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 id="2147483653" r:id="rId5"/>
  </p:sldMasterIdLst>
  <p:notesMasterIdLst>
    <p:notesMasterId r:id="rId7"/>
  </p:notesMasterIdLst>
  <p:handoutMasterIdLst>
    <p:handoutMasterId r:id="rId8"/>
  </p:handoutMasterIdLst>
  <p:sldIdLst>
    <p:sldId id="257" r:id="rId6"/>
  </p:sldIdLst>
  <p:sldSz cx="30279975" cy="42808525"/>
  <p:notesSz cx="6799263" cy="9929813"/>
  <p:custDataLst>
    <p:tags r:id="rId9"/>
  </p:custDataLst>
  <p:defaultTextStyle>
    <a:defPPr>
      <a:defRPr lang="en-US"/>
    </a:defPPr>
    <a:lvl1pPr marL="0" algn="l" defTabSz="4298870" rtl="0" eaLnBrk="1" latinLnBrk="0" hangingPunct="1">
      <a:defRPr sz="8500" kern="1200">
        <a:solidFill>
          <a:schemeClr val="tx1"/>
        </a:solidFill>
        <a:latin typeface="+mn-lt"/>
        <a:ea typeface="+mn-ea"/>
        <a:cs typeface="+mn-cs"/>
      </a:defRPr>
    </a:lvl1pPr>
    <a:lvl2pPr marL="2149436" algn="l" defTabSz="4298870" rtl="0" eaLnBrk="1" latinLnBrk="0" hangingPunct="1">
      <a:defRPr sz="8500" kern="1200">
        <a:solidFill>
          <a:schemeClr val="tx1"/>
        </a:solidFill>
        <a:latin typeface="+mn-lt"/>
        <a:ea typeface="+mn-ea"/>
        <a:cs typeface="+mn-cs"/>
      </a:defRPr>
    </a:lvl2pPr>
    <a:lvl3pPr marL="4298870" algn="l" defTabSz="4298870" rtl="0" eaLnBrk="1" latinLnBrk="0" hangingPunct="1">
      <a:defRPr sz="8500" kern="1200">
        <a:solidFill>
          <a:schemeClr val="tx1"/>
        </a:solidFill>
        <a:latin typeface="+mn-lt"/>
        <a:ea typeface="+mn-ea"/>
        <a:cs typeface="+mn-cs"/>
      </a:defRPr>
    </a:lvl3pPr>
    <a:lvl4pPr marL="6448303" algn="l" defTabSz="4298870" rtl="0" eaLnBrk="1" latinLnBrk="0" hangingPunct="1">
      <a:defRPr sz="8500" kern="1200">
        <a:solidFill>
          <a:schemeClr val="tx1"/>
        </a:solidFill>
        <a:latin typeface="+mn-lt"/>
        <a:ea typeface="+mn-ea"/>
        <a:cs typeface="+mn-cs"/>
      </a:defRPr>
    </a:lvl4pPr>
    <a:lvl5pPr marL="8597739" algn="l" defTabSz="4298870" rtl="0" eaLnBrk="1" latinLnBrk="0" hangingPunct="1">
      <a:defRPr sz="8500" kern="1200">
        <a:solidFill>
          <a:schemeClr val="tx1"/>
        </a:solidFill>
        <a:latin typeface="+mn-lt"/>
        <a:ea typeface="+mn-ea"/>
        <a:cs typeface="+mn-cs"/>
      </a:defRPr>
    </a:lvl5pPr>
    <a:lvl6pPr marL="10747173" algn="l" defTabSz="4298870" rtl="0" eaLnBrk="1" latinLnBrk="0" hangingPunct="1">
      <a:defRPr sz="8500" kern="1200">
        <a:solidFill>
          <a:schemeClr val="tx1"/>
        </a:solidFill>
        <a:latin typeface="+mn-lt"/>
        <a:ea typeface="+mn-ea"/>
        <a:cs typeface="+mn-cs"/>
      </a:defRPr>
    </a:lvl6pPr>
    <a:lvl7pPr marL="12896610" algn="l" defTabSz="4298870" rtl="0" eaLnBrk="1" latinLnBrk="0" hangingPunct="1">
      <a:defRPr sz="8500" kern="1200">
        <a:solidFill>
          <a:schemeClr val="tx1"/>
        </a:solidFill>
        <a:latin typeface="+mn-lt"/>
        <a:ea typeface="+mn-ea"/>
        <a:cs typeface="+mn-cs"/>
      </a:defRPr>
    </a:lvl7pPr>
    <a:lvl8pPr marL="15046043" algn="l" defTabSz="4298870" rtl="0" eaLnBrk="1" latinLnBrk="0" hangingPunct="1">
      <a:defRPr sz="8500" kern="1200">
        <a:solidFill>
          <a:schemeClr val="tx1"/>
        </a:solidFill>
        <a:latin typeface="+mn-lt"/>
        <a:ea typeface="+mn-ea"/>
        <a:cs typeface="+mn-cs"/>
      </a:defRPr>
    </a:lvl8pPr>
    <a:lvl9pPr marL="17195479" algn="l" defTabSz="4298870" rtl="0" eaLnBrk="1" latinLnBrk="0" hangingPunct="1">
      <a:defRPr sz="8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53">
          <p15:clr>
            <a:srgbClr val="A4A3A4"/>
          </p15:clr>
        </p15:guide>
        <p15:guide id="2" orient="horz" pos="265">
          <p15:clr>
            <a:srgbClr val="A4A3A4"/>
          </p15:clr>
        </p15:guide>
        <p15:guide id="3" orient="horz" pos="18541">
          <p15:clr>
            <a:srgbClr val="A4A3A4"/>
          </p15:clr>
        </p15:guide>
        <p15:guide id="4" orient="horz">
          <p15:clr>
            <a:srgbClr val="A4A3A4"/>
          </p15:clr>
        </p15:guide>
        <p15:guide id="5" pos="13191">
          <p15:clr>
            <a:srgbClr val="A4A3A4"/>
          </p15:clr>
        </p15:guide>
        <p15:guide id="6" orient="horz" pos="4317">
          <p15:clr>
            <a:srgbClr val="A4A3A4"/>
          </p15:clr>
        </p15:guide>
        <p15:guide id="7" orient="horz" pos="375">
          <p15:clr>
            <a:srgbClr val="A4A3A4"/>
          </p15:clr>
        </p15:guide>
        <p15:guide id="8" orient="horz" pos="26217">
          <p15:clr>
            <a:srgbClr val="A4A3A4"/>
          </p15:clr>
        </p15:guide>
        <p15:guide id="9" pos="1867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8">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D54F"/>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05C510-F5ED-48D9-81E0-8127AE8313D8}" v="7" dt="2021-06-27T15:11:36.7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95" autoAdjust="0"/>
    <p:restoredTop sz="94994" autoAdjust="0"/>
  </p:normalViewPr>
  <p:slideViewPr>
    <p:cSldViewPr snapToGrid="0" snapToObjects="1" showGuides="1">
      <p:cViewPr varScale="1">
        <p:scale>
          <a:sx n="13" d="100"/>
          <a:sy n="13" d="100"/>
        </p:scale>
        <p:origin x="2765" y="48"/>
      </p:cViewPr>
      <p:guideLst>
        <p:guide orient="horz" pos="3053"/>
        <p:guide orient="horz" pos="265"/>
        <p:guide orient="horz" pos="18541"/>
        <p:guide orient="horz"/>
        <p:guide pos="13191"/>
        <p:guide orient="horz" pos="4317"/>
        <p:guide orient="horz" pos="375"/>
        <p:guide orient="horz" pos="26217"/>
        <p:guide pos="186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 orient="horz" pos="3128"/>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2.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804DDE-9F0A-4520-B987-ADFF776E372E}"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GB"/>
        </a:p>
      </dgm:t>
    </dgm:pt>
    <dgm:pt modelId="{22BA021B-DC36-4DC0-8787-92B596469D15}">
      <dgm:prSet phldrT="[Text]"/>
      <dgm:spPr>
        <a:solidFill>
          <a:schemeClr val="accent4"/>
        </a:solidFill>
      </dgm:spPr>
      <dgm:t>
        <a:bodyPr/>
        <a:lstStyle/>
        <a:p>
          <a:r>
            <a:rPr lang="en-GB" dirty="0"/>
            <a:t>Design</a:t>
          </a:r>
        </a:p>
      </dgm:t>
    </dgm:pt>
    <dgm:pt modelId="{4ACD4299-62C5-4C5C-8C14-53EC15AB0DCD}" type="parTrans" cxnId="{DC499606-A98C-48F5-A64F-E807C2778220}">
      <dgm:prSet/>
      <dgm:spPr/>
      <dgm:t>
        <a:bodyPr/>
        <a:lstStyle/>
        <a:p>
          <a:endParaRPr lang="en-GB"/>
        </a:p>
      </dgm:t>
    </dgm:pt>
    <dgm:pt modelId="{27922CD9-287B-40EF-9E3C-0EC51D1CD0FC}" type="sibTrans" cxnId="{DC499606-A98C-48F5-A64F-E807C2778220}">
      <dgm:prSet/>
      <dgm:spPr>
        <a:ln>
          <a:solidFill>
            <a:schemeClr val="accent5"/>
          </a:solidFill>
        </a:ln>
      </dgm:spPr>
      <dgm:t>
        <a:bodyPr/>
        <a:lstStyle/>
        <a:p>
          <a:endParaRPr lang="en-GB"/>
        </a:p>
      </dgm:t>
    </dgm:pt>
    <dgm:pt modelId="{BE1E8AD5-52B9-494E-9C22-20A1AE49948C}">
      <dgm:prSet phldrT="[Text]" custT="1">
        <dgm:style>
          <a:lnRef idx="2">
            <a:schemeClr val="accent4"/>
          </a:lnRef>
          <a:fillRef idx="1">
            <a:schemeClr val="lt1"/>
          </a:fillRef>
          <a:effectRef idx="0">
            <a:schemeClr val="accent4"/>
          </a:effectRef>
          <a:fontRef idx="minor">
            <a:schemeClr val="dk1"/>
          </a:fontRef>
        </dgm:style>
      </dgm:prSet>
      <dgm:spPr/>
      <dgm:t>
        <a:bodyPr/>
        <a:lstStyle/>
        <a:p>
          <a:r>
            <a:rPr lang="en-GB" sz="3200" b="0" baseline="0" dirty="0">
              <a:solidFill>
                <a:schemeClr val="bg2">
                  <a:lumMod val="25000"/>
                </a:schemeClr>
              </a:solidFill>
              <a:latin typeface="Arial" panose="020B0604020202020204" pitchFamily="34" charset="0"/>
              <a:cs typeface="Arial" panose="020B0604020202020204" pitchFamily="34" charset="0"/>
            </a:rPr>
            <a:t>Questions were themed around ‘perceptions and experiences’, ‘university life’ during the COVID-19 pandemic and ‘adapted behaviours’.</a:t>
          </a:r>
          <a:endParaRPr lang="en-GB" sz="3200" b="0" baseline="30000" dirty="0">
            <a:solidFill>
              <a:schemeClr val="bg2">
                <a:lumMod val="25000"/>
              </a:schemeClr>
            </a:solidFill>
            <a:latin typeface="Arial" panose="020B0604020202020204" pitchFamily="34" charset="0"/>
            <a:cs typeface="Arial" panose="020B0604020202020204" pitchFamily="34" charset="0"/>
          </a:endParaRPr>
        </a:p>
      </dgm:t>
    </dgm:pt>
    <dgm:pt modelId="{0DA303E0-1640-414E-B0F6-4624E54799F3}" type="parTrans" cxnId="{FB9AF063-D2BB-4D30-B286-B2B5F38485B6}">
      <dgm:prSet/>
      <dgm:spPr/>
      <dgm:t>
        <a:bodyPr/>
        <a:lstStyle/>
        <a:p>
          <a:endParaRPr lang="en-GB"/>
        </a:p>
      </dgm:t>
    </dgm:pt>
    <dgm:pt modelId="{185C02F5-5885-478A-BD9B-D22B1D570FDD}" type="sibTrans" cxnId="{FB9AF063-D2BB-4D30-B286-B2B5F38485B6}">
      <dgm:prSet/>
      <dgm:spPr/>
      <dgm:t>
        <a:bodyPr/>
        <a:lstStyle/>
        <a:p>
          <a:endParaRPr lang="en-GB"/>
        </a:p>
      </dgm:t>
    </dgm:pt>
    <dgm:pt modelId="{97187EB2-EFBA-4516-99FC-07B11BDC422A}">
      <dgm:prSet phldrT="[Text]"/>
      <dgm:spPr>
        <a:solidFill>
          <a:schemeClr val="accent4"/>
        </a:solidFill>
      </dgm:spPr>
      <dgm:t>
        <a:bodyPr/>
        <a:lstStyle/>
        <a:p>
          <a:r>
            <a:rPr lang="en-GB" dirty="0"/>
            <a:t>Distribution</a:t>
          </a:r>
        </a:p>
      </dgm:t>
    </dgm:pt>
    <dgm:pt modelId="{71F68F1E-F46F-478D-9910-706FF75A1A48}" type="parTrans" cxnId="{7E99965E-ECBC-4B41-A84C-B9DBDE40F20D}">
      <dgm:prSet/>
      <dgm:spPr/>
      <dgm:t>
        <a:bodyPr/>
        <a:lstStyle/>
        <a:p>
          <a:endParaRPr lang="en-GB"/>
        </a:p>
      </dgm:t>
    </dgm:pt>
    <dgm:pt modelId="{10DF5F8A-47D2-43DA-9C79-C310B720B5DD}" type="sibTrans" cxnId="{7E99965E-ECBC-4B41-A84C-B9DBDE40F20D}">
      <dgm:prSet/>
      <dgm:spPr>
        <a:ln>
          <a:solidFill>
            <a:schemeClr val="accent5"/>
          </a:solidFill>
        </a:ln>
      </dgm:spPr>
      <dgm:t>
        <a:bodyPr/>
        <a:lstStyle/>
        <a:p>
          <a:endParaRPr lang="en-GB"/>
        </a:p>
      </dgm:t>
    </dgm:pt>
    <dgm:pt modelId="{8B52CB32-B893-4061-8F71-1EA56EFB4C56}">
      <dgm:prSet phldrT="[Text]"/>
      <dgm:spPr>
        <a:solidFill>
          <a:schemeClr val="accent4"/>
        </a:solidFill>
      </dgm:spPr>
      <dgm:t>
        <a:bodyPr/>
        <a:lstStyle/>
        <a:p>
          <a:r>
            <a:rPr lang="en-GB" dirty="0"/>
            <a:t>Analysis</a:t>
          </a:r>
        </a:p>
      </dgm:t>
    </dgm:pt>
    <dgm:pt modelId="{34DCF96D-F1BF-474C-98F2-12C137F4E723}" type="parTrans" cxnId="{8E5A66C8-1FBC-4091-8CA0-7A8108013682}">
      <dgm:prSet/>
      <dgm:spPr/>
      <dgm:t>
        <a:bodyPr/>
        <a:lstStyle/>
        <a:p>
          <a:endParaRPr lang="en-GB"/>
        </a:p>
      </dgm:t>
    </dgm:pt>
    <dgm:pt modelId="{0217FB80-0308-4461-872C-8EAF32D8181F}" type="sibTrans" cxnId="{8E5A66C8-1FBC-4091-8CA0-7A8108013682}">
      <dgm:prSet/>
      <dgm:spPr/>
      <dgm:t>
        <a:bodyPr/>
        <a:lstStyle/>
        <a:p>
          <a:endParaRPr lang="en-GB"/>
        </a:p>
      </dgm:t>
    </dgm:pt>
    <dgm:pt modelId="{ED402CBE-CCAF-46B8-9B2F-38FA53D887E6}">
      <dgm:prSet phldrT="[Text]" custT="1">
        <dgm:style>
          <a:lnRef idx="2">
            <a:schemeClr val="accent4"/>
          </a:lnRef>
          <a:fillRef idx="1">
            <a:schemeClr val="lt1"/>
          </a:fillRef>
          <a:effectRef idx="0">
            <a:schemeClr val="accent4"/>
          </a:effectRef>
          <a:fontRef idx="minor">
            <a:schemeClr val="dk1"/>
          </a:fontRef>
        </dgm:style>
      </dgm:prSet>
      <dgm:spPr/>
      <dgm:t>
        <a:bodyPr/>
        <a:lstStyle/>
        <a:p>
          <a:r>
            <a:rPr lang="en-GB" sz="3200" baseline="0" dirty="0">
              <a:solidFill>
                <a:schemeClr val="bg2">
                  <a:lumMod val="25000"/>
                </a:schemeClr>
              </a:solidFill>
              <a:latin typeface="Arial" panose="020B0604020202020204" pitchFamily="34" charset="0"/>
              <a:cs typeface="Arial" panose="020B0604020202020204" pitchFamily="34" charset="0"/>
            </a:rPr>
            <a:t>Data was captured using Survey Monkey online data collection tool and transposed into Microsoft Excel and SPSS (</a:t>
          </a:r>
          <a:r>
            <a:rPr lang="en-GB" sz="3200" baseline="0" dirty="0" err="1">
              <a:solidFill>
                <a:schemeClr val="bg2">
                  <a:lumMod val="25000"/>
                </a:schemeClr>
              </a:solidFill>
              <a:latin typeface="Arial" panose="020B0604020202020204" pitchFamily="34" charset="0"/>
              <a:cs typeface="Arial" panose="020B0604020202020204" pitchFamily="34" charset="0"/>
            </a:rPr>
            <a:t>v26</a:t>
          </a:r>
          <a:r>
            <a:rPr lang="en-GB" sz="3200" baseline="0" dirty="0">
              <a:solidFill>
                <a:schemeClr val="bg2">
                  <a:lumMod val="25000"/>
                </a:schemeClr>
              </a:solidFill>
              <a:latin typeface="Arial" panose="020B0604020202020204" pitchFamily="34" charset="0"/>
              <a:cs typeface="Arial" panose="020B0604020202020204" pitchFamily="34" charset="0"/>
            </a:rPr>
            <a:t>) for data evaluation. </a:t>
          </a:r>
        </a:p>
      </dgm:t>
    </dgm:pt>
    <dgm:pt modelId="{667F9D42-23C0-461E-A3A1-3F133550FB4A}" type="parTrans" cxnId="{C8A2F881-2802-4A4F-AF4E-E038645D3206}">
      <dgm:prSet/>
      <dgm:spPr/>
      <dgm:t>
        <a:bodyPr/>
        <a:lstStyle/>
        <a:p>
          <a:endParaRPr lang="en-GB"/>
        </a:p>
      </dgm:t>
    </dgm:pt>
    <dgm:pt modelId="{7570E4A5-698A-49D6-A927-05A38EF1D33B}" type="sibTrans" cxnId="{C8A2F881-2802-4A4F-AF4E-E038645D3206}">
      <dgm:prSet/>
      <dgm:spPr/>
      <dgm:t>
        <a:bodyPr/>
        <a:lstStyle/>
        <a:p>
          <a:endParaRPr lang="en-GB"/>
        </a:p>
      </dgm:t>
    </dgm:pt>
    <dgm:pt modelId="{3A00ECB9-0FF6-4C8E-8472-FB33C8001997}">
      <dgm:prSet phldrT="[Text]" custT="1">
        <dgm:style>
          <a:lnRef idx="2">
            <a:schemeClr val="accent4"/>
          </a:lnRef>
          <a:fillRef idx="1">
            <a:schemeClr val="lt1"/>
          </a:fillRef>
          <a:effectRef idx="0">
            <a:schemeClr val="accent4"/>
          </a:effectRef>
          <a:fontRef idx="minor">
            <a:schemeClr val="dk1"/>
          </a:fontRef>
        </dgm:style>
      </dgm:prSet>
      <dgm:spPr/>
      <dgm:t>
        <a:bodyPr/>
        <a:lstStyle/>
        <a:p>
          <a:r>
            <a:rPr lang="en-GB" sz="3200" baseline="0" dirty="0">
              <a:solidFill>
                <a:schemeClr val="bg2">
                  <a:lumMod val="25000"/>
                </a:schemeClr>
              </a:solidFill>
              <a:latin typeface="Arial" panose="020B0604020202020204" pitchFamily="34" charset="0"/>
              <a:cs typeface="Arial" panose="020B0604020202020204" pitchFamily="34" charset="0"/>
            </a:rPr>
            <a:t>Ethics approval was granted by Kingston University Ethics Committee.</a:t>
          </a:r>
        </a:p>
      </dgm:t>
    </dgm:pt>
    <dgm:pt modelId="{B9A92663-97B1-4BC7-910F-8022F7910DF6}" type="parTrans" cxnId="{1BD9D492-7E27-43F6-9AE1-BC758F902D2D}">
      <dgm:prSet/>
      <dgm:spPr/>
      <dgm:t>
        <a:bodyPr/>
        <a:lstStyle/>
        <a:p>
          <a:endParaRPr lang="en-GB"/>
        </a:p>
      </dgm:t>
    </dgm:pt>
    <dgm:pt modelId="{29266CEF-0974-42F3-A044-44420F4A1B18}" type="sibTrans" cxnId="{1BD9D492-7E27-43F6-9AE1-BC758F902D2D}">
      <dgm:prSet/>
      <dgm:spPr/>
      <dgm:t>
        <a:bodyPr/>
        <a:lstStyle/>
        <a:p>
          <a:endParaRPr lang="en-GB"/>
        </a:p>
      </dgm:t>
    </dgm:pt>
    <dgm:pt modelId="{12A6026D-AE10-4568-9D07-A06A8A90A23B}">
      <dgm:prSet phldrT="[Text]" custT="1">
        <dgm:style>
          <a:lnRef idx="2">
            <a:schemeClr val="accent4"/>
          </a:lnRef>
          <a:fillRef idx="1">
            <a:schemeClr val="lt1"/>
          </a:fillRef>
          <a:effectRef idx="0">
            <a:schemeClr val="accent4"/>
          </a:effectRef>
          <a:fontRef idx="minor">
            <a:schemeClr val="dk1"/>
          </a:fontRef>
        </dgm:style>
      </dgm:prSet>
      <dgm:spPr/>
      <dgm:t>
        <a:bodyPr/>
        <a:lstStyle/>
        <a:p>
          <a:r>
            <a:rPr lang="en-NZ" sz="3200" baseline="0" dirty="0">
              <a:solidFill>
                <a:schemeClr val="bg2">
                  <a:lumMod val="25000"/>
                </a:schemeClr>
              </a:solidFill>
              <a:latin typeface="Arial" panose="020B0604020202020204" pitchFamily="34" charset="0"/>
              <a:cs typeface="Arial" panose="020B0604020202020204" pitchFamily="34" charset="0"/>
            </a:rPr>
            <a:t>A 25-question online questionnaire based c</a:t>
          </a:r>
          <a:r>
            <a:rPr lang="en-GB" sz="3200" baseline="0">
              <a:solidFill>
                <a:schemeClr val="bg2">
                  <a:lumMod val="25000"/>
                </a:schemeClr>
              </a:solidFill>
              <a:latin typeface="Arial" panose="020B0604020202020204" pitchFamily="34" charset="0"/>
              <a:cs typeface="Arial" panose="020B0604020202020204" pitchFamily="34" charset="0"/>
            </a:rPr>
            <a:t>ross-sectional</a:t>
          </a:r>
          <a:r>
            <a:rPr lang="en-NZ" sz="3200" baseline="0">
              <a:solidFill>
                <a:schemeClr val="bg2">
                  <a:lumMod val="25000"/>
                </a:schemeClr>
              </a:solidFill>
              <a:latin typeface="Arial" panose="020B0604020202020204" pitchFamily="34" charset="0"/>
              <a:cs typeface="Arial" panose="020B0604020202020204" pitchFamily="34" charset="0"/>
            </a:rPr>
            <a:t> study. </a:t>
          </a:r>
          <a:endParaRPr lang="en-GB" sz="3200" baseline="0" dirty="0">
            <a:solidFill>
              <a:schemeClr val="bg2">
                <a:lumMod val="25000"/>
              </a:schemeClr>
            </a:solidFill>
            <a:latin typeface="Arial" panose="020B0604020202020204" pitchFamily="34" charset="0"/>
            <a:cs typeface="Arial" panose="020B0604020202020204" pitchFamily="34" charset="0"/>
          </a:endParaRPr>
        </a:p>
      </dgm:t>
    </dgm:pt>
    <dgm:pt modelId="{2472F0A7-99F7-48C2-B6D9-ACD84102310A}" type="parTrans" cxnId="{FD9F33D6-B619-4F4B-9E0A-12CEB4FF57EF}">
      <dgm:prSet/>
      <dgm:spPr/>
      <dgm:t>
        <a:bodyPr/>
        <a:lstStyle/>
        <a:p>
          <a:endParaRPr lang="en-GB"/>
        </a:p>
      </dgm:t>
    </dgm:pt>
    <dgm:pt modelId="{CF4D0DE2-2480-4DAD-8E7C-8EAF1FA3B663}" type="sibTrans" cxnId="{FD9F33D6-B619-4F4B-9E0A-12CEB4FF57EF}">
      <dgm:prSet/>
      <dgm:spPr/>
      <dgm:t>
        <a:bodyPr/>
        <a:lstStyle/>
        <a:p>
          <a:endParaRPr lang="en-GB"/>
        </a:p>
      </dgm:t>
    </dgm:pt>
    <dgm:pt modelId="{59E1600B-0FA7-450A-9D79-835A981D2381}">
      <dgm:prSet phldrT="[Text]" custT="1">
        <dgm:style>
          <a:lnRef idx="2">
            <a:schemeClr val="accent4"/>
          </a:lnRef>
          <a:fillRef idx="1">
            <a:schemeClr val="lt1"/>
          </a:fillRef>
          <a:effectRef idx="0">
            <a:schemeClr val="accent4"/>
          </a:effectRef>
          <a:fontRef idx="minor">
            <a:schemeClr val="dk1"/>
          </a:fontRef>
        </dgm:style>
      </dgm:prSet>
      <dgm:spPr/>
      <dgm:t>
        <a:bodyPr/>
        <a:lstStyle/>
        <a:p>
          <a:r>
            <a:rPr lang="en-GB" sz="3200" baseline="0" dirty="0">
              <a:solidFill>
                <a:schemeClr val="bg2">
                  <a:lumMod val="25000"/>
                </a:schemeClr>
              </a:solidFill>
              <a:latin typeface="Arial" panose="020B0604020202020204" pitchFamily="34" charset="0"/>
              <a:cs typeface="Arial" panose="020B0604020202020204" pitchFamily="34" charset="0"/>
            </a:rPr>
            <a:t>The survey link was circulated via email to 125 undergraduate Sport Science students in September 2020.</a:t>
          </a:r>
        </a:p>
      </dgm:t>
    </dgm:pt>
    <dgm:pt modelId="{F04EE83B-A386-4C84-B33A-4AAC3D30879D}" type="parTrans" cxnId="{02F0B11B-06B6-461A-9DD0-96BE0D1C0537}">
      <dgm:prSet/>
      <dgm:spPr/>
      <dgm:t>
        <a:bodyPr/>
        <a:lstStyle/>
        <a:p>
          <a:endParaRPr lang="en-GB"/>
        </a:p>
      </dgm:t>
    </dgm:pt>
    <dgm:pt modelId="{EDEBDCFA-4237-4072-AF72-CEA836C473DB}" type="sibTrans" cxnId="{02F0B11B-06B6-461A-9DD0-96BE0D1C0537}">
      <dgm:prSet/>
      <dgm:spPr/>
      <dgm:t>
        <a:bodyPr/>
        <a:lstStyle/>
        <a:p>
          <a:endParaRPr lang="en-GB"/>
        </a:p>
      </dgm:t>
    </dgm:pt>
    <dgm:pt modelId="{DC89AB18-6CD6-455F-B28C-A334105708C9}">
      <dgm:prSet phldrT="[Text]" custT="1">
        <dgm:style>
          <a:lnRef idx="2">
            <a:schemeClr val="accent4"/>
          </a:lnRef>
          <a:fillRef idx="1">
            <a:schemeClr val="lt1"/>
          </a:fillRef>
          <a:effectRef idx="0">
            <a:schemeClr val="accent4"/>
          </a:effectRef>
          <a:fontRef idx="minor">
            <a:schemeClr val="dk1"/>
          </a:fontRef>
        </dgm:style>
      </dgm:prSet>
      <dgm:spPr/>
      <dgm:t>
        <a:bodyPr/>
        <a:lstStyle/>
        <a:p>
          <a:endParaRPr lang="en-GB" sz="2800" baseline="0" dirty="0">
            <a:solidFill>
              <a:schemeClr val="bg2">
                <a:lumMod val="25000"/>
              </a:schemeClr>
            </a:solidFill>
            <a:latin typeface="Arial" panose="020B0604020202020204" pitchFamily="34" charset="0"/>
            <a:cs typeface="Arial" panose="020B0604020202020204" pitchFamily="34" charset="0"/>
          </a:endParaRPr>
        </a:p>
      </dgm:t>
    </dgm:pt>
    <dgm:pt modelId="{0780462A-9A80-48CC-9B68-BD7832E9854F}" type="parTrans" cxnId="{FC9064DA-06C5-4907-9B9C-6F7A1E0388E5}">
      <dgm:prSet/>
      <dgm:spPr/>
      <dgm:t>
        <a:bodyPr/>
        <a:lstStyle/>
        <a:p>
          <a:endParaRPr lang="en-GB"/>
        </a:p>
      </dgm:t>
    </dgm:pt>
    <dgm:pt modelId="{C7B040D5-C21B-4311-ABFD-58C01324471E}" type="sibTrans" cxnId="{FC9064DA-06C5-4907-9B9C-6F7A1E0388E5}">
      <dgm:prSet/>
      <dgm:spPr/>
      <dgm:t>
        <a:bodyPr/>
        <a:lstStyle/>
        <a:p>
          <a:endParaRPr lang="en-GB"/>
        </a:p>
      </dgm:t>
    </dgm:pt>
    <dgm:pt modelId="{D68226EB-91E2-4FAF-B858-FD17E74141E1}">
      <dgm:prSet phldrT="[Text]" custT="1">
        <dgm:style>
          <a:lnRef idx="2">
            <a:schemeClr val="accent4"/>
          </a:lnRef>
          <a:fillRef idx="1">
            <a:schemeClr val="lt1"/>
          </a:fillRef>
          <a:effectRef idx="0">
            <a:schemeClr val="accent4"/>
          </a:effectRef>
          <a:fontRef idx="minor">
            <a:schemeClr val="dk1"/>
          </a:fontRef>
        </dgm:style>
      </dgm:prSet>
      <dgm:spPr/>
      <dgm:t>
        <a:bodyPr/>
        <a:lstStyle/>
        <a:p>
          <a:r>
            <a:rPr lang="en-GB" sz="3200" dirty="0">
              <a:solidFill>
                <a:schemeClr val="bg2">
                  <a:lumMod val="25000"/>
                </a:schemeClr>
              </a:solidFill>
              <a:latin typeface="Arial" panose="020B0604020202020204" pitchFamily="34" charset="0"/>
              <a:cs typeface="Arial" panose="020B0604020202020204" pitchFamily="34" charset="0"/>
            </a:rPr>
            <a:t>Seventy-four students responded (50% were first year students newly enrolled, 47% were female and 79% were 26 years or under).</a:t>
          </a:r>
          <a:endParaRPr lang="en-GB" sz="3200" baseline="0" dirty="0">
            <a:solidFill>
              <a:schemeClr val="bg2">
                <a:lumMod val="25000"/>
              </a:schemeClr>
            </a:solidFill>
            <a:latin typeface="Arial" panose="020B0604020202020204" pitchFamily="34" charset="0"/>
            <a:cs typeface="Arial" panose="020B0604020202020204" pitchFamily="34" charset="0"/>
          </a:endParaRPr>
        </a:p>
      </dgm:t>
    </dgm:pt>
    <dgm:pt modelId="{0FC76747-4E41-4961-9111-AD852BC96B97}" type="parTrans" cxnId="{2ADA8E90-D542-4AA7-A2A5-D0D6B7910EAE}">
      <dgm:prSet/>
      <dgm:spPr/>
      <dgm:t>
        <a:bodyPr/>
        <a:lstStyle/>
        <a:p>
          <a:endParaRPr lang="en-GB"/>
        </a:p>
      </dgm:t>
    </dgm:pt>
    <dgm:pt modelId="{9AAF9605-6321-480F-8B3A-2343B5A6C2B2}" type="sibTrans" cxnId="{2ADA8E90-D542-4AA7-A2A5-D0D6B7910EAE}">
      <dgm:prSet/>
      <dgm:spPr/>
      <dgm:t>
        <a:bodyPr/>
        <a:lstStyle/>
        <a:p>
          <a:endParaRPr lang="en-GB"/>
        </a:p>
      </dgm:t>
    </dgm:pt>
    <dgm:pt modelId="{40BA205A-2739-444E-B7F0-03780431113E}">
      <dgm:prSet phldrT="[Text]" custT="1">
        <dgm:style>
          <a:lnRef idx="2">
            <a:schemeClr val="accent4"/>
          </a:lnRef>
          <a:fillRef idx="1">
            <a:schemeClr val="lt1"/>
          </a:fillRef>
          <a:effectRef idx="0">
            <a:schemeClr val="accent4"/>
          </a:effectRef>
          <a:fontRef idx="minor">
            <a:schemeClr val="dk1"/>
          </a:fontRef>
        </dgm:style>
      </dgm:prSet>
      <dgm:spPr/>
      <dgm:t>
        <a:bodyPr/>
        <a:lstStyle/>
        <a:p>
          <a:r>
            <a:rPr lang="en-GB" sz="3200" baseline="0" dirty="0">
              <a:solidFill>
                <a:schemeClr val="bg2">
                  <a:lumMod val="25000"/>
                </a:schemeClr>
              </a:solidFill>
              <a:latin typeface="Arial" panose="020B0604020202020204" pitchFamily="34" charset="0"/>
              <a:cs typeface="Arial" panose="020B0604020202020204" pitchFamily="34" charset="0"/>
            </a:rPr>
            <a:t>Framework method for thematic analysis was conducted.</a:t>
          </a:r>
        </a:p>
      </dgm:t>
    </dgm:pt>
    <dgm:pt modelId="{3D4D64CB-FCC7-41A0-A94C-C99FAF00DB84}" type="parTrans" cxnId="{7BDB8CBD-9794-4E35-AB1C-F0897FEFCE4E}">
      <dgm:prSet/>
      <dgm:spPr/>
      <dgm:t>
        <a:bodyPr/>
        <a:lstStyle/>
        <a:p>
          <a:endParaRPr lang="en-GB"/>
        </a:p>
      </dgm:t>
    </dgm:pt>
    <dgm:pt modelId="{C32BF3E3-DDC4-45FA-80FC-0478621C0093}" type="sibTrans" cxnId="{7BDB8CBD-9794-4E35-AB1C-F0897FEFCE4E}">
      <dgm:prSet/>
      <dgm:spPr/>
      <dgm:t>
        <a:bodyPr/>
        <a:lstStyle/>
        <a:p>
          <a:endParaRPr lang="en-GB"/>
        </a:p>
      </dgm:t>
    </dgm:pt>
    <dgm:pt modelId="{669365F7-2042-448B-8AA4-BF86F64191C3}" type="pres">
      <dgm:prSet presAssocID="{EA804DDE-9F0A-4520-B987-ADFF776E372E}" presName="Name0" presStyleCnt="0">
        <dgm:presLayoutVars>
          <dgm:dir/>
          <dgm:animLvl val="lvl"/>
          <dgm:resizeHandles val="exact"/>
        </dgm:presLayoutVars>
      </dgm:prSet>
      <dgm:spPr/>
    </dgm:pt>
    <dgm:pt modelId="{8BDBA438-4794-4E72-BFA8-3D7FBBC1CACA}" type="pres">
      <dgm:prSet presAssocID="{EA804DDE-9F0A-4520-B987-ADFF776E372E}" presName="tSp" presStyleCnt="0"/>
      <dgm:spPr/>
    </dgm:pt>
    <dgm:pt modelId="{0C139868-5D37-472E-8963-F495A667CD6D}" type="pres">
      <dgm:prSet presAssocID="{EA804DDE-9F0A-4520-B987-ADFF776E372E}" presName="bSp" presStyleCnt="0"/>
      <dgm:spPr/>
    </dgm:pt>
    <dgm:pt modelId="{CC8CB59F-B55E-43EA-BC04-C7A3CB552ED9}" type="pres">
      <dgm:prSet presAssocID="{EA804DDE-9F0A-4520-B987-ADFF776E372E}" presName="process" presStyleCnt="0"/>
      <dgm:spPr/>
    </dgm:pt>
    <dgm:pt modelId="{77A7D834-5BAD-434B-A6AE-97B4D072D6FF}" type="pres">
      <dgm:prSet presAssocID="{22BA021B-DC36-4DC0-8787-92B596469D15}" presName="composite1" presStyleCnt="0"/>
      <dgm:spPr/>
    </dgm:pt>
    <dgm:pt modelId="{47492A51-51F4-4260-95CE-C299471BAD4A}" type="pres">
      <dgm:prSet presAssocID="{22BA021B-DC36-4DC0-8787-92B596469D15}" presName="dummyNode1" presStyleLbl="node1" presStyleIdx="0" presStyleCnt="3"/>
      <dgm:spPr/>
    </dgm:pt>
    <dgm:pt modelId="{70B27674-4E71-433B-B9E2-901469F3FF8C}" type="pres">
      <dgm:prSet presAssocID="{22BA021B-DC36-4DC0-8787-92B596469D15}" presName="childNode1" presStyleLbl="bgAcc1" presStyleIdx="0" presStyleCnt="3" custScaleX="138975" custScaleY="204481" custLinFactNeighborX="4964" custLinFactNeighborY="-87661">
        <dgm:presLayoutVars>
          <dgm:bulletEnabled val="1"/>
        </dgm:presLayoutVars>
      </dgm:prSet>
      <dgm:spPr/>
    </dgm:pt>
    <dgm:pt modelId="{FF0EC23D-0707-4B95-8AA3-7028C7328927}" type="pres">
      <dgm:prSet presAssocID="{22BA021B-DC36-4DC0-8787-92B596469D15}" presName="childNode1tx" presStyleLbl="bgAcc1" presStyleIdx="0" presStyleCnt="3">
        <dgm:presLayoutVars>
          <dgm:bulletEnabled val="1"/>
        </dgm:presLayoutVars>
      </dgm:prSet>
      <dgm:spPr/>
    </dgm:pt>
    <dgm:pt modelId="{1ADB58F3-E03F-4D47-A5B1-2D44D25B5338}" type="pres">
      <dgm:prSet presAssocID="{22BA021B-DC36-4DC0-8787-92B596469D15}" presName="parentNode1" presStyleLbl="node1" presStyleIdx="0" presStyleCnt="3" custScaleX="130302" custScaleY="80252" custLinFactNeighborX="-12196" custLinFactNeighborY="69668">
        <dgm:presLayoutVars>
          <dgm:chMax val="1"/>
          <dgm:bulletEnabled val="1"/>
        </dgm:presLayoutVars>
      </dgm:prSet>
      <dgm:spPr/>
    </dgm:pt>
    <dgm:pt modelId="{A46AC661-82E7-460C-9234-F5BAD648280A}" type="pres">
      <dgm:prSet presAssocID="{22BA021B-DC36-4DC0-8787-92B596469D15}" presName="connSite1" presStyleCnt="0"/>
      <dgm:spPr/>
    </dgm:pt>
    <dgm:pt modelId="{F21094BE-5A63-42B5-A5CE-AC5095531DF0}" type="pres">
      <dgm:prSet presAssocID="{27922CD9-287B-40EF-9E3C-0EC51D1CD0FC}" presName="Name9" presStyleLbl="sibTrans2D1" presStyleIdx="0" presStyleCnt="2" custAng="0" custLinFactNeighborX="14783" custLinFactNeighborY="-2170"/>
      <dgm:spPr/>
    </dgm:pt>
    <dgm:pt modelId="{8C824EA6-B0F7-4001-B891-15A7012E2C9F}" type="pres">
      <dgm:prSet presAssocID="{97187EB2-EFBA-4516-99FC-07B11BDC422A}" presName="composite2" presStyleCnt="0"/>
      <dgm:spPr/>
    </dgm:pt>
    <dgm:pt modelId="{6F9F082F-A1E1-4A41-8606-A3F4238BA3DF}" type="pres">
      <dgm:prSet presAssocID="{97187EB2-EFBA-4516-99FC-07B11BDC422A}" presName="dummyNode2" presStyleLbl="node1" presStyleIdx="0" presStyleCnt="3"/>
      <dgm:spPr/>
    </dgm:pt>
    <dgm:pt modelId="{78D9E700-20F6-4B8B-A9BE-EEC64379F314}" type="pres">
      <dgm:prSet presAssocID="{97187EB2-EFBA-4516-99FC-07B11BDC422A}" presName="childNode2" presStyleLbl="bgAcc1" presStyleIdx="1" presStyleCnt="3" custScaleX="127053" custScaleY="204481" custLinFactNeighborX="-8590" custLinFactNeighborY="10508">
        <dgm:presLayoutVars>
          <dgm:bulletEnabled val="1"/>
        </dgm:presLayoutVars>
      </dgm:prSet>
      <dgm:spPr/>
    </dgm:pt>
    <dgm:pt modelId="{C9DDCC4C-40AA-4200-BCF5-3E902324B64D}" type="pres">
      <dgm:prSet presAssocID="{97187EB2-EFBA-4516-99FC-07B11BDC422A}" presName="childNode2tx" presStyleLbl="bgAcc1" presStyleIdx="1" presStyleCnt="3">
        <dgm:presLayoutVars>
          <dgm:bulletEnabled val="1"/>
        </dgm:presLayoutVars>
      </dgm:prSet>
      <dgm:spPr/>
    </dgm:pt>
    <dgm:pt modelId="{41382053-60A6-4051-938F-738708170F55}" type="pres">
      <dgm:prSet presAssocID="{97187EB2-EFBA-4516-99FC-07B11BDC422A}" presName="parentNode2" presStyleLbl="node1" presStyleIdx="1" presStyleCnt="3" custScaleX="125123" custLinFactNeighborX="-29078" custLinFactNeighborY="-42372">
        <dgm:presLayoutVars>
          <dgm:chMax val="0"/>
          <dgm:bulletEnabled val="1"/>
        </dgm:presLayoutVars>
      </dgm:prSet>
      <dgm:spPr/>
    </dgm:pt>
    <dgm:pt modelId="{2A1204DF-18EF-4BB8-A91E-40D1F077E809}" type="pres">
      <dgm:prSet presAssocID="{97187EB2-EFBA-4516-99FC-07B11BDC422A}" presName="connSite2" presStyleCnt="0"/>
      <dgm:spPr/>
    </dgm:pt>
    <dgm:pt modelId="{FF2E9DC3-E012-4E4B-9B21-C3F6607FDBC2}" type="pres">
      <dgm:prSet presAssocID="{10DF5F8A-47D2-43DA-9C79-C310B720B5DD}" presName="Name18" presStyleLbl="sibTrans2D1" presStyleIdx="1" presStyleCnt="2" custLinFactNeighborX="9315" custLinFactNeighborY="5621"/>
      <dgm:spPr/>
    </dgm:pt>
    <dgm:pt modelId="{627613FD-1EA3-4703-BC2D-AAC32FE41F01}" type="pres">
      <dgm:prSet presAssocID="{8B52CB32-B893-4061-8F71-1EA56EFB4C56}" presName="composite1" presStyleCnt="0"/>
      <dgm:spPr/>
    </dgm:pt>
    <dgm:pt modelId="{C77CF630-41BA-4609-8DAC-FA38065E854C}" type="pres">
      <dgm:prSet presAssocID="{8B52CB32-B893-4061-8F71-1EA56EFB4C56}" presName="dummyNode1" presStyleLbl="node1" presStyleIdx="1" presStyleCnt="3"/>
      <dgm:spPr/>
    </dgm:pt>
    <dgm:pt modelId="{7060FAFF-5F09-45D9-B95B-02A8EA71D45F}" type="pres">
      <dgm:prSet presAssocID="{8B52CB32-B893-4061-8F71-1EA56EFB4C56}" presName="childNode1" presStyleLbl="bgAcc1" presStyleIdx="2" presStyleCnt="3" custScaleX="117897" custScaleY="204481" custLinFactNeighborX="-18791" custLinFactNeighborY="-2374">
        <dgm:presLayoutVars>
          <dgm:bulletEnabled val="1"/>
        </dgm:presLayoutVars>
      </dgm:prSet>
      <dgm:spPr/>
    </dgm:pt>
    <dgm:pt modelId="{7A0D2824-3B80-46A9-B4F2-DEEEF8C50D87}" type="pres">
      <dgm:prSet presAssocID="{8B52CB32-B893-4061-8F71-1EA56EFB4C56}" presName="childNode1tx" presStyleLbl="bgAcc1" presStyleIdx="2" presStyleCnt="3">
        <dgm:presLayoutVars>
          <dgm:bulletEnabled val="1"/>
        </dgm:presLayoutVars>
      </dgm:prSet>
      <dgm:spPr/>
    </dgm:pt>
    <dgm:pt modelId="{1BE62ED3-CB67-49C1-B78E-EB2A7D9B598F}" type="pres">
      <dgm:prSet presAssocID="{8B52CB32-B893-4061-8F71-1EA56EFB4C56}" presName="parentNode1" presStyleLbl="node1" presStyleIdx="2" presStyleCnt="3" custScaleX="112113" custScaleY="99503" custLinFactNeighborX="-40577" custLinFactNeighborY="21999">
        <dgm:presLayoutVars>
          <dgm:chMax val="1"/>
          <dgm:bulletEnabled val="1"/>
        </dgm:presLayoutVars>
      </dgm:prSet>
      <dgm:spPr/>
    </dgm:pt>
    <dgm:pt modelId="{1D96E737-19B7-4771-9D0C-CD268C108C8E}" type="pres">
      <dgm:prSet presAssocID="{8B52CB32-B893-4061-8F71-1EA56EFB4C56}" presName="connSite1" presStyleCnt="0"/>
      <dgm:spPr/>
    </dgm:pt>
  </dgm:ptLst>
  <dgm:cxnLst>
    <dgm:cxn modelId="{AF5C7506-A23C-4F07-90C5-3618C4724706}" type="presOf" srcId="{D68226EB-91E2-4FAF-B858-FD17E74141E1}" destId="{C9DDCC4C-40AA-4200-BCF5-3E902324B64D}" srcOrd="1" destOrd="2" presId="urn:microsoft.com/office/officeart/2005/8/layout/hProcess4"/>
    <dgm:cxn modelId="{DC499606-A98C-48F5-A64F-E807C2778220}" srcId="{EA804DDE-9F0A-4520-B987-ADFF776E372E}" destId="{22BA021B-DC36-4DC0-8787-92B596469D15}" srcOrd="0" destOrd="0" parTransId="{4ACD4299-62C5-4C5C-8C14-53EC15AB0DCD}" sibTransId="{27922CD9-287B-40EF-9E3C-0EC51D1CD0FC}"/>
    <dgm:cxn modelId="{56CC7815-171B-4651-92E0-38C93D3EB033}" type="presOf" srcId="{22BA021B-DC36-4DC0-8787-92B596469D15}" destId="{1ADB58F3-E03F-4D47-A5B1-2D44D25B5338}" srcOrd="0" destOrd="0" presId="urn:microsoft.com/office/officeart/2005/8/layout/hProcess4"/>
    <dgm:cxn modelId="{02F0B11B-06B6-461A-9DD0-96BE0D1C0537}" srcId="{97187EB2-EFBA-4516-99FC-07B11BDC422A}" destId="{59E1600B-0FA7-450A-9D79-835A981D2381}" srcOrd="1" destOrd="0" parTransId="{F04EE83B-A386-4C84-B33A-4AAC3D30879D}" sibTransId="{EDEBDCFA-4237-4072-AF72-CEA836C473DB}"/>
    <dgm:cxn modelId="{86B5E31B-74CA-4081-8EDA-A1556A61375A}" type="presOf" srcId="{3A00ECB9-0FF6-4C8E-8472-FB33C8001997}" destId="{70B27674-4E71-433B-B9E2-901469F3FF8C}" srcOrd="0" destOrd="2" presId="urn:microsoft.com/office/officeart/2005/8/layout/hProcess4"/>
    <dgm:cxn modelId="{6B4C792C-99A2-4560-8860-E79551EB0B1B}" type="presOf" srcId="{8B52CB32-B893-4061-8F71-1EA56EFB4C56}" destId="{1BE62ED3-CB67-49C1-B78E-EB2A7D9B598F}" srcOrd="0" destOrd="0" presId="urn:microsoft.com/office/officeart/2005/8/layout/hProcess4"/>
    <dgm:cxn modelId="{D9E57939-236A-4C96-A510-FA6A216B7021}" type="presOf" srcId="{59E1600B-0FA7-450A-9D79-835A981D2381}" destId="{C9DDCC4C-40AA-4200-BCF5-3E902324B64D}" srcOrd="1" destOrd="1" presId="urn:microsoft.com/office/officeart/2005/8/layout/hProcess4"/>
    <dgm:cxn modelId="{7E99965E-ECBC-4B41-A84C-B9DBDE40F20D}" srcId="{EA804DDE-9F0A-4520-B987-ADFF776E372E}" destId="{97187EB2-EFBA-4516-99FC-07B11BDC422A}" srcOrd="1" destOrd="0" parTransId="{71F68F1E-F46F-478D-9910-706FF75A1A48}" sibTransId="{10DF5F8A-47D2-43DA-9C79-C310B720B5DD}"/>
    <dgm:cxn modelId="{FB9AF063-D2BB-4D30-B286-B2B5F38485B6}" srcId="{22BA021B-DC36-4DC0-8787-92B596469D15}" destId="{BE1E8AD5-52B9-494E-9C22-20A1AE49948C}" srcOrd="1" destOrd="0" parTransId="{0DA303E0-1640-414E-B0F6-4624E54799F3}" sibTransId="{185C02F5-5885-478A-BD9B-D22B1D570FDD}"/>
    <dgm:cxn modelId="{F77EED68-DF2F-473B-98B9-316E3DDAFEF9}" type="presOf" srcId="{10DF5F8A-47D2-43DA-9C79-C310B720B5DD}" destId="{FF2E9DC3-E012-4E4B-9B21-C3F6607FDBC2}" srcOrd="0" destOrd="0" presId="urn:microsoft.com/office/officeart/2005/8/layout/hProcess4"/>
    <dgm:cxn modelId="{28E2DD57-6A34-4D17-9458-9814524729B6}" type="presOf" srcId="{BE1E8AD5-52B9-494E-9C22-20A1AE49948C}" destId="{FF0EC23D-0707-4B95-8AA3-7028C7328927}" srcOrd="1" destOrd="1" presId="urn:microsoft.com/office/officeart/2005/8/layout/hProcess4"/>
    <dgm:cxn modelId="{A3E5C17F-E61C-4FC1-9735-C4AD14D76F82}" type="presOf" srcId="{12A6026D-AE10-4568-9D07-A06A8A90A23B}" destId="{70B27674-4E71-433B-B9E2-901469F3FF8C}" srcOrd="0" destOrd="0" presId="urn:microsoft.com/office/officeart/2005/8/layout/hProcess4"/>
    <dgm:cxn modelId="{C8A2F881-2802-4A4F-AF4E-E038645D3206}" srcId="{8B52CB32-B893-4061-8F71-1EA56EFB4C56}" destId="{ED402CBE-CCAF-46B8-9B2F-38FA53D887E6}" srcOrd="0" destOrd="0" parTransId="{667F9D42-23C0-461E-A3A1-3F133550FB4A}" sibTransId="{7570E4A5-698A-49D6-A927-05A38EF1D33B}"/>
    <dgm:cxn modelId="{2ADA8E90-D542-4AA7-A2A5-D0D6B7910EAE}" srcId="{97187EB2-EFBA-4516-99FC-07B11BDC422A}" destId="{D68226EB-91E2-4FAF-B858-FD17E74141E1}" srcOrd="2" destOrd="0" parTransId="{0FC76747-4E41-4961-9111-AD852BC96B97}" sibTransId="{9AAF9605-6321-480F-8B3A-2343B5A6C2B2}"/>
    <dgm:cxn modelId="{963AB492-C9B8-4D18-9814-D3E08F84E2CD}" type="presOf" srcId="{DC89AB18-6CD6-455F-B28C-A334105708C9}" destId="{78D9E700-20F6-4B8B-A9BE-EEC64379F314}" srcOrd="0" destOrd="0" presId="urn:microsoft.com/office/officeart/2005/8/layout/hProcess4"/>
    <dgm:cxn modelId="{1BD9D492-7E27-43F6-9AE1-BC758F902D2D}" srcId="{22BA021B-DC36-4DC0-8787-92B596469D15}" destId="{3A00ECB9-0FF6-4C8E-8472-FB33C8001997}" srcOrd="2" destOrd="0" parTransId="{B9A92663-97B1-4BC7-910F-8022F7910DF6}" sibTransId="{29266CEF-0974-42F3-A044-44420F4A1B18}"/>
    <dgm:cxn modelId="{EAE64E9A-1341-4DB0-A619-3DB90DDD7695}" type="presOf" srcId="{59E1600B-0FA7-450A-9D79-835A981D2381}" destId="{78D9E700-20F6-4B8B-A9BE-EEC64379F314}" srcOrd="0" destOrd="1" presId="urn:microsoft.com/office/officeart/2005/8/layout/hProcess4"/>
    <dgm:cxn modelId="{9D7031A4-1353-4035-BA38-12A8637D2F86}" type="presOf" srcId="{ED402CBE-CCAF-46B8-9B2F-38FA53D887E6}" destId="{7060FAFF-5F09-45D9-B95B-02A8EA71D45F}" srcOrd="0" destOrd="0" presId="urn:microsoft.com/office/officeart/2005/8/layout/hProcess4"/>
    <dgm:cxn modelId="{35063AA8-5C39-40BF-9308-3BDDD1ECF9F0}" type="presOf" srcId="{40BA205A-2739-444E-B7F0-03780431113E}" destId="{7060FAFF-5F09-45D9-B95B-02A8EA71D45F}" srcOrd="0" destOrd="1" presId="urn:microsoft.com/office/officeart/2005/8/layout/hProcess4"/>
    <dgm:cxn modelId="{841D7BAC-2571-4921-B1CC-59E207DEA6BD}" type="presOf" srcId="{D68226EB-91E2-4FAF-B858-FD17E74141E1}" destId="{78D9E700-20F6-4B8B-A9BE-EEC64379F314}" srcOrd="0" destOrd="2" presId="urn:microsoft.com/office/officeart/2005/8/layout/hProcess4"/>
    <dgm:cxn modelId="{9D9144B1-A082-46ED-B69C-F0399EE66272}" type="presOf" srcId="{97187EB2-EFBA-4516-99FC-07B11BDC422A}" destId="{41382053-60A6-4051-938F-738708170F55}" srcOrd="0" destOrd="0" presId="urn:microsoft.com/office/officeart/2005/8/layout/hProcess4"/>
    <dgm:cxn modelId="{AB74FCB4-5B0D-4B83-992A-CA7E9B148775}" type="presOf" srcId="{27922CD9-287B-40EF-9E3C-0EC51D1CD0FC}" destId="{F21094BE-5A63-42B5-A5CE-AC5095531DF0}" srcOrd="0" destOrd="0" presId="urn:microsoft.com/office/officeart/2005/8/layout/hProcess4"/>
    <dgm:cxn modelId="{7BD18DB9-3988-4926-9D8E-D60A5DFA2FDA}" type="presOf" srcId="{40BA205A-2739-444E-B7F0-03780431113E}" destId="{7A0D2824-3B80-46A9-B4F2-DEEEF8C50D87}" srcOrd="1" destOrd="1" presId="urn:microsoft.com/office/officeart/2005/8/layout/hProcess4"/>
    <dgm:cxn modelId="{7BDB8CBD-9794-4E35-AB1C-F0897FEFCE4E}" srcId="{8B52CB32-B893-4061-8F71-1EA56EFB4C56}" destId="{40BA205A-2739-444E-B7F0-03780431113E}" srcOrd="1" destOrd="0" parTransId="{3D4D64CB-FCC7-41A0-A94C-C99FAF00DB84}" sibTransId="{C32BF3E3-DDC4-45FA-80FC-0478621C0093}"/>
    <dgm:cxn modelId="{6C81B9BE-E611-43A6-B379-BDD25C65826B}" type="presOf" srcId="{DC89AB18-6CD6-455F-B28C-A334105708C9}" destId="{C9DDCC4C-40AA-4200-BCF5-3E902324B64D}" srcOrd="1" destOrd="0" presId="urn:microsoft.com/office/officeart/2005/8/layout/hProcess4"/>
    <dgm:cxn modelId="{8E5A66C8-1FBC-4091-8CA0-7A8108013682}" srcId="{EA804DDE-9F0A-4520-B987-ADFF776E372E}" destId="{8B52CB32-B893-4061-8F71-1EA56EFB4C56}" srcOrd="2" destOrd="0" parTransId="{34DCF96D-F1BF-474C-98F2-12C137F4E723}" sibTransId="{0217FB80-0308-4461-872C-8EAF32D8181F}"/>
    <dgm:cxn modelId="{30A2EDC9-F46C-4280-A695-AA81A1D82807}" type="presOf" srcId="{3A00ECB9-0FF6-4C8E-8472-FB33C8001997}" destId="{FF0EC23D-0707-4B95-8AA3-7028C7328927}" srcOrd="1" destOrd="2" presId="urn:microsoft.com/office/officeart/2005/8/layout/hProcess4"/>
    <dgm:cxn modelId="{2BD621D5-ACA3-447A-BC7D-2B9EDEEF8770}" type="presOf" srcId="{BE1E8AD5-52B9-494E-9C22-20A1AE49948C}" destId="{70B27674-4E71-433B-B9E2-901469F3FF8C}" srcOrd="0" destOrd="1" presId="urn:microsoft.com/office/officeart/2005/8/layout/hProcess4"/>
    <dgm:cxn modelId="{FD9F33D6-B619-4F4B-9E0A-12CEB4FF57EF}" srcId="{22BA021B-DC36-4DC0-8787-92B596469D15}" destId="{12A6026D-AE10-4568-9D07-A06A8A90A23B}" srcOrd="0" destOrd="0" parTransId="{2472F0A7-99F7-48C2-B6D9-ACD84102310A}" sibTransId="{CF4D0DE2-2480-4DAD-8E7C-8EAF1FA3B663}"/>
    <dgm:cxn modelId="{FC9064DA-06C5-4907-9B9C-6F7A1E0388E5}" srcId="{97187EB2-EFBA-4516-99FC-07B11BDC422A}" destId="{DC89AB18-6CD6-455F-B28C-A334105708C9}" srcOrd="0" destOrd="0" parTransId="{0780462A-9A80-48CC-9B68-BD7832E9854F}" sibTransId="{C7B040D5-C21B-4311-ABFD-58C01324471E}"/>
    <dgm:cxn modelId="{54F67DDC-BA2A-46E7-BB57-E16E0B8E15BB}" type="presOf" srcId="{EA804DDE-9F0A-4520-B987-ADFF776E372E}" destId="{669365F7-2042-448B-8AA4-BF86F64191C3}" srcOrd="0" destOrd="0" presId="urn:microsoft.com/office/officeart/2005/8/layout/hProcess4"/>
    <dgm:cxn modelId="{01F370E6-F2E4-44B6-8D9A-F3B80491115C}" type="presOf" srcId="{ED402CBE-CCAF-46B8-9B2F-38FA53D887E6}" destId="{7A0D2824-3B80-46A9-B4F2-DEEEF8C50D87}" srcOrd="1" destOrd="0" presId="urn:microsoft.com/office/officeart/2005/8/layout/hProcess4"/>
    <dgm:cxn modelId="{D8EE70E9-F0FA-457F-91AE-5D00D8AA8D34}" type="presOf" srcId="{12A6026D-AE10-4568-9D07-A06A8A90A23B}" destId="{FF0EC23D-0707-4B95-8AA3-7028C7328927}" srcOrd="1" destOrd="0" presId="urn:microsoft.com/office/officeart/2005/8/layout/hProcess4"/>
    <dgm:cxn modelId="{AEAB3FEE-9A68-499E-A07F-C1A6243FBBC7}" type="presParOf" srcId="{669365F7-2042-448B-8AA4-BF86F64191C3}" destId="{8BDBA438-4794-4E72-BFA8-3D7FBBC1CACA}" srcOrd="0" destOrd="0" presId="urn:microsoft.com/office/officeart/2005/8/layout/hProcess4"/>
    <dgm:cxn modelId="{B82E3706-351A-43F0-BECA-F8FF8F547B27}" type="presParOf" srcId="{669365F7-2042-448B-8AA4-BF86F64191C3}" destId="{0C139868-5D37-472E-8963-F495A667CD6D}" srcOrd="1" destOrd="0" presId="urn:microsoft.com/office/officeart/2005/8/layout/hProcess4"/>
    <dgm:cxn modelId="{C12F6B3F-3BD2-4ABD-9809-27931B4A9A1C}" type="presParOf" srcId="{669365F7-2042-448B-8AA4-BF86F64191C3}" destId="{CC8CB59F-B55E-43EA-BC04-C7A3CB552ED9}" srcOrd="2" destOrd="0" presId="urn:microsoft.com/office/officeart/2005/8/layout/hProcess4"/>
    <dgm:cxn modelId="{1AD19929-7492-49D1-AB9D-DFB7DDF57B81}" type="presParOf" srcId="{CC8CB59F-B55E-43EA-BC04-C7A3CB552ED9}" destId="{77A7D834-5BAD-434B-A6AE-97B4D072D6FF}" srcOrd="0" destOrd="0" presId="urn:microsoft.com/office/officeart/2005/8/layout/hProcess4"/>
    <dgm:cxn modelId="{D5D05F29-1A22-4AB3-B851-67139EEC4349}" type="presParOf" srcId="{77A7D834-5BAD-434B-A6AE-97B4D072D6FF}" destId="{47492A51-51F4-4260-95CE-C299471BAD4A}" srcOrd="0" destOrd="0" presId="urn:microsoft.com/office/officeart/2005/8/layout/hProcess4"/>
    <dgm:cxn modelId="{8AD0CDB2-E5E2-4109-B507-8DADED74484C}" type="presParOf" srcId="{77A7D834-5BAD-434B-A6AE-97B4D072D6FF}" destId="{70B27674-4E71-433B-B9E2-901469F3FF8C}" srcOrd="1" destOrd="0" presId="urn:microsoft.com/office/officeart/2005/8/layout/hProcess4"/>
    <dgm:cxn modelId="{05D58873-0E4A-4D47-9C10-C3F947AD06FA}" type="presParOf" srcId="{77A7D834-5BAD-434B-A6AE-97B4D072D6FF}" destId="{FF0EC23D-0707-4B95-8AA3-7028C7328927}" srcOrd="2" destOrd="0" presId="urn:microsoft.com/office/officeart/2005/8/layout/hProcess4"/>
    <dgm:cxn modelId="{E65B3562-14E9-47B9-8FBB-C0EEA30F3F36}" type="presParOf" srcId="{77A7D834-5BAD-434B-A6AE-97B4D072D6FF}" destId="{1ADB58F3-E03F-4D47-A5B1-2D44D25B5338}" srcOrd="3" destOrd="0" presId="urn:microsoft.com/office/officeart/2005/8/layout/hProcess4"/>
    <dgm:cxn modelId="{89625A8C-8B9D-4C50-A35A-3C1438F7BD20}" type="presParOf" srcId="{77A7D834-5BAD-434B-A6AE-97B4D072D6FF}" destId="{A46AC661-82E7-460C-9234-F5BAD648280A}" srcOrd="4" destOrd="0" presId="urn:microsoft.com/office/officeart/2005/8/layout/hProcess4"/>
    <dgm:cxn modelId="{B152D920-B6F1-4325-B9A7-739BC0CAC43D}" type="presParOf" srcId="{CC8CB59F-B55E-43EA-BC04-C7A3CB552ED9}" destId="{F21094BE-5A63-42B5-A5CE-AC5095531DF0}" srcOrd="1" destOrd="0" presId="urn:microsoft.com/office/officeart/2005/8/layout/hProcess4"/>
    <dgm:cxn modelId="{ACED363A-D6E1-48AD-B42D-EF8D90B5BD8B}" type="presParOf" srcId="{CC8CB59F-B55E-43EA-BC04-C7A3CB552ED9}" destId="{8C824EA6-B0F7-4001-B891-15A7012E2C9F}" srcOrd="2" destOrd="0" presId="urn:microsoft.com/office/officeart/2005/8/layout/hProcess4"/>
    <dgm:cxn modelId="{8C6B8B03-B95B-403B-8C2E-3A982D34A96A}" type="presParOf" srcId="{8C824EA6-B0F7-4001-B891-15A7012E2C9F}" destId="{6F9F082F-A1E1-4A41-8606-A3F4238BA3DF}" srcOrd="0" destOrd="0" presId="urn:microsoft.com/office/officeart/2005/8/layout/hProcess4"/>
    <dgm:cxn modelId="{B4643E40-37DD-400B-9756-08E91E477212}" type="presParOf" srcId="{8C824EA6-B0F7-4001-B891-15A7012E2C9F}" destId="{78D9E700-20F6-4B8B-A9BE-EEC64379F314}" srcOrd="1" destOrd="0" presId="urn:microsoft.com/office/officeart/2005/8/layout/hProcess4"/>
    <dgm:cxn modelId="{219343B6-CDA5-444E-9592-8FBC8166E8E5}" type="presParOf" srcId="{8C824EA6-B0F7-4001-B891-15A7012E2C9F}" destId="{C9DDCC4C-40AA-4200-BCF5-3E902324B64D}" srcOrd="2" destOrd="0" presId="urn:microsoft.com/office/officeart/2005/8/layout/hProcess4"/>
    <dgm:cxn modelId="{13C592EF-3169-40CB-B781-204DD8C3521C}" type="presParOf" srcId="{8C824EA6-B0F7-4001-B891-15A7012E2C9F}" destId="{41382053-60A6-4051-938F-738708170F55}" srcOrd="3" destOrd="0" presId="urn:microsoft.com/office/officeart/2005/8/layout/hProcess4"/>
    <dgm:cxn modelId="{268A3D0E-2DC9-47F7-9A67-F293E255D930}" type="presParOf" srcId="{8C824EA6-B0F7-4001-B891-15A7012E2C9F}" destId="{2A1204DF-18EF-4BB8-A91E-40D1F077E809}" srcOrd="4" destOrd="0" presId="urn:microsoft.com/office/officeart/2005/8/layout/hProcess4"/>
    <dgm:cxn modelId="{A35C07BB-A682-42C0-BB12-A5387469B95E}" type="presParOf" srcId="{CC8CB59F-B55E-43EA-BC04-C7A3CB552ED9}" destId="{FF2E9DC3-E012-4E4B-9B21-C3F6607FDBC2}" srcOrd="3" destOrd="0" presId="urn:microsoft.com/office/officeart/2005/8/layout/hProcess4"/>
    <dgm:cxn modelId="{F221A531-0B1D-4F23-9FEF-DD1E281812FB}" type="presParOf" srcId="{CC8CB59F-B55E-43EA-BC04-C7A3CB552ED9}" destId="{627613FD-1EA3-4703-BC2D-AAC32FE41F01}" srcOrd="4" destOrd="0" presId="urn:microsoft.com/office/officeart/2005/8/layout/hProcess4"/>
    <dgm:cxn modelId="{441693FC-E102-4C38-86E4-B06406F00DFE}" type="presParOf" srcId="{627613FD-1EA3-4703-BC2D-AAC32FE41F01}" destId="{C77CF630-41BA-4609-8DAC-FA38065E854C}" srcOrd="0" destOrd="0" presId="urn:microsoft.com/office/officeart/2005/8/layout/hProcess4"/>
    <dgm:cxn modelId="{675D93E6-704E-4755-9CF6-FFBDD4B21999}" type="presParOf" srcId="{627613FD-1EA3-4703-BC2D-AAC32FE41F01}" destId="{7060FAFF-5F09-45D9-B95B-02A8EA71D45F}" srcOrd="1" destOrd="0" presId="urn:microsoft.com/office/officeart/2005/8/layout/hProcess4"/>
    <dgm:cxn modelId="{ECF5B66E-A569-4615-BB0A-5F60A4BC4FBA}" type="presParOf" srcId="{627613FD-1EA3-4703-BC2D-AAC32FE41F01}" destId="{7A0D2824-3B80-46A9-B4F2-DEEEF8C50D87}" srcOrd="2" destOrd="0" presId="urn:microsoft.com/office/officeart/2005/8/layout/hProcess4"/>
    <dgm:cxn modelId="{C8049BDA-4436-47B8-AA55-A82EF7949187}" type="presParOf" srcId="{627613FD-1EA3-4703-BC2D-AAC32FE41F01}" destId="{1BE62ED3-CB67-49C1-B78E-EB2A7D9B598F}" srcOrd="3" destOrd="0" presId="urn:microsoft.com/office/officeart/2005/8/layout/hProcess4"/>
    <dgm:cxn modelId="{36EC37BE-9AFB-4012-AA9E-4F124B29E2A9}" type="presParOf" srcId="{627613FD-1EA3-4703-BC2D-AAC32FE41F01}" destId="{1D96E737-19B7-4771-9D0C-CD268C108C8E}"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F5AAD1-2CE3-4E9B-8DAB-A3A7EE6A09B5}"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en-GB"/>
        </a:p>
      </dgm:t>
    </dgm:pt>
    <dgm:pt modelId="{F13D6518-2787-44EF-971F-97AD63804F88}">
      <dgm:prSet phldrT="[Text]" custT="1">
        <dgm:style>
          <a:lnRef idx="2">
            <a:schemeClr val="accent4"/>
          </a:lnRef>
          <a:fillRef idx="1">
            <a:schemeClr val="lt1"/>
          </a:fillRef>
          <a:effectRef idx="0">
            <a:schemeClr val="accent4"/>
          </a:effectRef>
          <a:fontRef idx="minor">
            <a:schemeClr val="dk1"/>
          </a:fontRef>
        </dgm:style>
      </dgm:prSet>
      <dgm:spPr/>
      <dgm:t>
        <a:bodyPr/>
        <a:lstStyle/>
        <a:p>
          <a:r>
            <a:rPr lang="en-GB" sz="3200" baseline="0" dirty="0">
              <a:solidFill>
                <a:schemeClr val="bg2">
                  <a:lumMod val="25000"/>
                </a:schemeClr>
              </a:solidFill>
              <a:latin typeface="Arial" panose="020B0604020202020204" pitchFamily="34" charset="0"/>
              <a:cs typeface="Arial" panose="020B0604020202020204" pitchFamily="34" charset="0"/>
            </a:rPr>
            <a:t>The United Kingdom (UK) went into national lockdown on 23 March 2020 due to the Covid-19 pandemic</a:t>
          </a:r>
        </a:p>
      </dgm:t>
    </dgm:pt>
    <dgm:pt modelId="{37C32500-9CD2-4EBD-BF5E-A8FD45D95325}" type="parTrans" cxnId="{AAD77BEB-E16B-412F-A70E-7D0402519F76}">
      <dgm:prSet/>
      <dgm:spPr/>
      <dgm:t>
        <a:bodyPr/>
        <a:lstStyle/>
        <a:p>
          <a:endParaRPr lang="en-GB" sz="3200"/>
        </a:p>
      </dgm:t>
    </dgm:pt>
    <dgm:pt modelId="{0748BCD4-51E9-4E80-9FCD-C13F50F67E2E}" type="sibTrans" cxnId="{AAD77BEB-E16B-412F-A70E-7D0402519F76}">
      <dgm:prSet/>
      <dgm:spPr/>
      <dgm:t>
        <a:bodyPr/>
        <a:lstStyle/>
        <a:p>
          <a:endParaRPr lang="en-GB" sz="3200"/>
        </a:p>
      </dgm:t>
    </dgm:pt>
    <dgm:pt modelId="{5E6DE73A-523A-45AC-A869-CBD2FFB27B85}">
      <dgm:prSet phldrT="[Text]" custT="1">
        <dgm:style>
          <a:lnRef idx="2">
            <a:schemeClr val="accent4"/>
          </a:lnRef>
          <a:fillRef idx="1">
            <a:schemeClr val="lt1"/>
          </a:fillRef>
          <a:effectRef idx="0">
            <a:schemeClr val="accent4"/>
          </a:effectRef>
          <a:fontRef idx="minor">
            <a:schemeClr val="dk1"/>
          </a:fontRef>
        </dgm:style>
      </dgm:prSet>
      <dgm:spPr/>
      <dgm:t>
        <a:bodyPr/>
        <a:lstStyle/>
        <a:p>
          <a:r>
            <a:rPr lang="en-GB" sz="3200" baseline="0" dirty="0">
              <a:solidFill>
                <a:schemeClr val="bg2">
                  <a:lumMod val="25000"/>
                </a:schemeClr>
              </a:solidFill>
              <a:latin typeface="Arial" panose="020B0604020202020204" pitchFamily="34" charset="0"/>
              <a:cs typeface="Arial" panose="020B0604020202020204" pitchFamily="34" charset="0"/>
            </a:rPr>
            <a:t>The emergence of COVID-19 resulted in a dramatic change to Learning and Teaching in Higher Education.</a:t>
          </a:r>
          <a:endParaRPr lang="en-GB" sz="3200" baseline="0" dirty="0">
            <a:solidFill>
              <a:schemeClr val="bg2">
                <a:lumMod val="25000"/>
              </a:schemeClr>
            </a:solidFill>
          </a:endParaRPr>
        </a:p>
      </dgm:t>
    </dgm:pt>
    <dgm:pt modelId="{094148C5-884F-4306-9FCE-903EFA6EDA26}" type="parTrans" cxnId="{DDDC5850-4861-4ED0-8CCB-C2DAA35F84E6}">
      <dgm:prSet/>
      <dgm:spPr/>
      <dgm:t>
        <a:bodyPr/>
        <a:lstStyle/>
        <a:p>
          <a:endParaRPr lang="en-GB" sz="3200"/>
        </a:p>
      </dgm:t>
    </dgm:pt>
    <dgm:pt modelId="{1BED5423-A874-46C8-BAC2-5AF5A7F6FB0F}" type="sibTrans" cxnId="{DDDC5850-4861-4ED0-8CCB-C2DAA35F84E6}">
      <dgm:prSet/>
      <dgm:spPr/>
      <dgm:t>
        <a:bodyPr/>
        <a:lstStyle/>
        <a:p>
          <a:endParaRPr lang="en-GB" sz="3200"/>
        </a:p>
      </dgm:t>
    </dgm:pt>
    <dgm:pt modelId="{F70AF432-84F5-4E6C-A76E-3D3279BD3BF0}">
      <dgm:prSet phldrT="[Text]" custT="1">
        <dgm:style>
          <a:lnRef idx="2">
            <a:schemeClr val="accent4"/>
          </a:lnRef>
          <a:fillRef idx="1">
            <a:schemeClr val="lt1"/>
          </a:fillRef>
          <a:effectRef idx="0">
            <a:schemeClr val="accent4"/>
          </a:effectRef>
          <a:fontRef idx="minor">
            <a:schemeClr val="dk1"/>
          </a:fontRef>
        </dgm:style>
      </dgm:prSet>
      <dgm:spPr/>
      <dgm:t>
        <a:bodyPr/>
        <a:lstStyle/>
        <a:p>
          <a:r>
            <a:rPr lang="en-GB" sz="3200" baseline="0" dirty="0">
              <a:solidFill>
                <a:schemeClr val="bg2">
                  <a:lumMod val="25000"/>
                </a:schemeClr>
              </a:solidFill>
              <a:latin typeface="Arial" panose="020B0604020202020204" pitchFamily="34" charset="0"/>
              <a:cs typeface="Arial" panose="020B0604020202020204" pitchFamily="34" charset="0"/>
            </a:rPr>
            <a:t>Sport Science undergraduate students faced a blend of online and on campus teaching, with practical and laboratory sessions restructured to reduce the risks.</a:t>
          </a:r>
          <a:endParaRPr lang="en-GB" sz="3200" baseline="0" dirty="0">
            <a:solidFill>
              <a:schemeClr val="bg2">
                <a:lumMod val="25000"/>
              </a:schemeClr>
            </a:solidFill>
          </a:endParaRPr>
        </a:p>
      </dgm:t>
    </dgm:pt>
    <dgm:pt modelId="{8F5BAF73-9216-47EA-BD51-FF0FDBB70A4B}" type="parTrans" cxnId="{1B2C5EA3-6299-4DD8-9D09-057F3A97B1DD}">
      <dgm:prSet/>
      <dgm:spPr/>
      <dgm:t>
        <a:bodyPr/>
        <a:lstStyle/>
        <a:p>
          <a:endParaRPr lang="en-GB" sz="3200"/>
        </a:p>
      </dgm:t>
    </dgm:pt>
    <dgm:pt modelId="{6C458A2B-8281-4700-9371-EA2B33715A6B}" type="sibTrans" cxnId="{1B2C5EA3-6299-4DD8-9D09-057F3A97B1DD}">
      <dgm:prSet/>
      <dgm:spPr/>
      <dgm:t>
        <a:bodyPr/>
        <a:lstStyle/>
        <a:p>
          <a:endParaRPr lang="en-GB" sz="3200"/>
        </a:p>
      </dgm:t>
    </dgm:pt>
    <dgm:pt modelId="{991B073D-0A54-4F46-8B91-05C1CD43FAD7}" type="pres">
      <dgm:prSet presAssocID="{1CF5AAD1-2CE3-4E9B-8DAB-A3A7EE6A09B5}" presName="Name0" presStyleCnt="0">
        <dgm:presLayoutVars>
          <dgm:chMax val="7"/>
          <dgm:dir/>
          <dgm:animLvl val="lvl"/>
          <dgm:resizeHandles val="exact"/>
        </dgm:presLayoutVars>
      </dgm:prSet>
      <dgm:spPr/>
    </dgm:pt>
    <dgm:pt modelId="{180DC590-798C-400A-959B-40E7D22E5906}" type="pres">
      <dgm:prSet presAssocID="{F13D6518-2787-44EF-971F-97AD63804F88}" presName="circle1" presStyleLbl="node1" presStyleIdx="0" presStyleCnt="3"/>
      <dgm:spPr>
        <a:solidFill>
          <a:schemeClr val="accent4"/>
        </a:solidFill>
      </dgm:spPr>
    </dgm:pt>
    <dgm:pt modelId="{3E237799-2118-45C8-AFE3-576F122B88F8}" type="pres">
      <dgm:prSet presAssocID="{F13D6518-2787-44EF-971F-97AD63804F88}" presName="space" presStyleCnt="0"/>
      <dgm:spPr/>
    </dgm:pt>
    <dgm:pt modelId="{3CF09E63-04CF-4369-A7CC-B6E32D0F2C6F}" type="pres">
      <dgm:prSet presAssocID="{F13D6518-2787-44EF-971F-97AD63804F88}" presName="rect1" presStyleLbl="alignAcc1" presStyleIdx="0" presStyleCnt="3"/>
      <dgm:spPr/>
    </dgm:pt>
    <dgm:pt modelId="{9EFD7B62-BC1C-48F2-A79E-EEB7F4D54B22}" type="pres">
      <dgm:prSet presAssocID="{5E6DE73A-523A-45AC-A869-CBD2FFB27B85}" presName="vertSpace2" presStyleLbl="node1" presStyleIdx="0" presStyleCnt="3"/>
      <dgm:spPr/>
    </dgm:pt>
    <dgm:pt modelId="{07C20C39-A327-4518-A555-D38011884E85}" type="pres">
      <dgm:prSet presAssocID="{5E6DE73A-523A-45AC-A869-CBD2FFB27B85}" presName="circle2" presStyleLbl="node1" presStyleIdx="1" presStyleCnt="3"/>
      <dgm:spPr>
        <a:solidFill>
          <a:schemeClr val="accent4"/>
        </a:solidFill>
      </dgm:spPr>
    </dgm:pt>
    <dgm:pt modelId="{EBFD7C1A-8FAA-4FAD-BBB5-843837E95063}" type="pres">
      <dgm:prSet presAssocID="{5E6DE73A-523A-45AC-A869-CBD2FFB27B85}" presName="rect2" presStyleLbl="alignAcc1" presStyleIdx="1" presStyleCnt="3"/>
      <dgm:spPr/>
    </dgm:pt>
    <dgm:pt modelId="{6AA6D1C3-2EAC-4135-B6A1-A43335EBB4EA}" type="pres">
      <dgm:prSet presAssocID="{F70AF432-84F5-4E6C-A76E-3D3279BD3BF0}" presName="vertSpace3" presStyleLbl="node1" presStyleIdx="1" presStyleCnt="3"/>
      <dgm:spPr/>
    </dgm:pt>
    <dgm:pt modelId="{B25072C0-D430-4407-A244-519239AA103D}" type="pres">
      <dgm:prSet presAssocID="{F70AF432-84F5-4E6C-A76E-3D3279BD3BF0}" presName="circle3" presStyleLbl="node1" presStyleIdx="2" presStyleCnt="3"/>
      <dgm:spPr>
        <a:solidFill>
          <a:schemeClr val="accent4"/>
        </a:solidFill>
      </dgm:spPr>
    </dgm:pt>
    <dgm:pt modelId="{ED17002C-80D8-401C-A454-2A7D54B53133}" type="pres">
      <dgm:prSet presAssocID="{F70AF432-84F5-4E6C-A76E-3D3279BD3BF0}" presName="rect3" presStyleLbl="alignAcc1" presStyleIdx="2" presStyleCnt="3"/>
      <dgm:spPr/>
    </dgm:pt>
    <dgm:pt modelId="{7F646692-7849-47C5-B6F1-E6CADF624EB3}" type="pres">
      <dgm:prSet presAssocID="{F13D6518-2787-44EF-971F-97AD63804F88}" presName="rect1ParTxNoCh" presStyleLbl="alignAcc1" presStyleIdx="2" presStyleCnt="3">
        <dgm:presLayoutVars>
          <dgm:chMax val="1"/>
          <dgm:bulletEnabled val="1"/>
        </dgm:presLayoutVars>
      </dgm:prSet>
      <dgm:spPr/>
    </dgm:pt>
    <dgm:pt modelId="{B3397525-2ED4-4ED1-BE9B-F50128C3296F}" type="pres">
      <dgm:prSet presAssocID="{5E6DE73A-523A-45AC-A869-CBD2FFB27B85}" presName="rect2ParTxNoCh" presStyleLbl="alignAcc1" presStyleIdx="2" presStyleCnt="3">
        <dgm:presLayoutVars>
          <dgm:chMax val="1"/>
          <dgm:bulletEnabled val="1"/>
        </dgm:presLayoutVars>
      </dgm:prSet>
      <dgm:spPr/>
    </dgm:pt>
    <dgm:pt modelId="{C187A678-F030-4B48-99F8-8FA2D556CCC5}" type="pres">
      <dgm:prSet presAssocID="{F70AF432-84F5-4E6C-A76E-3D3279BD3BF0}" presName="rect3ParTxNoCh" presStyleLbl="alignAcc1" presStyleIdx="2" presStyleCnt="3">
        <dgm:presLayoutVars>
          <dgm:chMax val="1"/>
          <dgm:bulletEnabled val="1"/>
        </dgm:presLayoutVars>
      </dgm:prSet>
      <dgm:spPr/>
    </dgm:pt>
  </dgm:ptLst>
  <dgm:cxnLst>
    <dgm:cxn modelId="{982ACC64-9768-4FFD-AA4E-838B86ED8E6F}" type="presOf" srcId="{F13D6518-2787-44EF-971F-97AD63804F88}" destId="{7F646692-7849-47C5-B6F1-E6CADF624EB3}" srcOrd="1" destOrd="0" presId="urn:microsoft.com/office/officeart/2005/8/layout/target3"/>
    <dgm:cxn modelId="{DDDC5850-4861-4ED0-8CCB-C2DAA35F84E6}" srcId="{1CF5AAD1-2CE3-4E9B-8DAB-A3A7EE6A09B5}" destId="{5E6DE73A-523A-45AC-A869-CBD2FFB27B85}" srcOrd="1" destOrd="0" parTransId="{094148C5-884F-4306-9FCE-903EFA6EDA26}" sibTransId="{1BED5423-A874-46C8-BAC2-5AF5A7F6FB0F}"/>
    <dgm:cxn modelId="{97F75077-BB0B-4078-B852-156EF5D890C3}" type="presOf" srcId="{5E6DE73A-523A-45AC-A869-CBD2FFB27B85}" destId="{EBFD7C1A-8FAA-4FAD-BBB5-843837E95063}" srcOrd="0" destOrd="0" presId="urn:microsoft.com/office/officeart/2005/8/layout/target3"/>
    <dgm:cxn modelId="{DC30D678-0476-4540-A156-D247EAB5BD90}" type="presOf" srcId="{F70AF432-84F5-4E6C-A76E-3D3279BD3BF0}" destId="{C187A678-F030-4B48-99F8-8FA2D556CCC5}" srcOrd="1" destOrd="0" presId="urn:microsoft.com/office/officeart/2005/8/layout/target3"/>
    <dgm:cxn modelId="{548CE090-1373-480D-93F1-5B6F0E6FF32E}" type="presOf" srcId="{1CF5AAD1-2CE3-4E9B-8DAB-A3A7EE6A09B5}" destId="{991B073D-0A54-4F46-8B91-05C1CD43FAD7}" srcOrd="0" destOrd="0" presId="urn:microsoft.com/office/officeart/2005/8/layout/target3"/>
    <dgm:cxn modelId="{20B64497-774D-4842-875C-C5A3E0E5C8CE}" type="presOf" srcId="{5E6DE73A-523A-45AC-A869-CBD2FFB27B85}" destId="{B3397525-2ED4-4ED1-BE9B-F50128C3296F}" srcOrd="1" destOrd="0" presId="urn:microsoft.com/office/officeart/2005/8/layout/target3"/>
    <dgm:cxn modelId="{1B2C5EA3-6299-4DD8-9D09-057F3A97B1DD}" srcId="{1CF5AAD1-2CE3-4E9B-8DAB-A3A7EE6A09B5}" destId="{F70AF432-84F5-4E6C-A76E-3D3279BD3BF0}" srcOrd="2" destOrd="0" parTransId="{8F5BAF73-9216-47EA-BD51-FF0FDBB70A4B}" sibTransId="{6C458A2B-8281-4700-9371-EA2B33715A6B}"/>
    <dgm:cxn modelId="{2B8C06E6-E986-4FB9-86D2-DA13F01B24D7}" type="presOf" srcId="{F13D6518-2787-44EF-971F-97AD63804F88}" destId="{3CF09E63-04CF-4369-A7CC-B6E32D0F2C6F}" srcOrd="0" destOrd="0" presId="urn:microsoft.com/office/officeart/2005/8/layout/target3"/>
    <dgm:cxn modelId="{AAD77BEB-E16B-412F-A70E-7D0402519F76}" srcId="{1CF5AAD1-2CE3-4E9B-8DAB-A3A7EE6A09B5}" destId="{F13D6518-2787-44EF-971F-97AD63804F88}" srcOrd="0" destOrd="0" parTransId="{37C32500-9CD2-4EBD-BF5E-A8FD45D95325}" sibTransId="{0748BCD4-51E9-4E80-9FCD-C13F50F67E2E}"/>
    <dgm:cxn modelId="{FA3847F4-6995-4EB3-80E6-528A116AA118}" type="presOf" srcId="{F70AF432-84F5-4E6C-A76E-3D3279BD3BF0}" destId="{ED17002C-80D8-401C-A454-2A7D54B53133}" srcOrd="0" destOrd="0" presId="urn:microsoft.com/office/officeart/2005/8/layout/target3"/>
    <dgm:cxn modelId="{DE0925EA-1EB4-4FC0-B809-D04A6AB228F9}" type="presParOf" srcId="{991B073D-0A54-4F46-8B91-05C1CD43FAD7}" destId="{180DC590-798C-400A-959B-40E7D22E5906}" srcOrd="0" destOrd="0" presId="urn:microsoft.com/office/officeart/2005/8/layout/target3"/>
    <dgm:cxn modelId="{F29643FB-F815-4951-9C69-7D0B205E6262}" type="presParOf" srcId="{991B073D-0A54-4F46-8B91-05C1CD43FAD7}" destId="{3E237799-2118-45C8-AFE3-576F122B88F8}" srcOrd="1" destOrd="0" presId="urn:microsoft.com/office/officeart/2005/8/layout/target3"/>
    <dgm:cxn modelId="{563800E1-5ACA-48DF-8D16-BFC3071319B5}" type="presParOf" srcId="{991B073D-0A54-4F46-8B91-05C1CD43FAD7}" destId="{3CF09E63-04CF-4369-A7CC-B6E32D0F2C6F}" srcOrd="2" destOrd="0" presId="urn:microsoft.com/office/officeart/2005/8/layout/target3"/>
    <dgm:cxn modelId="{52A7057B-AC86-48A1-BEA3-78B216BE6089}" type="presParOf" srcId="{991B073D-0A54-4F46-8B91-05C1CD43FAD7}" destId="{9EFD7B62-BC1C-48F2-A79E-EEB7F4D54B22}" srcOrd="3" destOrd="0" presId="urn:microsoft.com/office/officeart/2005/8/layout/target3"/>
    <dgm:cxn modelId="{2710E753-DD11-4254-A03B-825B36496554}" type="presParOf" srcId="{991B073D-0A54-4F46-8B91-05C1CD43FAD7}" destId="{07C20C39-A327-4518-A555-D38011884E85}" srcOrd="4" destOrd="0" presId="urn:microsoft.com/office/officeart/2005/8/layout/target3"/>
    <dgm:cxn modelId="{8860547E-32CA-4DA5-950C-4B3698C69252}" type="presParOf" srcId="{991B073D-0A54-4F46-8B91-05C1CD43FAD7}" destId="{EBFD7C1A-8FAA-4FAD-BBB5-843837E95063}" srcOrd="5" destOrd="0" presId="urn:microsoft.com/office/officeart/2005/8/layout/target3"/>
    <dgm:cxn modelId="{AB0B8073-91EC-42F7-BA04-1579C1CD988F}" type="presParOf" srcId="{991B073D-0A54-4F46-8B91-05C1CD43FAD7}" destId="{6AA6D1C3-2EAC-4135-B6A1-A43335EBB4EA}" srcOrd="6" destOrd="0" presId="urn:microsoft.com/office/officeart/2005/8/layout/target3"/>
    <dgm:cxn modelId="{EDB33BC6-D9BB-45C2-81B4-A31D2AB154A2}" type="presParOf" srcId="{991B073D-0A54-4F46-8B91-05C1CD43FAD7}" destId="{B25072C0-D430-4407-A244-519239AA103D}" srcOrd="7" destOrd="0" presId="urn:microsoft.com/office/officeart/2005/8/layout/target3"/>
    <dgm:cxn modelId="{4031C29C-348F-49D7-AA4B-69C26D0E7CB0}" type="presParOf" srcId="{991B073D-0A54-4F46-8B91-05C1CD43FAD7}" destId="{ED17002C-80D8-401C-A454-2A7D54B53133}" srcOrd="8" destOrd="0" presId="urn:microsoft.com/office/officeart/2005/8/layout/target3"/>
    <dgm:cxn modelId="{2745BEC8-ED58-4567-B4A0-9C9B6A887FB4}" type="presParOf" srcId="{991B073D-0A54-4F46-8B91-05C1CD43FAD7}" destId="{7F646692-7849-47C5-B6F1-E6CADF624EB3}" srcOrd="9" destOrd="0" presId="urn:microsoft.com/office/officeart/2005/8/layout/target3"/>
    <dgm:cxn modelId="{B0269D1C-0ECC-45FB-BE8F-526D06D5726F}" type="presParOf" srcId="{991B073D-0A54-4F46-8B91-05C1CD43FAD7}" destId="{B3397525-2ED4-4ED1-BE9B-F50128C3296F}" srcOrd="10" destOrd="0" presId="urn:microsoft.com/office/officeart/2005/8/layout/target3"/>
    <dgm:cxn modelId="{D9F7BC12-4E17-4EF0-BE11-6EEAEBD81CF0}" type="presParOf" srcId="{991B073D-0A54-4F46-8B91-05C1CD43FAD7}" destId="{C187A678-F030-4B48-99F8-8FA2D556CCC5}" srcOrd="11" destOrd="0" presId="urn:microsoft.com/office/officeart/2005/8/layout/targe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F5AAD1-2CE3-4E9B-8DAB-A3A7EE6A09B5}"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en-GB"/>
        </a:p>
      </dgm:t>
    </dgm:pt>
    <dgm:pt modelId="{8C3D8BC5-7B37-48DA-BDED-7D8E4969710B}">
      <dgm:prSet custT="1"/>
      <dgm:spPr>
        <a:ln>
          <a:solidFill>
            <a:schemeClr val="accent4"/>
          </a:solidFill>
        </a:ln>
      </dgm:spPr>
      <dgm:t>
        <a:bodyPr/>
        <a:lstStyle/>
        <a:p>
          <a:r>
            <a:rPr lang="en-GB" sz="3600" dirty="0">
              <a:solidFill>
                <a:schemeClr val="bg2">
                  <a:lumMod val="25000"/>
                </a:schemeClr>
              </a:solidFill>
              <a:latin typeface="Arial" panose="020B0604020202020204" pitchFamily="34" charset="0"/>
              <a:cs typeface="Arial" panose="020B0604020202020204" pitchFamily="34" charset="0"/>
            </a:rPr>
            <a:t>Students acknowledged the risk of COVID-19, but were not averse to attending campus and were confident to engage in face-to-face teaching.</a:t>
          </a:r>
          <a:endParaRPr lang="en-NZ" sz="3600" baseline="0" dirty="0">
            <a:solidFill>
              <a:schemeClr val="bg2">
                <a:lumMod val="25000"/>
              </a:schemeClr>
            </a:solidFill>
            <a:latin typeface="Arial" panose="020B0604020202020204" pitchFamily="34" charset="0"/>
            <a:cs typeface="Arial" panose="020B0604020202020204" pitchFamily="34" charset="0"/>
          </a:endParaRPr>
        </a:p>
      </dgm:t>
    </dgm:pt>
    <dgm:pt modelId="{D762FF50-9932-44D4-B8DE-6788205EE70B}" type="parTrans" cxnId="{E217B6AD-98D9-45A2-B24C-FB0EEA99A9C7}">
      <dgm:prSet/>
      <dgm:spPr/>
      <dgm:t>
        <a:bodyPr/>
        <a:lstStyle/>
        <a:p>
          <a:endParaRPr lang="en-GB" sz="3600">
            <a:latin typeface="Arial" panose="020B0604020202020204" pitchFamily="34" charset="0"/>
            <a:cs typeface="Arial" panose="020B0604020202020204" pitchFamily="34" charset="0"/>
          </a:endParaRPr>
        </a:p>
      </dgm:t>
    </dgm:pt>
    <dgm:pt modelId="{53AD8A6C-2F8B-4AF6-8196-0D7ADD93DF9E}" type="sibTrans" cxnId="{E217B6AD-98D9-45A2-B24C-FB0EEA99A9C7}">
      <dgm:prSet/>
      <dgm:spPr/>
      <dgm:t>
        <a:bodyPr/>
        <a:lstStyle/>
        <a:p>
          <a:endParaRPr lang="en-GB" sz="3600">
            <a:latin typeface="Arial" panose="020B0604020202020204" pitchFamily="34" charset="0"/>
            <a:cs typeface="Arial" panose="020B0604020202020204" pitchFamily="34" charset="0"/>
          </a:endParaRPr>
        </a:p>
      </dgm:t>
    </dgm:pt>
    <dgm:pt modelId="{5A2DF183-BD93-454A-8CCA-971066EEC517}">
      <dgm:prSet custT="1"/>
      <dgm:spPr>
        <a:ln>
          <a:solidFill>
            <a:schemeClr val="accent4"/>
          </a:solidFill>
        </a:ln>
      </dgm:spPr>
      <dgm:t>
        <a:bodyPr/>
        <a:lstStyle/>
        <a:p>
          <a:r>
            <a:rPr lang="en-GB" sz="3600" dirty="0">
              <a:solidFill>
                <a:schemeClr val="bg2">
                  <a:lumMod val="25000"/>
                </a:schemeClr>
              </a:solidFill>
              <a:latin typeface="Arial" panose="020B0604020202020204" pitchFamily="34" charset="0"/>
              <a:cs typeface="Arial" panose="020B0604020202020204" pitchFamily="34" charset="0"/>
            </a:rPr>
            <a:t>More concerned about the experience of online-learning, loss of social interaction and student support than mitigated risks associated with on-campus group learning environments.</a:t>
          </a:r>
          <a:endParaRPr lang="en-GB" sz="3600" baseline="0" dirty="0">
            <a:solidFill>
              <a:schemeClr val="bg2">
                <a:lumMod val="25000"/>
              </a:schemeClr>
            </a:solidFill>
            <a:latin typeface="Arial" panose="020B0604020202020204" pitchFamily="34" charset="0"/>
            <a:cs typeface="Arial" panose="020B0604020202020204" pitchFamily="34" charset="0"/>
          </a:endParaRPr>
        </a:p>
      </dgm:t>
    </dgm:pt>
    <dgm:pt modelId="{77C0F80C-166E-45FF-BB6E-6141E6A2E2C1}" type="parTrans" cxnId="{8A4795D9-A926-4180-A95E-81C0D91EDF14}">
      <dgm:prSet/>
      <dgm:spPr/>
      <dgm:t>
        <a:bodyPr/>
        <a:lstStyle/>
        <a:p>
          <a:endParaRPr lang="en-GB" sz="3600">
            <a:latin typeface="Arial" panose="020B0604020202020204" pitchFamily="34" charset="0"/>
            <a:cs typeface="Arial" panose="020B0604020202020204" pitchFamily="34" charset="0"/>
          </a:endParaRPr>
        </a:p>
      </dgm:t>
    </dgm:pt>
    <dgm:pt modelId="{EC125CA5-75F5-4AD4-A08A-F513EE75F164}" type="sibTrans" cxnId="{8A4795D9-A926-4180-A95E-81C0D91EDF14}">
      <dgm:prSet/>
      <dgm:spPr/>
      <dgm:t>
        <a:bodyPr/>
        <a:lstStyle/>
        <a:p>
          <a:endParaRPr lang="en-GB" sz="3600">
            <a:latin typeface="Arial" panose="020B0604020202020204" pitchFamily="34" charset="0"/>
            <a:cs typeface="Arial" panose="020B0604020202020204" pitchFamily="34" charset="0"/>
          </a:endParaRPr>
        </a:p>
      </dgm:t>
    </dgm:pt>
    <dgm:pt modelId="{A7386829-3CF1-4D59-8E97-50BA4693CB29}">
      <dgm:prSet phldrT="[Text]" custT="1"/>
      <dgm:spPr>
        <a:ln>
          <a:solidFill>
            <a:schemeClr val="accent4"/>
          </a:solidFill>
        </a:ln>
      </dgm:spPr>
      <dgm:t>
        <a:bodyPr/>
        <a:lstStyle/>
        <a:p>
          <a:r>
            <a:rPr lang="en-GB" sz="3600" baseline="0" dirty="0">
              <a:solidFill>
                <a:schemeClr val="bg2">
                  <a:lumMod val="25000"/>
                </a:schemeClr>
              </a:solidFill>
              <a:latin typeface="Arial" panose="020B0604020202020204" pitchFamily="34" charset="0"/>
              <a:cs typeface="Arial" panose="020B0604020202020204" pitchFamily="34" charset="0"/>
            </a:rPr>
            <a:t>Expected influence of, and engagement with the teaching and learning experience and impact outcomes, such as acquisition of key skills.</a:t>
          </a:r>
        </a:p>
      </dgm:t>
    </dgm:pt>
    <dgm:pt modelId="{552258FE-BE42-41A1-9858-E52A77CFE84F}" type="parTrans" cxnId="{05983EE2-14B6-4C95-9C67-7D4DA6809578}">
      <dgm:prSet/>
      <dgm:spPr/>
      <dgm:t>
        <a:bodyPr/>
        <a:lstStyle/>
        <a:p>
          <a:endParaRPr lang="en-GB" sz="3600">
            <a:latin typeface="Arial" panose="020B0604020202020204" pitchFamily="34" charset="0"/>
            <a:cs typeface="Arial" panose="020B0604020202020204" pitchFamily="34" charset="0"/>
          </a:endParaRPr>
        </a:p>
      </dgm:t>
    </dgm:pt>
    <dgm:pt modelId="{733C38DC-3300-4586-8AC5-600544D0F6D9}" type="sibTrans" cxnId="{05983EE2-14B6-4C95-9C67-7D4DA6809578}">
      <dgm:prSet/>
      <dgm:spPr/>
      <dgm:t>
        <a:bodyPr/>
        <a:lstStyle/>
        <a:p>
          <a:endParaRPr lang="en-GB" sz="3600">
            <a:latin typeface="Arial" panose="020B0604020202020204" pitchFamily="34" charset="0"/>
            <a:cs typeface="Arial" panose="020B0604020202020204" pitchFamily="34" charset="0"/>
          </a:endParaRPr>
        </a:p>
      </dgm:t>
    </dgm:pt>
    <dgm:pt modelId="{F13D6518-2787-44EF-971F-97AD63804F88}">
      <dgm:prSet phldrT="[Text]" custT="1"/>
      <dgm:spPr>
        <a:ln>
          <a:solidFill>
            <a:schemeClr val="accent4"/>
          </a:solidFill>
        </a:ln>
      </dgm:spPr>
      <dgm:t>
        <a:bodyPr/>
        <a:lstStyle/>
        <a:p>
          <a:r>
            <a:rPr lang="en-GB" sz="3600" baseline="0" dirty="0">
              <a:solidFill>
                <a:schemeClr val="bg2">
                  <a:lumMod val="25000"/>
                </a:schemeClr>
              </a:solidFill>
              <a:latin typeface="Arial" panose="020B0604020202020204" pitchFamily="34" charset="0"/>
              <a:cs typeface="Arial" panose="020B0604020202020204" pitchFamily="34" charset="0"/>
            </a:rPr>
            <a:t>Main anxieties were related to placement and job opportunities, with students feeling employment prospects would be affected.</a:t>
          </a:r>
        </a:p>
      </dgm:t>
    </dgm:pt>
    <dgm:pt modelId="{0748BCD4-51E9-4E80-9FCD-C13F50F67E2E}" type="sibTrans" cxnId="{AAD77BEB-E16B-412F-A70E-7D0402519F76}">
      <dgm:prSet/>
      <dgm:spPr/>
      <dgm:t>
        <a:bodyPr/>
        <a:lstStyle/>
        <a:p>
          <a:endParaRPr lang="en-GB" sz="3600">
            <a:latin typeface="Arial" panose="020B0604020202020204" pitchFamily="34" charset="0"/>
            <a:cs typeface="Arial" panose="020B0604020202020204" pitchFamily="34" charset="0"/>
          </a:endParaRPr>
        </a:p>
      </dgm:t>
    </dgm:pt>
    <dgm:pt modelId="{37C32500-9CD2-4EBD-BF5E-A8FD45D95325}" type="parTrans" cxnId="{AAD77BEB-E16B-412F-A70E-7D0402519F76}">
      <dgm:prSet/>
      <dgm:spPr/>
      <dgm:t>
        <a:bodyPr/>
        <a:lstStyle/>
        <a:p>
          <a:endParaRPr lang="en-GB" sz="3600">
            <a:latin typeface="Arial" panose="020B0604020202020204" pitchFamily="34" charset="0"/>
            <a:cs typeface="Arial" panose="020B0604020202020204" pitchFamily="34" charset="0"/>
          </a:endParaRPr>
        </a:p>
      </dgm:t>
    </dgm:pt>
    <dgm:pt modelId="{EB30CE33-4622-435C-AEE1-D1AE731297B4}">
      <dgm:prSet custT="1"/>
      <dgm:spPr>
        <a:ln>
          <a:solidFill>
            <a:schemeClr val="accent4"/>
          </a:solidFill>
        </a:ln>
      </dgm:spPr>
      <dgm:t>
        <a:bodyPr/>
        <a:lstStyle/>
        <a:p>
          <a:r>
            <a:rPr lang="en-GB" sz="3600" baseline="0" dirty="0">
              <a:solidFill>
                <a:schemeClr val="bg2">
                  <a:lumMod val="25000"/>
                </a:schemeClr>
              </a:solidFill>
              <a:latin typeface="Arial" panose="020B0604020202020204" pitchFamily="34" charset="0"/>
              <a:cs typeface="Arial" panose="020B0604020202020204" pitchFamily="34" charset="0"/>
            </a:rPr>
            <a:t>Indicates a need to implement pedagogical strategies to support students but also consider their transition to a workplace where they will be supporting the long-term care and treatment of COVID-19 patients.</a:t>
          </a:r>
        </a:p>
      </dgm:t>
    </dgm:pt>
    <dgm:pt modelId="{8A067FB0-618B-4BB3-B58A-04CC716C8039}" type="parTrans" cxnId="{E3287299-D4C7-4CEB-B7D7-6CCD2923CB72}">
      <dgm:prSet/>
      <dgm:spPr/>
      <dgm:t>
        <a:bodyPr/>
        <a:lstStyle/>
        <a:p>
          <a:endParaRPr lang="en-GB" sz="3600">
            <a:latin typeface="Arial" panose="020B0604020202020204" pitchFamily="34" charset="0"/>
            <a:cs typeface="Arial" panose="020B0604020202020204" pitchFamily="34" charset="0"/>
          </a:endParaRPr>
        </a:p>
      </dgm:t>
    </dgm:pt>
    <dgm:pt modelId="{92FE095E-BF49-48DB-B11B-6FB3590C1653}" type="sibTrans" cxnId="{E3287299-D4C7-4CEB-B7D7-6CCD2923CB72}">
      <dgm:prSet/>
      <dgm:spPr/>
      <dgm:t>
        <a:bodyPr/>
        <a:lstStyle/>
        <a:p>
          <a:endParaRPr lang="en-GB" sz="3600">
            <a:latin typeface="Arial" panose="020B0604020202020204" pitchFamily="34" charset="0"/>
            <a:cs typeface="Arial" panose="020B0604020202020204" pitchFamily="34" charset="0"/>
          </a:endParaRPr>
        </a:p>
      </dgm:t>
    </dgm:pt>
    <dgm:pt modelId="{991B073D-0A54-4F46-8B91-05C1CD43FAD7}" type="pres">
      <dgm:prSet presAssocID="{1CF5AAD1-2CE3-4E9B-8DAB-A3A7EE6A09B5}" presName="Name0" presStyleCnt="0">
        <dgm:presLayoutVars>
          <dgm:chMax val="7"/>
          <dgm:dir/>
          <dgm:animLvl val="lvl"/>
          <dgm:resizeHandles val="exact"/>
        </dgm:presLayoutVars>
      </dgm:prSet>
      <dgm:spPr/>
    </dgm:pt>
    <dgm:pt modelId="{080A4A3F-8251-4A8B-8B60-EE7952BB5C7B}" type="pres">
      <dgm:prSet presAssocID="{A7386829-3CF1-4D59-8E97-50BA4693CB29}" presName="circle1" presStyleLbl="node1" presStyleIdx="0" presStyleCnt="5"/>
      <dgm:spPr>
        <a:solidFill>
          <a:schemeClr val="accent4"/>
        </a:solidFill>
      </dgm:spPr>
    </dgm:pt>
    <dgm:pt modelId="{7C36D15F-6899-4082-AC8E-54C50CCDBBBB}" type="pres">
      <dgm:prSet presAssocID="{A7386829-3CF1-4D59-8E97-50BA4693CB29}" presName="space" presStyleCnt="0"/>
      <dgm:spPr/>
    </dgm:pt>
    <dgm:pt modelId="{084A8E13-C0C8-49E6-BF4C-27111F9D48B4}" type="pres">
      <dgm:prSet presAssocID="{A7386829-3CF1-4D59-8E97-50BA4693CB29}" presName="rect1" presStyleLbl="alignAcc1" presStyleIdx="0" presStyleCnt="5" custLinFactNeighborY="353"/>
      <dgm:spPr/>
    </dgm:pt>
    <dgm:pt modelId="{F7BDDFBD-1B3C-43DB-A326-134A443CFAEA}" type="pres">
      <dgm:prSet presAssocID="{F13D6518-2787-44EF-971F-97AD63804F88}" presName="vertSpace2" presStyleLbl="node1" presStyleIdx="0" presStyleCnt="5"/>
      <dgm:spPr/>
    </dgm:pt>
    <dgm:pt modelId="{67151262-B2E0-4791-BD64-D606990A08F2}" type="pres">
      <dgm:prSet presAssocID="{F13D6518-2787-44EF-971F-97AD63804F88}" presName="circle2" presStyleLbl="node1" presStyleIdx="1" presStyleCnt="5"/>
      <dgm:spPr>
        <a:solidFill>
          <a:schemeClr val="accent4"/>
        </a:solidFill>
      </dgm:spPr>
    </dgm:pt>
    <dgm:pt modelId="{4ADCEC6E-45BA-4057-977A-45CFD5EB5933}" type="pres">
      <dgm:prSet presAssocID="{F13D6518-2787-44EF-971F-97AD63804F88}" presName="rect2" presStyleLbl="alignAcc1" presStyleIdx="1" presStyleCnt="5" custScaleX="100000" custScaleY="79838" custLinFactNeighborX="5892" custLinFactNeighborY="-9663"/>
      <dgm:spPr/>
    </dgm:pt>
    <dgm:pt modelId="{658B0175-FF19-4AAD-B65C-EC18BAF66A6A}" type="pres">
      <dgm:prSet presAssocID="{8C3D8BC5-7B37-48DA-BDED-7D8E4969710B}" presName="vertSpace3" presStyleLbl="node1" presStyleIdx="1" presStyleCnt="5"/>
      <dgm:spPr/>
    </dgm:pt>
    <dgm:pt modelId="{F6F9CC2E-66E9-42AA-B2BC-37863C5206E4}" type="pres">
      <dgm:prSet presAssocID="{8C3D8BC5-7B37-48DA-BDED-7D8E4969710B}" presName="circle3" presStyleLbl="node1" presStyleIdx="2" presStyleCnt="5"/>
      <dgm:spPr>
        <a:solidFill>
          <a:schemeClr val="accent4"/>
        </a:solidFill>
      </dgm:spPr>
    </dgm:pt>
    <dgm:pt modelId="{6B80BF79-0624-4F97-8897-681360E15AC9}" type="pres">
      <dgm:prSet presAssocID="{8C3D8BC5-7B37-48DA-BDED-7D8E4969710B}" presName="rect3" presStyleLbl="alignAcc1" presStyleIdx="2" presStyleCnt="5" custScaleX="100000" custScaleY="78946" custLinFactNeighborX="16" custLinFactNeighborY="-3184"/>
      <dgm:spPr/>
    </dgm:pt>
    <dgm:pt modelId="{43771B13-3672-44E8-80F8-5670EB166D79}" type="pres">
      <dgm:prSet presAssocID="{5A2DF183-BD93-454A-8CCA-971066EEC517}" presName="vertSpace4" presStyleLbl="node1" presStyleIdx="2" presStyleCnt="5"/>
      <dgm:spPr/>
    </dgm:pt>
    <dgm:pt modelId="{AE8A5C6E-FA1D-4C0A-9EA3-D8EFC4819578}" type="pres">
      <dgm:prSet presAssocID="{5A2DF183-BD93-454A-8CCA-971066EEC517}" presName="circle4" presStyleLbl="node1" presStyleIdx="3" presStyleCnt="5"/>
      <dgm:spPr>
        <a:solidFill>
          <a:schemeClr val="accent4"/>
        </a:solidFill>
      </dgm:spPr>
    </dgm:pt>
    <dgm:pt modelId="{D604555D-EF4B-4AFF-8833-CE65A8C1C2F4}" type="pres">
      <dgm:prSet presAssocID="{5A2DF183-BD93-454A-8CCA-971066EEC517}" presName="rect4" presStyleLbl="alignAcc1" presStyleIdx="3" presStyleCnt="5" custScaleY="99073" custLinFactNeighborY="18411"/>
      <dgm:spPr/>
    </dgm:pt>
    <dgm:pt modelId="{97E3B72B-0154-4A7E-B977-9E9824CD449A}" type="pres">
      <dgm:prSet presAssocID="{EB30CE33-4622-435C-AEE1-D1AE731297B4}" presName="vertSpace5" presStyleLbl="node1" presStyleIdx="3" presStyleCnt="5"/>
      <dgm:spPr/>
    </dgm:pt>
    <dgm:pt modelId="{4EA4F067-4A69-48BC-A4D5-B2D67C2F18F0}" type="pres">
      <dgm:prSet presAssocID="{EB30CE33-4622-435C-AEE1-D1AE731297B4}" presName="circle5" presStyleLbl="node1" presStyleIdx="4" presStyleCnt="5"/>
      <dgm:spPr>
        <a:solidFill>
          <a:schemeClr val="accent4"/>
        </a:solidFill>
      </dgm:spPr>
    </dgm:pt>
    <dgm:pt modelId="{53A6A3A4-B3E1-4E36-910C-2E49FD1BF835}" type="pres">
      <dgm:prSet presAssocID="{EB30CE33-4622-435C-AEE1-D1AE731297B4}" presName="rect5" presStyleLbl="alignAcc1" presStyleIdx="4" presStyleCnt="5" custScaleY="142105" custLinFactY="3138" custLinFactNeighborY="100000"/>
      <dgm:spPr/>
    </dgm:pt>
    <dgm:pt modelId="{F56E0E45-9E8B-4B8B-A5E3-5F13B1B7A5F3}" type="pres">
      <dgm:prSet presAssocID="{A7386829-3CF1-4D59-8E97-50BA4693CB29}" presName="rect1ParTxNoCh" presStyleLbl="alignAcc1" presStyleIdx="4" presStyleCnt="5">
        <dgm:presLayoutVars>
          <dgm:chMax val="1"/>
          <dgm:bulletEnabled val="1"/>
        </dgm:presLayoutVars>
      </dgm:prSet>
      <dgm:spPr/>
    </dgm:pt>
    <dgm:pt modelId="{E91389FF-2370-459A-8EF1-385D4BDEACEA}" type="pres">
      <dgm:prSet presAssocID="{F13D6518-2787-44EF-971F-97AD63804F88}" presName="rect2ParTxNoCh" presStyleLbl="alignAcc1" presStyleIdx="4" presStyleCnt="5">
        <dgm:presLayoutVars>
          <dgm:chMax val="1"/>
          <dgm:bulletEnabled val="1"/>
        </dgm:presLayoutVars>
      </dgm:prSet>
      <dgm:spPr/>
    </dgm:pt>
    <dgm:pt modelId="{ECD70AAC-81E2-4BF7-9D5A-ABB614347EE6}" type="pres">
      <dgm:prSet presAssocID="{8C3D8BC5-7B37-48DA-BDED-7D8E4969710B}" presName="rect3ParTxNoCh" presStyleLbl="alignAcc1" presStyleIdx="4" presStyleCnt="5">
        <dgm:presLayoutVars>
          <dgm:chMax val="1"/>
          <dgm:bulletEnabled val="1"/>
        </dgm:presLayoutVars>
      </dgm:prSet>
      <dgm:spPr/>
    </dgm:pt>
    <dgm:pt modelId="{42C82E31-A3AB-4548-B2BD-B0AFA952F1A7}" type="pres">
      <dgm:prSet presAssocID="{5A2DF183-BD93-454A-8CCA-971066EEC517}" presName="rect4ParTxNoCh" presStyleLbl="alignAcc1" presStyleIdx="4" presStyleCnt="5">
        <dgm:presLayoutVars>
          <dgm:chMax val="1"/>
          <dgm:bulletEnabled val="1"/>
        </dgm:presLayoutVars>
      </dgm:prSet>
      <dgm:spPr/>
    </dgm:pt>
    <dgm:pt modelId="{6FDF0C8B-CC4A-4713-A337-5D16E49F08D4}" type="pres">
      <dgm:prSet presAssocID="{EB30CE33-4622-435C-AEE1-D1AE731297B4}" presName="rect5ParTxNoCh" presStyleLbl="alignAcc1" presStyleIdx="4" presStyleCnt="5">
        <dgm:presLayoutVars>
          <dgm:chMax val="1"/>
          <dgm:bulletEnabled val="1"/>
        </dgm:presLayoutVars>
      </dgm:prSet>
      <dgm:spPr/>
    </dgm:pt>
  </dgm:ptLst>
  <dgm:cxnLst>
    <dgm:cxn modelId="{461A9229-8B57-41EF-9022-AEFBB7DC8FD1}" type="presOf" srcId="{A7386829-3CF1-4D59-8E97-50BA4693CB29}" destId="{F56E0E45-9E8B-4B8B-A5E3-5F13B1B7A5F3}" srcOrd="1" destOrd="0" presId="urn:microsoft.com/office/officeart/2005/8/layout/target3"/>
    <dgm:cxn modelId="{A711465E-06EB-4513-AFAA-CBDF565536FA}" type="presOf" srcId="{F13D6518-2787-44EF-971F-97AD63804F88}" destId="{4ADCEC6E-45BA-4057-977A-45CFD5EB5933}" srcOrd="0" destOrd="0" presId="urn:microsoft.com/office/officeart/2005/8/layout/target3"/>
    <dgm:cxn modelId="{CFB76143-537F-454F-8447-A31949BA7A3F}" type="presOf" srcId="{8C3D8BC5-7B37-48DA-BDED-7D8E4969710B}" destId="{ECD70AAC-81E2-4BF7-9D5A-ABB614347EE6}" srcOrd="1" destOrd="0" presId="urn:microsoft.com/office/officeart/2005/8/layout/target3"/>
    <dgm:cxn modelId="{C1EA0365-4646-477F-880F-AF627134CF4C}" type="presOf" srcId="{A7386829-3CF1-4D59-8E97-50BA4693CB29}" destId="{084A8E13-C0C8-49E6-BF4C-27111F9D48B4}" srcOrd="0" destOrd="0" presId="urn:microsoft.com/office/officeart/2005/8/layout/target3"/>
    <dgm:cxn modelId="{6994DF52-0FE5-4C87-BF61-0FD8EA52D0DD}" type="presOf" srcId="{1CF5AAD1-2CE3-4E9B-8DAB-A3A7EE6A09B5}" destId="{991B073D-0A54-4F46-8B91-05C1CD43FAD7}" srcOrd="0" destOrd="0" presId="urn:microsoft.com/office/officeart/2005/8/layout/target3"/>
    <dgm:cxn modelId="{E3287299-D4C7-4CEB-B7D7-6CCD2923CB72}" srcId="{1CF5AAD1-2CE3-4E9B-8DAB-A3A7EE6A09B5}" destId="{EB30CE33-4622-435C-AEE1-D1AE731297B4}" srcOrd="4" destOrd="0" parTransId="{8A067FB0-618B-4BB3-B58A-04CC716C8039}" sibTransId="{92FE095E-BF49-48DB-B11B-6FB3590C1653}"/>
    <dgm:cxn modelId="{16DA9C99-CF1C-4383-95D9-5CC3AE55F833}" type="presOf" srcId="{5A2DF183-BD93-454A-8CCA-971066EEC517}" destId="{D604555D-EF4B-4AFF-8833-CE65A8C1C2F4}" srcOrd="0" destOrd="0" presId="urn:microsoft.com/office/officeart/2005/8/layout/target3"/>
    <dgm:cxn modelId="{E217B6AD-98D9-45A2-B24C-FB0EEA99A9C7}" srcId="{1CF5AAD1-2CE3-4E9B-8DAB-A3A7EE6A09B5}" destId="{8C3D8BC5-7B37-48DA-BDED-7D8E4969710B}" srcOrd="2" destOrd="0" parTransId="{D762FF50-9932-44D4-B8DE-6788205EE70B}" sibTransId="{53AD8A6C-2F8B-4AF6-8196-0D7ADD93DF9E}"/>
    <dgm:cxn modelId="{A95C2AAF-6FBB-4E00-9F1F-A61AED1BF969}" type="presOf" srcId="{EB30CE33-4622-435C-AEE1-D1AE731297B4}" destId="{53A6A3A4-B3E1-4E36-910C-2E49FD1BF835}" srcOrd="0" destOrd="0" presId="urn:microsoft.com/office/officeart/2005/8/layout/target3"/>
    <dgm:cxn modelId="{E979BFAF-41DD-46FB-A42E-BF00DC454BEF}" type="presOf" srcId="{EB30CE33-4622-435C-AEE1-D1AE731297B4}" destId="{6FDF0C8B-CC4A-4713-A337-5D16E49F08D4}" srcOrd="1" destOrd="0" presId="urn:microsoft.com/office/officeart/2005/8/layout/target3"/>
    <dgm:cxn modelId="{1413F5C4-041A-44F7-A391-B298A503D757}" type="presOf" srcId="{8C3D8BC5-7B37-48DA-BDED-7D8E4969710B}" destId="{6B80BF79-0624-4F97-8897-681360E15AC9}" srcOrd="0" destOrd="0" presId="urn:microsoft.com/office/officeart/2005/8/layout/target3"/>
    <dgm:cxn modelId="{321500C7-7AE9-44F9-862A-9C5DC3942E75}" type="presOf" srcId="{F13D6518-2787-44EF-971F-97AD63804F88}" destId="{E91389FF-2370-459A-8EF1-385D4BDEACEA}" srcOrd="1" destOrd="0" presId="urn:microsoft.com/office/officeart/2005/8/layout/target3"/>
    <dgm:cxn modelId="{8A4795D9-A926-4180-A95E-81C0D91EDF14}" srcId="{1CF5AAD1-2CE3-4E9B-8DAB-A3A7EE6A09B5}" destId="{5A2DF183-BD93-454A-8CCA-971066EEC517}" srcOrd="3" destOrd="0" parTransId="{77C0F80C-166E-45FF-BB6E-6141E6A2E2C1}" sibTransId="{EC125CA5-75F5-4AD4-A08A-F513EE75F164}"/>
    <dgm:cxn modelId="{05983EE2-14B6-4C95-9C67-7D4DA6809578}" srcId="{1CF5AAD1-2CE3-4E9B-8DAB-A3A7EE6A09B5}" destId="{A7386829-3CF1-4D59-8E97-50BA4693CB29}" srcOrd="0" destOrd="0" parTransId="{552258FE-BE42-41A1-9858-E52A77CFE84F}" sibTransId="{733C38DC-3300-4586-8AC5-600544D0F6D9}"/>
    <dgm:cxn modelId="{D2308AE6-028B-421A-B1C4-C60EFF0654F1}" type="presOf" srcId="{5A2DF183-BD93-454A-8CCA-971066EEC517}" destId="{42C82E31-A3AB-4548-B2BD-B0AFA952F1A7}" srcOrd="1" destOrd="0" presId="urn:microsoft.com/office/officeart/2005/8/layout/target3"/>
    <dgm:cxn modelId="{AAD77BEB-E16B-412F-A70E-7D0402519F76}" srcId="{1CF5AAD1-2CE3-4E9B-8DAB-A3A7EE6A09B5}" destId="{F13D6518-2787-44EF-971F-97AD63804F88}" srcOrd="1" destOrd="0" parTransId="{37C32500-9CD2-4EBD-BF5E-A8FD45D95325}" sibTransId="{0748BCD4-51E9-4E80-9FCD-C13F50F67E2E}"/>
    <dgm:cxn modelId="{576FB4C1-DA54-4CE5-93E3-A497BAF63EA1}" type="presParOf" srcId="{991B073D-0A54-4F46-8B91-05C1CD43FAD7}" destId="{080A4A3F-8251-4A8B-8B60-EE7952BB5C7B}" srcOrd="0" destOrd="0" presId="urn:microsoft.com/office/officeart/2005/8/layout/target3"/>
    <dgm:cxn modelId="{6381B42E-2CE7-44B6-A26B-AC108203B80A}" type="presParOf" srcId="{991B073D-0A54-4F46-8B91-05C1CD43FAD7}" destId="{7C36D15F-6899-4082-AC8E-54C50CCDBBBB}" srcOrd="1" destOrd="0" presId="urn:microsoft.com/office/officeart/2005/8/layout/target3"/>
    <dgm:cxn modelId="{3C465785-557E-4411-B694-2F58BA60D37B}" type="presParOf" srcId="{991B073D-0A54-4F46-8B91-05C1CD43FAD7}" destId="{084A8E13-C0C8-49E6-BF4C-27111F9D48B4}" srcOrd="2" destOrd="0" presId="urn:microsoft.com/office/officeart/2005/8/layout/target3"/>
    <dgm:cxn modelId="{1BDC0BCF-D14B-4E0D-B2C4-1D1415958C50}" type="presParOf" srcId="{991B073D-0A54-4F46-8B91-05C1CD43FAD7}" destId="{F7BDDFBD-1B3C-43DB-A326-134A443CFAEA}" srcOrd="3" destOrd="0" presId="urn:microsoft.com/office/officeart/2005/8/layout/target3"/>
    <dgm:cxn modelId="{669AEC97-44B0-4644-BA92-F990AA98A45E}" type="presParOf" srcId="{991B073D-0A54-4F46-8B91-05C1CD43FAD7}" destId="{67151262-B2E0-4791-BD64-D606990A08F2}" srcOrd="4" destOrd="0" presId="urn:microsoft.com/office/officeart/2005/8/layout/target3"/>
    <dgm:cxn modelId="{4F8F7F58-D81B-47C4-B75B-C27BF8ACE444}" type="presParOf" srcId="{991B073D-0A54-4F46-8B91-05C1CD43FAD7}" destId="{4ADCEC6E-45BA-4057-977A-45CFD5EB5933}" srcOrd="5" destOrd="0" presId="urn:microsoft.com/office/officeart/2005/8/layout/target3"/>
    <dgm:cxn modelId="{F6348B64-899E-42B1-8048-819F939989B2}" type="presParOf" srcId="{991B073D-0A54-4F46-8B91-05C1CD43FAD7}" destId="{658B0175-FF19-4AAD-B65C-EC18BAF66A6A}" srcOrd="6" destOrd="0" presId="urn:microsoft.com/office/officeart/2005/8/layout/target3"/>
    <dgm:cxn modelId="{907F29A2-7B18-4B56-8883-57A7FDB8E05E}" type="presParOf" srcId="{991B073D-0A54-4F46-8B91-05C1CD43FAD7}" destId="{F6F9CC2E-66E9-42AA-B2BC-37863C5206E4}" srcOrd="7" destOrd="0" presId="urn:microsoft.com/office/officeart/2005/8/layout/target3"/>
    <dgm:cxn modelId="{1FA63857-056D-4CB2-A1E7-48AA56240312}" type="presParOf" srcId="{991B073D-0A54-4F46-8B91-05C1CD43FAD7}" destId="{6B80BF79-0624-4F97-8897-681360E15AC9}" srcOrd="8" destOrd="0" presId="urn:microsoft.com/office/officeart/2005/8/layout/target3"/>
    <dgm:cxn modelId="{937303DB-1D3B-46B0-8B88-602227D2FA4E}" type="presParOf" srcId="{991B073D-0A54-4F46-8B91-05C1CD43FAD7}" destId="{43771B13-3672-44E8-80F8-5670EB166D79}" srcOrd="9" destOrd="0" presId="urn:microsoft.com/office/officeart/2005/8/layout/target3"/>
    <dgm:cxn modelId="{B37BF63E-B7A5-4B02-B3C9-A4072BADC0F2}" type="presParOf" srcId="{991B073D-0A54-4F46-8B91-05C1CD43FAD7}" destId="{AE8A5C6E-FA1D-4C0A-9EA3-D8EFC4819578}" srcOrd="10" destOrd="0" presId="urn:microsoft.com/office/officeart/2005/8/layout/target3"/>
    <dgm:cxn modelId="{B978A616-F1F6-465F-90F8-727A12606B99}" type="presParOf" srcId="{991B073D-0A54-4F46-8B91-05C1CD43FAD7}" destId="{D604555D-EF4B-4AFF-8833-CE65A8C1C2F4}" srcOrd="11" destOrd="0" presId="urn:microsoft.com/office/officeart/2005/8/layout/target3"/>
    <dgm:cxn modelId="{9203A753-CE99-43D6-BAF9-599039E430F3}" type="presParOf" srcId="{991B073D-0A54-4F46-8B91-05C1CD43FAD7}" destId="{97E3B72B-0154-4A7E-B977-9E9824CD449A}" srcOrd="12" destOrd="0" presId="urn:microsoft.com/office/officeart/2005/8/layout/target3"/>
    <dgm:cxn modelId="{67C6DE17-DC5C-41AB-95C1-76F546DC625B}" type="presParOf" srcId="{991B073D-0A54-4F46-8B91-05C1CD43FAD7}" destId="{4EA4F067-4A69-48BC-A4D5-B2D67C2F18F0}" srcOrd="13" destOrd="0" presId="urn:microsoft.com/office/officeart/2005/8/layout/target3"/>
    <dgm:cxn modelId="{32170AB0-F9DA-410E-9B5D-EDDAA75CFC05}" type="presParOf" srcId="{991B073D-0A54-4F46-8B91-05C1CD43FAD7}" destId="{53A6A3A4-B3E1-4E36-910C-2E49FD1BF835}" srcOrd="14" destOrd="0" presId="urn:microsoft.com/office/officeart/2005/8/layout/target3"/>
    <dgm:cxn modelId="{9560C439-6368-4DA7-8F9A-4B2368CD1EC6}" type="presParOf" srcId="{991B073D-0A54-4F46-8B91-05C1CD43FAD7}" destId="{F56E0E45-9E8B-4B8B-A5E3-5F13B1B7A5F3}" srcOrd="15" destOrd="0" presId="urn:microsoft.com/office/officeart/2005/8/layout/target3"/>
    <dgm:cxn modelId="{CBF44197-9649-4AAF-B6B2-37D73088732D}" type="presParOf" srcId="{991B073D-0A54-4F46-8B91-05C1CD43FAD7}" destId="{E91389FF-2370-459A-8EF1-385D4BDEACEA}" srcOrd="16" destOrd="0" presId="urn:microsoft.com/office/officeart/2005/8/layout/target3"/>
    <dgm:cxn modelId="{26CC5269-E85A-4AB8-A98E-E25665F9D42C}" type="presParOf" srcId="{991B073D-0A54-4F46-8B91-05C1CD43FAD7}" destId="{ECD70AAC-81E2-4BF7-9D5A-ABB614347EE6}" srcOrd="17" destOrd="0" presId="urn:microsoft.com/office/officeart/2005/8/layout/target3"/>
    <dgm:cxn modelId="{4A03AE96-EF3C-4EA3-826D-3F6B34D5E235}" type="presParOf" srcId="{991B073D-0A54-4F46-8B91-05C1CD43FAD7}" destId="{42C82E31-A3AB-4548-B2BD-B0AFA952F1A7}" srcOrd="18" destOrd="0" presId="urn:microsoft.com/office/officeart/2005/8/layout/target3"/>
    <dgm:cxn modelId="{878D650C-C689-4349-8AB0-4745195A5E3B}" type="presParOf" srcId="{991B073D-0A54-4F46-8B91-05C1CD43FAD7}" destId="{6FDF0C8B-CC4A-4713-A337-5D16E49F08D4}" srcOrd="19" destOrd="0" presId="urn:microsoft.com/office/officeart/2005/8/layout/target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B27674-4E71-433B-B9E2-901469F3FF8C}">
      <dsp:nvSpPr>
        <dsp:cNvPr id="0" name=""/>
        <dsp:cNvSpPr/>
      </dsp:nvSpPr>
      <dsp:spPr>
        <a:xfrm>
          <a:off x="1491209" y="-3"/>
          <a:ext cx="6040060" cy="7329956"/>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3825" tIns="123825" rIns="123825" bIns="123825" numCol="1" spcCol="1270" anchor="t" anchorCtr="0">
          <a:noAutofit/>
        </a:bodyPr>
        <a:lstStyle/>
        <a:p>
          <a:pPr marL="285750" lvl="1" indent="-285750" algn="l" defTabSz="1422400">
            <a:lnSpc>
              <a:spcPct val="90000"/>
            </a:lnSpc>
            <a:spcBef>
              <a:spcPct val="0"/>
            </a:spcBef>
            <a:spcAft>
              <a:spcPct val="15000"/>
            </a:spcAft>
            <a:buChar char="•"/>
          </a:pPr>
          <a:r>
            <a:rPr lang="en-NZ" sz="3200" kern="1200" baseline="0" dirty="0">
              <a:solidFill>
                <a:schemeClr val="bg2">
                  <a:lumMod val="25000"/>
                </a:schemeClr>
              </a:solidFill>
              <a:latin typeface="Arial" panose="020B0604020202020204" pitchFamily="34" charset="0"/>
              <a:cs typeface="Arial" panose="020B0604020202020204" pitchFamily="34" charset="0"/>
            </a:rPr>
            <a:t>A 25-question online questionnaire based c</a:t>
          </a:r>
          <a:r>
            <a:rPr lang="en-GB" sz="3200" kern="1200" baseline="0">
              <a:solidFill>
                <a:schemeClr val="bg2">
                  <a:lumMod val="25000"/>
                </a:schemeClr>
              </a:solidFill>
              <a:latin typeface="Arial" panose="020B0604020202020204" pitchFamily="34" charset="0"/>
              <a:cs typeface="Arial" panose="020B0604020202020204" pitchFamily="34" charset="0"/>
            </a:rPr>
            <a:t>ross-sectional</a:t>
          </a:r>
          <a:r>
            <a:rPr lang="en-NZ" sz="3200" kern="1200" baseline="0">
              <a:solidFill>
                <a:schemeClr val="bg2">
                  <a:lumMod val="25000"/>
                </a:schemeClr>
              </a:solidFill>
              <a:latin typeface="Arial" panose="020B0604020202020204" pitchFamily="34" charset="0"/>
              <a:cs typeface="Arial" panose="020B0604020202020204" pitchFamily="34" charset="0"/>
            </a:rPr>
            <a:t> study. </a:t>
          </a:r>
          <a:endParaRPr lang="en-GB" sz="3200" kern="1200" baseline="0" dirty="0">
            <a:solidFill>
              <a:schemeClr val="bg2">
                <a:lumMod val="25000"/>
              </a:schemeClr>
            </a:solidFill>
            <a:latin typeface="Arial" panose="020B0604020202020204" pitchFamily="34" charset="0"/>
            <a:cs typeface="Arial" panose="020B0604020202020204" pitchFamily="34" charset="0"/>
          </a:endParaRPr>
        </a:p>
        <a:p>
          <a:pPr marL="285750" lvl="1" indent="-285750" algn="l" defTabSz="1422400">
            <a:lnSpc>
              <a:spcPct val="90000"/>
            </a:lnSpc>
            <a:spcBef>
              <a:spcPct val="0"/>
            </a:spcBef>
            <a:spcAft>
              <a:spcPct val="15000"/>
            </a:spcAft>
            <a:buChar char="•"/>
          </a:pPr>
          <a:r>
            <a:rPr lang="en-GB" sz="3200" b="0" kern="1200" baseline="0" dirty="0">
              <a:solidFill>
                <a:schemeClr val="bg2">
                  <a:lumMod val="25000"/>
                </a:schemeClr>
              </a:solidFill>
              <a:latin typeface="Arial" panose="020B0604020202020204" pitchFamily="34" charset="0"/>
              <a:cs typeface="Arial" panose="020B0604020202020204" pitchFamily="34" charset="0"/>
            </a:rPr>
            <a:t>Questions were themed around ‘perceptions and experiences’, ‘university life’ during the COVID-19 pandemic and ‘adapted behaviours’.</a:t>
          </a:r>
          <a:endParaRPr lang="en-GB" sz="3200" b="0" kern="1200" baseline="30000" dirty="0">
            <a:solidFill>
              <a:schemeClr val="bg2">
                <a:lumMod val="25000"/>
              </a:schemeClr>
            </a:solidFill>
            <a:latin typeface="Arial" panose="020B0604020202020204" pitchFamily="34" charset="0"/>
            <a:cs typeface="Arial" panose="020B0604020202020204" pitchFamily="34" charset="0"/>
          </a:endParaRPr>
        </a:p>
        <a:p>
          <a:pPr marL="285750" lvl="1" indent="-285750" algn="l" defTabSz="1422400">
            <a:lnSpc>
              <a:spcPct val="90000"/>
            </a:lnSpc>
            <a:spcBef>
              <a:spcPct val="0"/>
            </a:spcBef>
            <a:spcAft>
              <a:spcPct val="15000"/>
            </a:spcAft>
            <a:buChar char="•"/>
          </a:pPr>
          <a:r>
            <a:rPr lang="en-GB" sz="3200" kern="1200" baseline="0" dirty="0">
              <a:solidFill>
                <a:schemeClr val="bg2">
                  <a:lumMod val="25000"/>
                </a:schemeClr>
              </a:solidFill>
              <a:latin typeface="Arial" panose="020B0604020202020204" pitchFamily="34" charset="0"/>
              <a:cs typeface="Arial" panose="020B0604020202020204" pitchFamily="34" charset="0"/>
            </a:rPr>
            <a:t>Ethics approval was granted by Kingston University Ethics Committee.</a:t>
          </a:r>
        </a:p>
      </dsp:txBody>
      <dsp:txXfrm>
        <a:off x="1659892" y="168680"/>
        <a:ext cx="5702694" cy="5421885"/>
      </dsp:txXfrm>
    </dsp:sp>
    <dsp:sp modelId="{F21094BE-5A63-42B5-A5CE-AC5095531DF0}">
      <dsp:nvSpPr>
        <dsp:cNvPr id="0" name=""/>
        <dsp:cNvSpPr/>
      </dsp:nvSpPr>
      <dsp:spPr>
        <a:xfrm>
          <a:off x="4614959" y="1482655"/>
          <a:ext cx="6975294" cy="6975294"/>
        </a:xfrm>
        <a:prstGeom prst="leftCircularArrow">
          <a:avLst>
            <a:gd name="adj1" fmla="val 3366"/>
            <a:gd name="adj2" fmla="val 416267"/>
            <a:gd name="adj3" fmla="val 1644227"/>
            <a:gd name="adj4" fmla="val 8476938"/>
            <a:gd name="adj5" fmla="val 3927"/>
          </a:avLst>
        </a:prstGeom>
        <a:solidFill>
          <a:schemeClr val="accent1">
            <a:tint val="60000"/>
            <a:hueOff val="0"/>
            <a:satOff val="0"/>
            <a:lumOff val="0"/>
            <a:alphaOff val="0"/>
          </a:schemeClr>
        </a:solidFill>
        <a:ln>
          <a:solidFill>
            <a:schemeClr val="accent5"/>
          </a:solidFill>
        </a:ln>
        <a:effectLst/>
      </dsp:spPr>
      <dsp:style>
        <a:lnRef idx="0">
          <a:scrgbClr r="0" g="0" b="0"/>
        </a:lnRef>
        <a:fillRef idx="1">
          <a:scrgbClr r="0" g="0" b="0"/>
        </a:fillRef>
        <a:effectRef idx="0">
          <a:scrgbClr r="0" g="0" b="0"/>
        </a:effectRef>
        <a:fontRef idx="minor">
          <a:schemeClr val="lt1"/>
        </a:fontRef>
      </dsp:style>
    </dsp:sp>
    <dsp:sp modelId="{1ADB58F3-E03F-4D47-A5B1-2D44D25B5338}">
      <dsp:nvSpPr>
        <dsp:cNvPr id="0" name=""/>
        <dsp:cNvSpPr/>
      </dsp:nvSpPr>
      <dsp:spPr>
        <a:xfrm>
          <a:off x="2031751" y="5911156"/>
          <a:ext cx="5033883" cy="1232899"/>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80010" rIns="120015" bIns="80010" numCol="1" spcCol="1270" anchor="ctr" anchorCtr="0">
          <a:noAutofit/>
        </a:bodyPr>
        <a:lstStyle/>
        <a:p>
          <a:pPr marL="0" lvl="0" indent="0" algn="ctr" defTabSz="2800350">
            <a:lnSpc>
              <a:spcPct val="90000"/>
            </a:lnSpc>
            <a:spcBef>
              <a:spcPct val="0"/>
            </a:spcBef>
            <a:spcAft>
              <a:spcPct val="35000"/>
            </a:spcAft>
            <a:buNone/>
          </a:pPr>
          <a:r>
            <a:rPr lang="en-GB" sz="6300" kern="1200" dirty="0"/>
            <a:t>Design</a:t>
          </a:r>
        </a:p>
      </dsp:txBody>
      <dsp:txXfrm>
        <a:off x="2067861" y="5947266"/>
        <a:ext cx="4961663" cy="1160679"/>
      </dsp:txXfrm>
    </dsp:sp>
    <dsp:sp modelId="{78D9E700-20F6-4B8B-A9BE-EEC64379F314}">
      <dsp:nvSpPr>
        <dsp:cNvPr id="0" name=""/>
        <dsp:cNvSpPr/>
      </dsp:nvSpPr>
      <dsp:spPr>
        <a:xfrm>
          <a:off x="8281389" y="-3"/>
          <a:ext cx="5521912" cy="7329956"/>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3825" tIns="123825" rIns="123825" bIns="123825" numCol="1" spcCol="1270" anchor="t" anchorCtr="0">
          <a:noAutofit/>
        </a:bodyPr>
        <a:lstStyle/>
        <a:p>
          <a:pPr marL="285750" lvl="1" indent="-285750" algn="l" defTabSz="1244600">
            <a:lnSpc>
              <a:spcPct val="90000"/>
            </a:lnSpc>
            <a:spcBef>
              <a:spcPct val="0"/>
            </a:spcBef>
            <a:spcAft>
              <a:spcPct val="15000"/>
            </a:spcAft>
            <a:buChar char="•"/>
          </a:pPr>
          <a:endParaRPr lang="en-GB" sz="2800" kern="1200" baseline="0" dirty="0">
            <a:solidFill>
              <a:schemeClr val="bg2">
                <a:lumMod val="25000"/>
              </a:schemeClr>
            </a:solidFill>
            <a:latin typeface="Arial" panose="020B0604020202020204" pitchFamily="34" charset="0"/>
            <a:cs typeface="Arial" panose="020B0604020202020204" pitchFamily="34" charset="0"/>
          </a:endParaRPr>
        </a:p>
        <a:p>
          <a:pPr marL="285750" lvl="1" indent="-285750" algn="l" defTabSz="1422400">
            <a:lnSpc>
              <a:spcPct val="90000"/>
            </a:lnSpc>
            <a:spcBef>
              <a:spcPct val="0"/>
            </a:spcBef>
            <a:spcAft>
              <a:spcPct val="15000"/>
            </a:spcAft>
            <a:buChar char="•"/>
          </a:pPr>
          <a:r>
            <a:rPr lang="en-GB" sz="3200" kern="1200" baseline="0" dirty="0">
              <a:solidFill>
                <a:schemeClr val="bg2">
                  <a:lumMod val="25000"/>
                </a:schemeClr>
              </a:solidFill>
              <a:latin typeface="Arial" panose="020B0604020202020204" pitchFamily="34" charset="0"/>
              <a:cs typeface="Arial" panose="020B0604020202020204" pitchFamily="34" charset="0"/>
            </a:rPr>
            <a:t>The survey link was circulated via email to 125 undergraduate Sport Science students in September 2020.</a:t>
          </a:r>
        </a:p>
        <a:p>
          <a:pPr marL="285750" lvl="1" indent="-285750" algn="l" defTabSz="1422400">
            <a:lnSpc>
              <a:spcPct val="90000"/>
            </a:lnSpc>
            <a:spcBef>
              <a:spcPct val="0"/>
            </a:spcBef>
            <a:spcAft>
              <a:spcPct val="15000"/>
            </a:spcAft>
            <a:buChar char="•"/>
          </a:pPr>
          <a:r>
            <a:rPr lang="en-GB" sz="3200" kern="1200" dirty="0">
              <a:solidFill>
                <a:schemeClr val="bg2">
                  <a:lumMod val="25000"/>
                </a:schemeClr>
              </a:solidFill>
              <a:latin typeface="Arial" panose="020B0604020202020204" pitchFamily="34" charset="0"/>
              <a:cs typeface="Arial" panose="020B0604020202020204" pitchFamily="34" charset="0"/>
            </a:rPr>
            <a:t>Seventy-four students responded (50% were first year students newly enrolled, 47% were female and 79% were 26 years or under).</a:t>
          </a:r>
          <a:endParaRPr lang="en-GB" sz="3200" kern="1200" baseline="0" dirty="0">
            <a:solidFill>
              <a:schemeClr val="bg2">
                <a:lumMod val="25000"/>
              </a:schemeClr>
            </a:solidFill>
            <a:latin typeface="Arial" panose="020B0604020202020204" pitchFamily="34" charset="0"/>
            <a:cs typeface="Arial" panose="020B0604020202020204" pitchFamily="34" charset="0"/>
          </a:endParaRPr>
        </a:p>
      </dsp:txBody>
      <dsp:txXfrm>
        <a:off x="8443120" y="1732432"/>
        <a:ext cx="5198450" cy="5435789"/>
      </dsp:txXfrm>
    </dsp:sp>
    <dsp:sp modelId="{FF2E9DC3-E012-4E4B-9B21-C3F6607FDBC2}">
      <dsp:nvSpPr>
        <dsp:cNvPr id="0" name=""/>
        <dsp:cNvSpPr/>
      </dsp:nvSpPr>
      <dsp:spPr>
        <a:xfrm>
          <a:off x="10808166" y="-822732"/>
          <a:ext cx="7382678" cy="7382678"/>
        </a:xfrm>
        <a:prstGeom prst="circularArrow">
          <a:avLst>
            <a:gd name="adj1" fmla="val 3180"/>
            <a:gd name="adj2" fmla="val 391570"/>
            <a:gd name="adj3" fmla="val 19792568"/>
            <a:gd name="adj4" fmla="val 12935160"/>
            <a:gd name="adj5" fmla="val 3710"/>
          </a:avLst>
        </a:prstGeom>
        <a:solidFill>
          <a:schemeClr val="accent1">
            <a:tint val="60000"/>
            <a:hueOff val="0"/>
            <a:satOff val="0"/>
            <a:lumOff val="0"/>
            <a:alphaOff val="0"/>
          </a:schemeClr>
        </a:solidFill>
        <a:ln>
          <a:solidFill>
            <a:schemeClr val="accent5"/>
          </a:solidFill>
        </a:ln>
        <a:effectLst/>
      </dsp:spPr>
      <dsp:style>
        <a:lnRef idx="0">
          <a:scrgbClr r="0" g="0" b="0"/>
        </a:lnRef>
        <a:fillRef idx="1">
          <a:scrgbClr r="0" g="0" b="0"/>
        </a:fillRef>
        <a:effectRef idx="0">
          <a:scrgbClr r="0" g="0" b="0"/>
        </a:effectRef>
        <a:fontRef idx="minor">
          <a:schemeClr val="lt1"/>
        </a:fontRef>
      </dsp:style>
    </dsp:sp>
    <dsp:sp modelId="{41382053-60A6-4051-938F-738708170F55}">
      <dsp:nvSpPr>
        <dsp:cNvPr id="0" name=""/>
        <dsp:cNvSpPr/>
      </dsp:nvSpPr>
      <dsp:spPr>
        <a:xfrm>
          <a:off x="8599781" y="453546"/>
          <a:ext cx="4833806" cy="1536284"/>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80010" rIns="120015" bIns="80010" numCol="1" spcCol="1270" anchor="ctr" anchorCtr="0">
          <a:noAutofit/>
        </a:bodyPr>
        <a:lstStyle/>
        <a:p>
          <a:pPr marL="0" lvl="0" indent="0" algn="ctr" defTabSz="2800350">
            <a:lnSpc>
              <a:spcPct val="90000"/>
            </a:lnSpc>
            <a:spcBef>
              <a:spcPct val="0"/>
            </a:spcBef>
            <a:spcAft>
              <a:spcPct val="35000"/>
            </a:spcAft>
            <a:buNone/>
          </a:pPr>
          <a:r>
            <a:rPr lang="en-GB" sz="6300" kern="1200" dirty="0"/>
            <a:t>Distribution</a:t>
          </a:r>
        </a:p>
      </dsp:txBody>
      <dsp:txXfrm>
        <a:off x="8644777" y="498542"/>
        <a:ext cx="4743814" cy="1446292"/>
      </dsp:txXfrm>
    </dsp:sp>
    <dsp:sp modelId="{7060FAFF-5F09-45D9-B95B-02A8EA71D45F}">
      <dsp:nvSpPr>
        <dsp:cNvPr id="0" name=""/>
        <dsp:cNvSpPr/>
      </dsp:nvSpPr>
      <dsp:spPr>
        <a:xfrm>
          <a:off x="14858184" y="-3"/>
          <a:ext cx="5123979" cy="7329956"/>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3825" tIns="123825" rIns="123825" bIns="123825" numCol="1" spcCol="1270" anchor="t" anchorCtr="0">
          <a:noAutofit/>
        </a:bodyPr>
        <a:lstStyle/>
        <a:p>
          <a:pPr marL="285750" lvl="1" indent="-285750" algn="l" defTabSz="1422400">
            <a:lnSpc>
              <a:spcPct val="90000"/>
            </a:lnSpc>
            <a:spcBef>
              <a:spcPct val="0"/>
            </a:spcBef>
            <a:spcAft>
              <a:spcPct val="15000"/>
            </a:spcAft>
            <a:buChar char="•"/>
          </a:pPr>
          <a:r>
            <a:rPr lang="en-GB" sz="3200" kern="1200" baseline="0" dirty="0">
              <a:solidFill>
                <a:schemeClr val="bg2">
                  <a:lumMod val="25000"/>
                </a:schemeClr>
              </a:solidFill>
              <a:latin typeface="Arial" panose="020B0604020202020204" pitchFamily="34" charset="0"/>
              <a:cs typeface="Arial" panose="020B0604020202020204" pitchFamily="34" charset="0"/>
            </a:rPr>
            <a:t>Data was captured using Survey Monkey online data collection tool and transposed into Microsoft Excel and SPSS (</a:t>
          </a:r>
          <a:r>
            <a:rPr lang="en-GB" sz="3200" kern="1200" baseline="0" dirty="0" err="1">
              <a:solidFill>
                <a:schemeClr val="bg2">
                  <a:lumMod val="25000"/>
                </a:schemeClr>
              </a:solidFill>
              <a:latin typeface="Arial" panose="020B0604020202020204" pitchFamily="34" charset="0"/>
              <a:cs typeface="Arial" panose="020B0604020202020204" pitchFamily="34" charset="0"/>
            </a:rPr>
            <a:t>v26</a:t>
          </a:r>
          <a:r>
            <a:rPr lang="en-GB" sz="3200" kern="1200" baseline="0" dirty="0">
              <a:solidFill>
                <a:schemeClr val="bg2">
                  <a:lumMod val="25000"/>
                </a:schemeClr>
              </a:solidFill>
              <a:latin typeface="Arial" panose="020B0604020202020204" pitchFamily="34" charset="0"/>
              <a:cs typeface="Arial" panose="020B0604020202020204" pitchFamily="34" charset="0"/>
            </a:rPr>
            <a:t>) for data evaluation. </a:t>
          </a:r>
        </a:p>
        <a:p>
          <a:pPr marL="285750" lvl="1" indent="-285750" algn="l" defTabSz="1422400">
            <a:lnSpc>
              <a:spcPct val="90000"/>
            </a:lnSpc>
            <a:spcBef>
              <a:spcPct val="0"/>
            </a:spcBef>
            <a:spcAft>
              <a:spcPct val="15000"/>
            </a:spcAft>
            <a:buChar char="•"/>
          </a:pPr>
          <a:r>
            <a:rPr lang="en-GB" sz="3200" kern="1200" baseline="0" dirty="0">
              <a:solidFill>
                <a:schemeClr val="bg2">
                  <a:lumMod val="25000"/>
                </a:schemeClr>
              </a:solidFill>
              <a:latin typeface="Arial" panose="020B0604020202020204" pitchFamily="34" charset="0"/>
              <a:cs typeface="Arial" panose="020B0604020202020204" pitchFamily="34" charset="0"/>
            </a:rPr>
            <a:t>Framework method for thematic analysis was conducted.</a:t>
          </a:r>
        </a:p>
      </dsp:txBody>
      <dsp:txXfrm>
        <a:off x="15008260" y="150073"/>
        <a:ext cx="4823827" cy="5459099"/>
      </dsp:txXfrm>
    </dsp:sp>
    <dsp:sp modelId="{1BE62ED3-CB67-49C1-B78E-EB2A7D9B598F}">
      <dsp:nvSpPr>
        <dsp:cNvPr id="0" name=""/>
        <dsp:cNvSpPr/>
      </dsp:nvSpPr>
      <dsp:spPr>
        <a:xfrm>
          <a:off x="15228029" y="5030949"/>
          <a:ext cx="4331198" cy="1528649"/>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80010" rIns="120015" bIns="80010" numCol="1" spcCol="1270" anchor="ctr" anchorCtr="0">
          <a:noAutofit/>
        </a:bodyPr>
        <a:lstStyle/>
        <a:p>
          <a:pPr marL="0" lvl="0" indent="0" algn="ctr" defTabSz="2800350">
            <a:lnSpc>
              <a:spcPct val="90000"/>
            </a:lnSpc>
            <a:spcBef>
              <a:spcPct val="0"/>
            </a:spcBef>
            <a:spcAft>
              <a:spcPct val="35000"/>
            </a:spcAft>
            <a:buNone/>
          </a:pPr>
          <a:r>
            <a:rPr lang="en-GB" sz="6300" kern="1200" dirty="0"/>
            <a:t>Analysis</a:t>
          </a:r>
        </a:p>
      </dsp:txBody>
      <dsp:txXfrm>
        <a:off x="15272802" y="5075722"/>
        <a:ext cx="4241652" cy="14391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0DC590-798C-400A-959B-40E7D22E5906}">
      <dsp:nvSpPr>
        <dsp:cNvPr id="0" name=""/>
        <dsp:cNvSpPr/>
      </dsp:nvSpPr>
      <dsp:spPr>
        <a:xfrm>
          <a:off x="0" y="0"/>
          <a:ext cx="3230334" cy="3230334"/>
        </a:xfrm>
        <a:prstGeom prst="pie">
          <a:avLst>
            <a:gd name="adj1" fmla="val 5400000"/>
            <a:gd name="adj2" fmla="val 1620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F09E63-04CF-4369-A7CC-B6E32D0F2C6F}">
      <dsp:nvSpPr>
        <dsp:cNvPr id="0" name=""/>
        <dsp:cNvSpPr/>
      </dsp:nvSpPr>
      <dsp:spPr>
        <a:xfrm>
          <a:off x="1615167" y="0"/>
          <a:ext cx="15072599" cy="3230334"/>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baseline="0" dirty="0">
              <a:solidFill>
                <a:schemeClr val="bg2">
                  <a:lumMod val="25000"/>
                </a:schemeClr>
              </a:solidFill>
              <a:latin typeface="Arial" panose="020B0604020202020204" pitchFamily="34" charset="0"/>
              <a:cs typeface="Arial" panose="020B0604020202020204" pitchFamily="34" charset="0"/>
            </a:rPr>
            <a:t>The United Kingdom (UK) went into national lockdown on 23 March 2020 due to the Covid-19 pandemic</a:t>
          </a:r>
        </a:p>
      </dsp:txBody>
      <dsp:txXfrm>
        <a:off x="1615167" y="0"/>
        <a:ext cx="15072599" cy="969102"/>
      </dsp:txXfrm>
    </dsp:sp>
    <dsp:sp modelId="{07C20C39-A327-4518-A555-D38011884E85}">
      <dsp:nvSpPr>
        <dsp:cNvPr id="0" name=""/>
        <dsp:cNvSpPr/>
      </dsp:nvSpPr>
      <dsp:spPr>
        <a:xfrm>
          <a:off x="565309" y="969102"/>
          <a:ext cx="2099715" cy="2099715"/>
        </a:xfrm>
        <a:prstGeom prst="pie">
          <a:avLst>
            <a:gd name="adj1" fmla="val 5400000"/>
            <a:gd name="adj2" fmla="val 1620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FD7C1A-8FAA-4FAD-BBB5-843837E95063}">
      <dsp:nvSpPr>
        <dsp:cNvPr id="0" name=""/>
        <dsp:cNvSpPr/>
      </dsp:nvSpPr>
      <dsp:spPr>
        <a:xfrm>
          <a:off x="1615167" y="969102"/>
          <a:ext cx="15072599" cy="2099715"/>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baseline="0" dirty="0">
              <a:solidFill>
                <a:schemeClr val="bg2">
                  <a:lumMod val="25000"/>
                </a:schemeClr>
              </a:solidFill>
              <a:latin typeface="Arial" panose="020B0604020202020204" pitchFamily="34" charset="0"/>
              <a:cs typeface="Arial" panose="020B0604020202020204" pitchFamily="34" charset="0"/>
            </a:rPr>
            <a:t>The emergence of COVID-19 resulted in a dramatic change to Learning and Teaching in Higher Education.</a:t>
          </a:r>
          <a:endParaRPr lang="en-GB" sz="3200" kern="1200" baseline="0" dirty="0">
            <a:solidFill>
              <a:schemeClr val="bg2">
                <a:lumMod val="25000"/>
              </a:schemeClr>
            </a:solidFill>
          </a:endParaRPr>
        </a:p>
      </dsp:txBody>
      <dsp:txXfrm>
        <a:off x="1615167" y="969102"/>
        <a:ext cx="15072599" cy="969099"/>
      </dsp:txXfrm>
    </dsp:sp>
    <dsp:sp modelId="{B25072C0-D430-4407-A244-519239AA103D}">
      <dsp:nvSpPr>
        <dsp:cNvPr id="0" name=""/>
        <dsp:cNvSpPr/>
      </dsp:nvSpPr>
      <dsp:spPr>
        <a:xfrm>
          <a:off x="1130617" y="1938201"/>
          <a:ext cx="969099" cy="969099"/>
        </a:xfrm>
        <a:prstGeom prst="pie">
          <a:avLst>
            <a:gd name="adj1" fmla="val 5400000"/>
            <a:gd name="adj2" fmla="val 1620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17002C-80D8-401C-A454-2A7D54B53133}">
      <dsp:nvSpPr>
        <dsp:cNvPr id="0" name=""/>
        <dsp:cNvSpPr/>
      </dsp:nvSpPr>
      <dsp:spPr>
        <a:xfrm>
          <a:off x="1615167" y="1938201"/>
          <a:ext cx="15072599" cy="969099"/>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baseline="0" dirty="0">
              <a:solidFill>
                <a:schemeClr val="bg2">
                  <a:lumMod val="25000"/>
                </a:schemeClr>
              </a:solidFill>
              <a:latin typeface="Arial" panose="020B0604020202020204" pitchFamily="34" charset="0"/>
              <a:cs typeface="Arial" panose="020B0604020202020204" pitchFamily="34" charset="0"/>
            </a:rPr>
            <a:t>Sport Science undergraduate students faced a blend of online and on campus teaching, with practical and laboratory sessions restructured to reduce the risks.</a:t>
          </a:r>
          <a:endParaRPr lang="en-GB" sz="3200" kern="1200" baseline="0" dirty="0">
            <a:solidFill>
              <a:schemeClr val="bg2">
                <a:lumMod val="25000"/>
              </a:schemeClr>
            </a:solidFill>
          </a:endParaRPr>
        </a:p>
      </dsp:txBody>
      <dsp:txXfrm>
        <a:off x="1615167" y="1938201"/>
        <a:ext cx="15072599" cy="969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0A4A3F-8251-4A8B-8B60-EE7952BB5C7B}">
      <dsp:nvSpPr>
        <dsp:cNvPr id="0" name=""/>
        <dsp:cNvSpPr/>
      </dsp:nvSpPr>
      <dsp:spPr>
        <a:xfrm>
          <a:off x="0" y="0"/>
          <a:ext cx="6026500" cy="6026500"/>
        </a:xfrm>
        <a:prstGeom prst="pie">
          <a:avLst>
            <a:gd name="adj1" fmla="val 5400000"/>
            <a:gd name="adj2" fmla="val 1620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4A8E13-C0C8-49E6-BF4C-27111F9D48B4}">
      <dsp:nvSpPr>
        <dsp:cNvPr id="0" name=""/>
        <dsp:cNvSpPr/>
      </dsp:nvSpPr>
      <dsp:spPr>
        <a:xfrm>
          <a:off x="3013250" y="0"/>
          <a:ext cx="27212077" cy="6026500"/>
        </a:xfrm>
        <a:prstGeom prst="rect">
          <a:avLst/>
        </a:prstGeom>
        <a:solidFill>
          <a:schemeClr val="lt1">
            <a:alpha val="90000"/>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baseline="0" dirty="0">
              <a:solidFill>
                <a:schemeClr val="bg2">
                  <a:lumMod val="25000"/>
                </a:schemeClr>
              </a:solidFill>
              <a:latin typeface="Arial" panose="020B0604020202020204" pitchFamily="34" charset="0"/>
              <a:cs typeface="Arial" panose="020B0604020202020204" pitchFamily="34" charset="0"/>
            </a:rPr>
            <a:t>Expected influence of, and engagement with the teaching and learning experience and impact outcomes, such as acquisition of key skills.</a:t>
          </a:r>
        </a:p>
      </dsp:txBody>
      <dsp:txXfrm>
        <a:off x="3013250" y="0"/>
        <a:ext cx="27212077" cy="964240"/>
      </dsp:txXfrm>
    </dsp:sp>
    <dsp:sp modelId="{67151262-B2E0-4791-BD64-D606990A08F2}">
      <dsp:nvSpPr>
        <dsp:cNvPr id="0" name=""/>
        <dsp:cNvSpPr/>
      </dsp:nvSpPr>
      <dsp:spPr>
        <a:xfrm>
          <a:off x="632782" y="964240"/>
          <a:ext cx="4760935" cy="4760935"/>
        </a:xfrm>
        <a:prstGeom prst="pie">
          <a:avLst>
            <a:gd name="adj1" fmla="val 5400000"/>
            <a:gd name="adj2" fmla="val 1620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DCEC6E-45BA-4057-977A-45CFD5EB5933}">
      <dsp:nvSpPr>
        <dsp:cNvPr id="0" name=""/>
        <dsp:cNvSpPr/>
      </dsp:nvSpPr>
      <dsp:spPr>
        <a:xfrm>
          <a:off x="3013250" y="984140"/>
          <a:ext cx="27212077" cy="3801035"/>
        </a:xfrm>
        <a:prstGeom prst="rect">
          <a:avLst/>
        </a:prstGeom>
        <a:solidFill>
          <a:schemeClr val="lt1">
            <a:alpha val="90000"/>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baseline="0" dirty="0">
              <a:solidFill>
                <a:schemeClr val="bg2">
                  <a:lumMod val="25000"/>
                </a:schemeClr>
              </a:solidFill>
              <a:latin typeface="Arial" panose="020B0604020202020204" pitchFamily="34" charset="0"/>
              <a:cs typeface="Arial" panose="020B0604020202020204" pitchFamily="34" charset="0"/>
            </a:rPr>
            <a:t>Main anxieties were related to placement and job opportunities, with students feeling employment prospects would be affected.</a:t>
          </a:r>
        </a:p>
      </dsp:txBody>
      <dsp:txXfrm>
        <a:off x="3013250" y="984140"/>
        <a:ext cx="27212077" cy="769829"/>
      </dsp:txXfrm>
    </dsp:sp>
    <dsp:sp modelId="{F6F9CC2E-66E9-42AA-B2BC-37863C5206E4}">
      <dsp:nvSpPr>
        <dsp:cNvPr id="0" name=""/>
        <dsp:cNvSpPr/>
      </dsp:nvSpPr>
      <dsp:spPr>
        <a:xfrm>
          <a:off x="1265564" y="1928479"/>
          <a:ext cx="3495370" cy="3495370"/>
        </a:xfrm>
        <a:prstGeom prst="pie">
          <a:avLst>
            <a:gd name="adj1" fmla="val 5400000"/>
            <a:gd name="adj2" fmla="val 1620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80BF79-0624-4F97-8897-681360E15AC9}">
      <dsp:nvSpPr>
        <dsp:cNvPr id="0" name=""/>
        <dsp:cNvSpPr/>
      </dsp:nvSpPr>
      <dsp:spPr>
        <a:xfrm>
          <a:off x="3013250" y="2185145"/>
          <a:ext cx="27212077" cy="2759454"/>
        </a:xfrm>
        <a:prstGeom prst="rect">
          <a:avLst/>
        </a:prstGeom>
        <a:solidFill>
          <a:schemeClr val="lt1">
            <a:alpha val="90000"/>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solidFill>
                <a:schemeClr val="bg2">
                  <a:lumMod val="25000"/>
                </a:schemeClr>
              </a:solidFill>
              <a:latin typeface="Arial" panose="020B0604020202020204" pitchFamily="34" charset="0"/>
              <a:cs typeface="Arial" panose="020B0604020202020204" pitchFamily="34" charset="0"/>
            </a:rPr>
            <a:t>Students acknowledged the risk of COVID-19, but were not averse to attending campus and were confident to engage in face-to-face teaching.</a:t>
          </a:r>
          <a:endParaRPr lang="en-NZ" sz="3600" kern="1200" baseline="0" dirty="0">
            <a:solidFill>
              <a:schemeClr val="bg2">
                <a:lumMod val="25000"/>
              </a:schemeClr>
            </a:solidFill>
            <a:latin typeface="Arial" panose="020B0604020202020204" pitchFamily="34" charset="0"/>
            <a:cs typeface="Arial" panose="020B0604020202020204" pitchFamily="34" charset="0"/>
          </a:endParaRPr>
        </a:p>
      </dsp:txBody>
      <dsp:txXfrm>
        <a:off x="3013250" y="2185145"/>
        <a:ext cx="27212077" cy="761228"/>
      </dsp:txXfrm>
    </dsp:sp>
    <dsp:sp modelId="{AE8A5C6E-FA1D-4C0A-9EA3-D8EFC4819578}">
      <dsp:nvSpPr>
        <dsp:cNvPr id="0" name=""/>
        <dsp:cNvSpPr/>
      </dsp:nvSpPr>
      <dsp:spPr>
        <a:xfrm>
          <a:off x="1898347" y="2892719"/>
          <a:ext cx="2229805" cy="2229805"/>
        </a:xfrm>
        <a:prstGeom prst="pie">
          <a:avLst>
            <a:gd name="adj1" fmla="val 5400000"/>
            <a:gd name="adj2" fmla="val 1620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04555D-EF4B-4AFF-8833-CE65A8C1C2F4}">
      <dsp:nvSpPr>
        <dsp:cNvPr id="0" name=""/>
        <dsp:cNvSpPr/>
      </dsp:nvSpPr>
      <dsp:spPr>
        <a:xfrm>
          <a:off x="3013250" y="3313584"/>
          <a:ext cx="27212077" cy="2209134"/>
        </a:xfrm>
        <a:prstGeom prst="rect">
          <a:avLst/>
        </a:prstGeom>
        <a:solidFill>
          <a:schemeClr val="lt1">
            <a:alpha val="90000"/>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solidFill>
                <a:schemeClr val="bg2">
                  <a:lumMod val="25000"/>
                </a:schemeClr>
              </a:solidFill>
              <a:latin typeface="Arial" panose="020B0604020202020204" pitchFamily="34" charset="0"/>
              <a:cs typeface="Arial" panose="020B0604020202020204" pitchFamily="34" charset="0"/>
            </a:rPr>
            <a:t>More concerned about the experience of online-learning, loss of social interaction and student support than mitigated risks associated with on-campus group learning environments.</a:t>
          </a:r>
          <a:endParaRPr lang="en-GB" sz="3600" kern="1200" baseline="0" dirty="0">
            <a:solidFill>
              <a:schemeClr val="bg2">
                <a:lumMod val="25000"/>
              </a:schemeClr>
            </a:solidFill>
            <a:latin typeface="Arial" panose="020B0604020202020204" pitchFamily="34" charset="0"/>
            <a:cs typeface="Arial" panose="020B0604020202020204" pitchFamily="34" charset="0"/>
          </a:endParaRPr>
        </a:p>
      </dsp:txBody>
      <dsp:txXfrm>
        <a:off x="3013250" y="3313584"/>
        <a:ext cx="27212077" cy="955301"/>
      </dsp:txXfrm>
    </dsp:sp>
    <dsp:sp modelId="{4EA4F067-4A69-48BC-A4D5-B2D67C2F18F0}">
      <dsp:nvSpPr>
        <dsp:cNvPr id="0" name=""/>
        <dsp:cNvSpPr/>
      </dsp:nvSpPr>
      <dsp:spPr>
        <a:xfrm>
          <a:off x="2531130" y="3856960"/>
          <a:ext cx="964240" cy="964240"/>
        </a:xfrm>
        <a:prstGeom prst="pie">
          <a:avLst>
            <a:gd name="adj1" fmla="val 5400000"/>
            <a:gd name="adj2" fmla="val 1620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A6A3A4-B3E1-4E36-910C-2E49FD1BF835}">
      <dsp:nvSpPr>
        <dsp:cNvPr id="0" name=""/>
        <dsp:cNvSpPr/>
      </dsp:nvSpPr>
      <dsp:spPr>
        <a:xfrm>
          <a:off x="3013250" y="4648461"/>
          <a:ext cx="27212077" cy="1370233"/>
        </a:xfrm>
        <a:prstGeom prst="rect">
          <a:avLst/>
        </a:prstGeom>
        <a:solidFill>
          <a:schemeClr val="lt1">
            <a:alpha val="90000"/>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baseline="0" dirty="0">
              <a:solidFill>
                <a:schemeClr val="bg2">
                  <a:lumMod val="25000"/>
                </a:schemeClr>
              </a:solidFill>
              <a:latin typeface="Arial" panose="020B0604020202020204" pitchFamily="34" charset="0"/>
              <a:cs typeface="Arial" panose="020B0604020202020204" pitchFamily="34" charset="0"/>
            </a:rPr>
            <a:t>Indicates a need to implement pedagogical strategies to support students but also consider their transition to a workplace where they will be supporting the long-term care and treatment of COVID-19 patients.</a:t>
          </a:r>
        </a:p>
      </dsp:txBody>
      <dsp:txXfrm>
        <a:off x="3013250" y="4648461"/>
        <a:ext cx="27212077" cy="137023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0158C5BC-9A70-462C-B28D-9600239EAC64}" type="datetimeFigureOut">
              <a:rPr lang="en-US" smtClean="0"/>
              <a:pPr/>
              <a:t>6/27/2021</a:t>
            </a:fld>
            <a:endParaRPr lang="en-US"/>
          </a:p>
        </p:txBody>
      </p:sp>
      <p:sp>
        <p:nvSpPr>
          <p:cNvPr id="4" name="Footer Placeholder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E6CC2317-6751-4CD4-9995-8782DD78E936}" type="datetimeFigureOut">
              <a:rPr lang="en-US" smtClean="0"/>
              <a:pPr/>
              <a:t>6/27/2021</a:t>
            </a:fld>
            <a:endParaRPr lang="en-US" dirty="0"/>
          </a:p>
        </p:txBody>
      </p:sp>
      <p:sp>
        <p:nvSpPr>
          <p:cNvPr id="4" name="Slide Image Placeholder 3"/>
          <p:cNvSpPr>
            <a:spLocks noGrp="1" noRot="1" noChangeAspect="1"/>
          </p:cNvSpPr>
          <p:nvPr>
            <p:ph type="sldImg" idx="2"/>
          </p:nvPr>
        </p:nvSpPr>
        <p:spPr>
          <a:xfrm>
            <a:off x="2082800" y="744538"/>
            <a:ext cx="2633663" cy="37242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927" y="4716661"/>
            <a:ext cx="5439410" cy="44684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4298870" rtl="0" eaLnBrk="1" latinLnBrk="0" hangingPunct="1">
      <a:defRPr sz="5800" kern="1200">
        <a:solidFill>
          <a:schemeClr val="tx1"/>
        </a:solidFill>
        <a:latin typeface="+mn-lt"/>
        <a:ea typeface="+mn-ea"/>
        <a:cs typeface="+mn-cs"/>
      </a:defRPr>
    </a:lvl1pPr>
    <a:lvl2pPr marL="2149436" algn="l" defTabSz="4298870" rtl="0" eaLnBrk="1" latinLnBrk="0" hangingPunct="1">
      <a:defRPr sz="5800" kern="1200">
        <a:solidFill>
          <a:schemeClr val="tx1"/>
        </a:solidFill>
        <a:latin typeface="+mn-lt"/>
        <a:ea typeface="+mn-ea"/>
        <a:cs typeface="+mn-cs"/>
      </a:defRPr>
    </a:lvl2pPr>
    <a:lvl3pPr marL="4298870" algn="l" defTabSz="4298870" rtl="0" eaLnBrk="1" latinLnBrk="0" hangingPunct="1">
      <a:defRPr sz="5800" kern="1200">
        <a:solidFill>
          <a:schemeClr val="tx1"/>
        </a:solidFill>
        <a:latin typeface="+mn-lt"/>
        <a:ea typeface="+mn-ea"/>
        <a:cs typeface="+mn-cs"/>
      </a:defRPr>
    </a:lvl3pPr>
    <a:lvl4pPr marL="6448303" algn="l" defTabSz="4298870" rtl="0" eaLnBrk="1" latinLnBrk="0" hangingPunct="1">
      <a:defRPr sz="5800" kern="1200">
        <a:solidFill>
          <a:schemeClr val="tx1"/>
        </a:solidFill>
        <a:latin typeface="+mn-lt"/>
        <a:ea typeface="+mn-ea"/>
        <a:cs typeface="+mn-cs"/>
      </a:defRPr>
    </a:lvl4pPr>
    <a:lvl5pPr marL="8597739" algn="l" defTabSz="4298870" rtl="0" eaLnBrk="1" latinLnBrk="0" hangingPunct="1">
      <a:defRPr sz="5800" kern="1200">
        <a:solidFill>
          <a:schemeClr val="tx1"/>
        </a:solidFill>
        <a:latin typeface="+mn-lt"/>
        <a:ea typeface="+mn-ea"/>
        <a:cs typeface="+mn-cs"/>
      </a:defRPr>
    </a:lvl5pPr>
    <a:lvl6pPr marL="10747173" algn="l" defTabSz="4298870" rtl="0" eaLnBrk="1" latinLnBrk="0" hangingPunct="1">
      <a:defRPr sz="5800" kern="1200">
        <a:solidFill>
          <a:schemeClr val="tx1"/>
        </a:solidFill>
        <a:latin typeface="+mn-lt"/>
        <a:ea typeface="+mn-ea"/>
        <a:cs typeface="+mn-cs"/>
      </a:defRPr>
    </a:lvl6pPr>
    <a:lvl7pPr marL="12896610" algn="l" defTabSz="4298870" rtl="0" eaLnBrk="1" latinLnBrk="0" hangingPunct="1">
      <a:defRPr sz="5800" kern="1200">
        <a:solidFill>
          <a:schemeClr val="tx1"/>
        </a:solidFill>
        <a:latin typeface="+mn-lt"/>
        <a:ea typeface="+mn-ea"/>
        <a:cs typeface="+mn-cs"/>
      </a:defRPr>
    </a:lvl7pPr>
    <a:lvl8pPr marL="15046043" algn="l" defTabSz="4298870" rtl="0" eaLnBrk="1" latinLnBrk="0" hangingPunct="1">
      <a:defRPr sz="5800" kern="1200">
        <a:solidFill>
          <a:schemeClr val="tx1"/>
        </a:solidFill>
        <a:latin typeface="+mn-lt"/>
        <a:ea typeface="+mn-ea"/>
        <a:cs typeface="+mn-cs"/>
      </a:defRPr>
    </a:lvl8pPr>
    <a:lvl9pPr marL="17195479" algn="l" defTabSz="429887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789" y="7586807"/>
            <a:ext cx="14301403"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36314" y="6847797"/>
            <a:ext cx="14290114"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36312" y="18482573"/>
            <a:ext cx="14293606"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5355743" y="6847797"/>
            <a:ext cx="14289930"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5355743" y="7586807"/>
            <a:ext cx="14289930"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5355745" y="18505153"/>
            <a:ext cx="14286002"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5350268" y="19298526"/>
            <a:ext cx="14291480"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5366821" y="33394615"/>
            <a:ext cx="14278850"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5355745" y="34207990"/>
            <a:ext cx="14286002"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23789" y="19277807"/>
            <a:ext cx="14302637"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4091542" y="5025635"/>
            <a:ext cx="22096891" cy="1087680"/>
          </a:xfrm>
          <a:prstGeom prst="rect">
            <a:avLst/>
          </a:prstGeom>
        </p:spPr>
        <p:txBody>
          <a:bodyPr lIns="77357" tIns="38679" rIns="77357" bIns="38679">
            <a:normAutofit/>
          </a:bodyPr>
          <a:lstStyle>
            <a:lvl1pPr marL="0" indent="0" algn="ctr">
              <a:buFontTx/>
              <a:buNone/>
              <a:defRPr sz="61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affiliations</a:t>
            </a:r>
          </a:p>
        </p:txBody>
      </p:sp>
      <p:sp>
        <p:nvSpPr>
          <p:cNvPr id="79" name="Text Placeholder 76"/>
          <p:cNvSpPr>
            <a:spLocks noGrp="1"/>
          </p:cNvSpPr>
          <p:nvPr>
            <p:ph type="body" sz="quarter" idx="151" hasCustomPrompt="1"/>
          </p:nvPr>
        </p:nvSpPr>
        <p:spPr>
          <a:xfrm>
            <a:off x="4091542" y="3161043"/>
            <a:ext cx="22096891" cy="1864592"/>
          </a:xfrm>
          <a:prstGeom prst="rect">
            <a:avLst/>
          </a:prstGeom>
        </p:spPr>
        <p:txBody>
          <a:bodyPr lIns="77357" tIns="38679" rIns="77357" bIns="38679" anchor="t" anchorCtr="1">
            <a:normAutofit/>
          </a:bodyPr>
          <a:lstStyle>
            <a:lvl1pPr marL="0" indent="0" algn="ctr">
              <a:buFontTx/>
              <a:buNone/>
              <a:defRPr sz="98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authors</a:t>
            </a:r>
          </a:p>
        </p:txBody>
      </p:sp>
      <p:sp>
        <p:nvSpPr>
          <p:cNvPr id="80" name="Text Placeholder 76"/>
          <p:cNvSpPr>
            <a:spLocks noGrp="1"/>
          </p:cNvSpPr>
          <p:nvPr>
            <p:ph type="body" sz="quarter" idx="153" hasCustomPrompt="1"/>
          </p:nvPr>
        </p:nvSpPr>
        <p:spPr>
          <a:xfrm>
            <a:off x="4091542" y="492996"/>
            <a:ext cx="22096891" cy="2668047"/>
          </a:xfrm>
          <a:prstGeom prst="rect">
            <a:avLst/>
          </a:prstGeom>
        </p:spPr>
        <p:txBody>
          <a:bodyPr lIns="77357" tIns="38679" rIns="77357" bIns="38679" anchor="t" anchorCtr="1">
            <a:normAutofit/>
          </a:bodyPr>
          <a:lstStyle>
            <a:lvl1pPr marL="0" indent="0" algn="ctr">
              <a:buFontTx/>
              <a:buNone/>
              <a:defRPr sz="140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789" y="7641173"/>
            <a:ext cx="6938066"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636315" y="6841139"/>
            <a:ext cx="6932591" cy="796422"/>
          </a:xfrm>
          <a:prstGeom prst="rect">
            <a:avLst/>
          </a:prstGeom>
          <a:noFill/>
        </p:spPr>
        <p:txBody>
          <a:bodyPr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add) ABSTRACT</a:t>
            </a:r>
          </a:p>
        </p:txBody>
      </p:sp>
      <p:sp>
        <p:nvSpPr>
          <p:cNvPr id="19" name="Text Placeholder 3"/>
          <p:cNvSpPr>
            <a:spLocks noGrp="1"/>
          </p:cNvSpPr>
          <p:nvPr>
            <p:ph type="body" sz="quarter" idx="19" hasCustomPrompt="1"/>
          </p:nvPr>
        </p:nvSpPr>
        <p:spPr>
          <a:xfrm>
            <a:off x="622693" y="19234193"/>
            <a:ext cx="6939160"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636312" y="18482573"/>
            <a:ext cx="6933684"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7993836" y="7630851"/>
            <a:ext cx="14294495"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7993839" y="6847797"/>
            <a:ext cx="14294495"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7993839" y="28199893"/>
            <a:ext cx="14294495"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7993839" y="27406522"/>
            <a:ext cx="14294495"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2714362" y="6847797"/>
            <a:ext cx="6931309"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2714362" y="7641173"/>
            <a:ext cx="6931309"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2710436" y="18560893"/>
            <a:ext cx="6931309" cy="800355"/>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2754889" y="19354265"/>
            <a:ext cx="6881002" cy="897704"/>
          </a:xfrm>
          <a:prstGeom prst="rect">
            <a:avLst/>
          </a:prstGeom>
        </p:spPr>
        <p:txBody>
          <a:bodyPr wrap="square" lIns="223900" tIns="223900" rIns="223900" bIns="223900">
            <a:spAutoFit/>
          </a:bodyPr>
          <a:lstStyle>
            <a:lvl1pPr marL="0" indent="0">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2714362" y="33999578"/>
            <a:ext cx="6931309" cy="796422"/>
          </a:xfrm>
          <a:prstGeom prst="rect">
            <a:avLst/>
          </a:prstGeom>
          <a:noFill/>
        </p:spPr>
        <p:txBody>
          <a:bodyPr wrap="square" lIns="89560" tIns="89560" rIns="89560" bIns="89560" anchor="ctr" anchorCtr="0">
            <a:spAutoFit/>
          </a:bodyPr>
          <a:lstStyle>
            <a:lvl1pPr marL="0" indent="0" algn="ctr">
              <a:buNone/>
              <a:defRPr sz="4000" b="1" u="sng" baseline="0">
                <a:solidFill>
                  <a:schemeClr val="accent5">
                    <a:lumMod val="50000"/>
                  </a:schemeClr>
                </a:solidFill>
              </a:defRPr>
            </a:lvl1pPr>
          </a:lstStyle>
          <a:p>
            <a:pPr lvl="0"/>
            <a:r>
              <a:rPr lang="en-US" dirty="0"/>
              <a:t>(click to add)  CONTACT</a:t>
            </a:r>
          </a:p>
        </p:txBody>
      </p:sp>
      <p:sp>
        <p:nvSpPr>
          <p:cNvPr id="30" name="Text Placeholder 3"/>
          <p:cNvSpPr>
            <a:spLocks noGrp="1"/>
          </p:cNvSpPr>
          <p:nvPr>
            <p:ph type="body" sz="quarter" idx="30" hasCustomPrompt="1"/>
          </p:nvPr>
        </p:nvSpPr>
        <p:spPr>
          <a:xfrm>
            <a:off x="22701108" y="34868317"/>
            <a:ext cx="6934780" cy="897704"/>
          </a:xfrm>
          <a:prstGeom prst="rect">
            <a:avLst/>
          </a:prstGeom>
        </p:spPr>
        <p:txBody>
          <a:bodyPr wrap="square" lIns="223900" tIns="223900" rIns="223900" bIns="223900">
            <a:spAutoFit/>
          </a:bodyPr>
          <a:lstStyle>
            <a:lvl1pPr marL="67375" indent="-67375">
              <a:buNone/>
              <a:defRPr sz="2800">
                <a:solidFill>
                  <a:schemeClr val="accent5">
                    <a:lumMod val="50000"/>
                  </a:schemeClr>
                </a:solidFill>
                <a:latin typeface="Trebuchet MS" pitchFamily="34" charset="0"/>
              </a:defRPr>
            </a:lvl1pPr>
            <a:lvl2pPr marL="1455347" indent="-559749">
              <a:defRPr sz="2400">
                <a:latin typeface="Trebuchet MS" pitchFamily="34" charset="0"/>
              </a:defRPr>
            </a:lvl2pPr>
            <a:lvl3pPr marL="2015094" indent="-559749">
              <a:defRPr sz="2400">
                <a:latin typeface="Trebuchet MS" pitchFamily="34" charset="0"/>
              </a:defRPr>
            </a:lvl3pPr>
            <a:lvl4pPr marL="2630819" indent="-615724">
              <a:defRPr sz="2400">
                <a:latin typeface="Trebuchet MS" pitchFamily="34" charset="0"/>
              </a:defRPr>
            </a:lvl4pPr>
            <a:lvl5pPr marL="3078618" indent="-447799">
              <a:defRPr sz="2400">
                <a:latin typeface="Trebuchet MS" pitchFamily="34" charset="0"/>
              </a:defRPr>
            </a:lvl5pPr>
          </a:lstStyle>
          <a:p>
            <a:pPr lvl="0"/>
            <a:r>
              <a:rPr lang="en-US" dirty="0"/>
              <a:t>Enter your text here</a:t>
            </a:r>
          </a:p>
        </p:txBody>
      </p:sp>
      <p:sp>
        <p:nvSpPr>
          <p:cNvPr id="84" name="Text Placeholder 76"/>
          <p:cNvSpPr>
            <a:spLocks noGrp="1"/>
          </p:cNvSpPr>
          <p:nvPr>
            <p:ph type="body" sz="quarter" idx="150" hasCustomPrompt="1"/>
          </p:nvPr>
        </p:nvSpPr>
        <p:spPr>
          <a:xfrm>
            <a:off x="4091542" y="5025635"/>
            <a:ext cx="22096891" cy="1087680"/>
          </a:xfrm>
          <a:prstGeom prst="rect">
            <a:avLst/>
          </a:prstGeom>
        </p:spPr>
        <p:txBody>
          <a:bodyPr lIns="77357" tIns="38679" rIns="77357" bIns="38679">
            <a:normAutofit/>
          </a:bodyPr>
          <a:lstStyle>
            <a:lvl1pPr marL="0" indent="0" algn="ctr">
              <a:buFontTx/>
              <a:buNone/>
              <a:defRPr sz="61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affiliations</a:t>
            </a:r>
          </a:p>
        </p:txBody>
      </p:sp>
      <p:sp>
        <p:nvSpPr>
          <p:cNvPr id="85" name="Text Placeholder 76"/>
          <p:cNvSpPr>
            <a:spLocks noGrp="1"/>
          </p:cNvSpPr>
          <p:nvPr>
            <p:ph type="body" sz="quarter" idx="151" hasCustomPrompt="1"/>
          </p:nvPr>
        </p:nvSpPr>
        <p:spPr>
          <a:xfrm>
            <a:off x="4091542" y="3161043"/>
            <a:ext cx="22096891" cy="1864592"/>
          </a:xfrm>
          <a:prstGeom prst="rect">
            <a:avLst/>
          </a:prstGeom>
        </p:spPr>
        <p:txBody>
          <a:bodyPr lIns="77357" tIns="38679" rIns="77357" bIns="38679" anchor="t" anchorCtr="1">
            <a:normAutofit/>
          </a:bodyPr>
          <a:lstStyle>
            <a:lvl1pPr marL="0" indent="0" algn="ctr">
              <a:buFontTx/>
              <a:buNone/>
              <a:defRPr sz="98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authors</a:t>
            </a:r>
          </a:p>
        </p:txBody>
      </p:sp>
      <p:sp>
        <p:nvSpPr>
          <p:cNvPr id="86" name="Text Placeholder 76"/>
          <p:cNvSpPr>
            <a:spLocks noGrp="1"/>
          </p:cNvSpPr>
          <p:nvPr>
            <p:ph type="body" sz="quarter" idx="178" hasCustomPrompt="1"/>
          </p:nvPr>
        </p:nvSpPr>
        <p:spPr>
          <a:xfrm>
            <a:off x="4091542" y="492996"/>
            <a:ext cx="22096891" cy="2668047"/>
          </a:xfrm>
          <a:prstGeom prst="rect">
            <a:avLst/>
          </a:prstGeom>
        </p:spPr>
        <p:txBody>
          <a:bodyPr lIns="77357" tIns="38679" rIns="77357" bIns="38679" anchor="t" anchorCtr="1">
            <a:normAutofit/>
          </a:bodyPr>
          <a:lstStyle>
            <a:lvl1pPr marL="0" indent="0" algn="ctr">
              <a:buFontTx/>
              <a:buNone/>
              <a:defRPr sz="140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oleObject" Target="../embeddings/oleObject1.bin"/><Relationship Id="rId12" Type="http://schemas.openxmlformats.org/officeDocument/2006/relationships/image" Target="../media/image7.wmf"/><Relationship Id="rId17" Type="http://schemas.openxmlformats.org/officeDocument/2006/relationships/image" Target="../media/image10.jpeg"/><Relationship Id="rId2" Type="http://schemas.openxmlformats.org/officeDocument/2006/relationships/theme" Target="../theme/theme2.xml"/><Relationship Id="rId16" Type="http://schemas.openxmlformats.org/officeDocument/2006/relationships/hyperlink" Target="http://www.facebook.com/pages/PosterPresentationscom/217914411419?v=app_4949752878&amp;ref=ts" TargetMode="Externa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oleObject" Target="../embeddings/oleObject3.bin"/><Relationship Id="rId5" Type="http://schemas.openxmlformats.org/officeDocument/2006/relationships/image" Target="../media/image3.png"/><Relationship Id="rId15" Type="http://schemas.openxmlformats.org/officeDocument/2006/relationships/image" Target="../media/image9.wmf"/><Relationship Id="rId10" Type="http://schemas.openxmlformats.org/officeDocument/2006/relationships/image" Target="../media/image6.wmf"/><Relationship Id="rId4" Type="http://schemas.openxmlformats.org/officeDocument/2006/relationships/image" Target="../media/image2.png"/><Relationship Id="rId9" Type="http://schemas.openxmlformats.org/officeDocument/2006/relationships/oleObject" Target="../embeddings/oleObject2.bin"/><Relationship Id="rId14"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50000"/>
          </a:schemeClr>
        </a:soli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30279975" cy="6242910"/>
          </a:xfrm>
          <a:prstGeom prst="rect">
            <a:avLst/>
          </a:prstGeom>
          <a:solidFill>
            <a:schemeClr val="accent5">
              <a:lumMod val="75000"/>
            </a:schemeClr>
          </a:solidFill>
          <a:ln w="9525">
            <a:solidFill>
              <a:schemeClr val="tx1"/>
            </a:solidFill>
            <a:miter lim="800000"/>
            <a:headEnd/>
            <a:tailEnd/>
          </a:ln>
          <a:effectLst/>
        </p:spPr>
        <p:txBody>
          <a:bodyPr wrap="none" lIns="89560" tIns="44779" rIns="89560" bIns="44779" anchor="ctr"/>
          <a:lstStyle/>
          <a:p>
            <a:pPr>
              <a:defRPr/>
            </a:pPr>
            <a:endParaRPr lang="en-US" dirty="0"/>
          </a:p>
        </p:txBody>
      </p:sp>
      <p:sp>
        <p:nvSpPr>
          <p:cNvPr id="9" name="Rectangle 9"/>
          <p:cNvSpPr>
            <a:spLocks noChangeArrowheads="1"/>
          </p:cNvSpPr>
          <p:nvPr/>
        </p:nvSpPr>
        <p:spPr bwMode="auto">
          <a:xfrm>
            <a:off x="0" y="6249107"/>
            <a:ext cx="30279975" cy="198186"/>
          </a:xfrm>
          <a:prstGeom prst="rect">
            <a:avLst/>
          </a:prstGeom>
          <a:solidFill>
            <a:schemeClr val="accent5">
              <a:lumMod val="50000"/>
            </a:schemeClr>
          </a:solidFill>
          <a:ln w="152400">
            <a:noFill/>
            <a:miter lim="800000"/>
            <a:headEnd/>
            <a:tailEnd/>
          </a:ln>
          <a:effectLst/>
        </p:spPr>
        <p:txBody>
          <a:bodyPr wrap="none" lIns="89560" tIns="44779" rIns="89560" bIns="44779" anchor="ctr"/>
          <a:lstStyle/>
          <a:p>
            <a:pPr>
              <a:defRPr/>
            </a:pPr>
            <a:endParaRPr lang="en-US" dirty="0"/>
          </a:p>
        </p:txBody>
      </p:sp>
      <p:sp>
        <p:nvSpPr>
          <p:cNvPr id="10" name="Text Box 14"/>
          <p:cNvSpPr txBox="1">
            <a:spLocks noChangeArrowheads="1"/>
          </p:cNvSpPr>
          <p:nvPr/>
        </p:nvSpPr>
        <p:spPr bwMode="auto">
          <a:xfrm>
            <a:off x="1538539" y="41993832"/>
            <a:ext cx="2234942" cy="327237"/>
          </a:xfrm>
          <a:prstGeom prst="rect">
            <a:avLst/>
          </a:prstGeom>
          <a:noFill/>
          <a:ln w="9525">
            <a:noFill/>
            <a:miter lim="800000"/>
            <a:headEnd/>
            <a:tailEnd/>
          </a:ln>
          <a:effectLst/>
        </p:spPr>
        <p:txBody>
          <a:bodyPr wrap="square" lIns="89391" tIns="44688" rIns="89391" bIns="44688">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2012</a:t>
            </a:r>
          </a:p>
          <a:p>
            <a:pPr eaLnBrk="0" hangingPunct="0">
              <a:lnSpc>
                <a:spcPct val="65000"/>
              </a:lnSpc>
              <a:spcBef>
                <a:spcPct val="50000"/>
              </a:spcBef>
              <a:defRPr/>
            </a:pPr>
            <a:r>
              <a:rPr lang="en-US" sz="1000" b="1" dirty="0">
                <a:solidFill>
                  <a:schemeClr val="bg1">
                    <a:lumMod val="75000"/>
                  </a:schemeClr>
                </a:solidFill>
                <a:latin typeface="Arial" charset="0"/>
              </a:rPr>
              <a:t>www.PosterPresentations.com</a:t>
            </a:r>
          </a:p>
        </p:txBody>
      </p:sp>
      <p:sp>
        <p:nvSpPr>
          <p:cNvPr id="16" name="Rectangle 33"/>
          <p:cNvSpPr>
            <a:spLocks noChangeArrowheads="1"/>
          </p:cNvSpPr>
          <p:nvPr/>
        </p:nvSpPr>
        <p:spPr bwMode="auto">
          <a:xfrm>
            <a:off x="634615" y="6829719"/>
            <a:ext cx="14293401" cy="34781927"/>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60" tIns="44779" rIns="89560" bIns="44779" anchor="ctr"/>
          <a:lstStyle/>
          <a:p>
            <a:pPr>
              <a:defRPr/>
            </a:pPr>
            <a:endParaRPr lang="en-US" dirty="0"/>
          </a:p>
        </p:txBody>
      </p:sp>
      <p:sp>
        <p:nvSpPr>
          <p:cNvPr id="21" name="Rectangle 33"/>
          <p:cNvSpPr>
            <a:spLocks noChangeArrowheads="1"/>
          </p:cNvSpPr>
          <p:nvPr userDrawn="1"/>
        </p:nvSpPr>
        <p:spPr bwMode="auto">
          <a:xfrm>
            <a:off x="15351960" y="6829719"/>
            <a:ext cx="14293401" cy="34781927"/>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60" tIns="44779" rIns="89560" bIns="44779" anchor="ct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4298870" rtl="0" eaLnBrk="1" latinLnBrk="0" hangingPunct="1">
        <a:spcBef>
          <a:spcPct val="0"/>
        </a:spcBef>
        <a:buNone/>
        <a:defRPr sz="8500" kern="1200">
          <a:solidFill>
            <a:schemeClr val="bg1"/>
          </a:solidFill>
          <a:latin typeface="Trebuchet MS" pitchFamily="34" charset="0"/>
          <a:ea typeface="+mj-ea"/>
          <a:cs typeface="+mj-cs"/>
        </a:defRPr>
      </a:lvl1pPr>
    </p:titleStyle>
    <p:bodyStyle>
      <a:lvl1pPr marL="1612076" indent="-1612076" algn="l" defTabSz="4298870" rtl="0" eaLnBrk="1" latinLnBrk="0" hangingPunct="1">
        <a:spcBef>
          <a:spcPct val="20000"/>
        </a:spcBef>
        <a:buFont typeface="Arial" pitchFamily="34" charset="0"/>
        <a:buChar char="•"/>
        <a:defRPr sz="15000" kern="1200">
          <a:solidFill>
            <a:schemeClr val="tx1"/>
          </a:solidFill>
          <a:latin typeface="+mn-lt"/>
          <a:ea typeface="+mn-ea"/>
          <a:cs typeface="+mn-cs"/>
        </a:defRPr>
      </a:lvl1pPr>
      <a:lvl2pPr marL="3492831" indent="-1343396" algn="l" defTabSz="429887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588" indent="-1074718" algn="l" defTabSz="429887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3022"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2455"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1891"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71324"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20760"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70195"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870" rtl="0" eaLnBrk="1" latinLnBrk="0" hangingPunct="1">
        <a:defRPr sz="8500" kern="1200">
          <a:solidFill>
            <a:schemeClr val="tx1"/>
          </a:solidFill>
          <a:latin typeface="+mn-lt"/>
          <a:ea typeface="+mn-ea"/>
          <a:cs typeface="+mn-cs"/>
        </a:defRPr>
      </a:lvl1pPr>
      <a:lvl2pPr marL="2149436" algn="l" defTabSz="4298870" rtl="0" eaLnBrk="1" latinLnBrk="0" hangingPunct="1">
        <a:defRPr sz="8500" kern="1200">
          <a:solidFill>
            <a:schemeClr val="tx1"/>
          </a:solidFill>
          <a:latin typeface="+mn-lt"/>
          <a:ea typeface="+mn-ea"/>
          <a:cs typeface="+mn-cs"/>
        </a:defRPr>
      </a:lvl2pPr>
      <a:lvl3pPr marL="4298870" algn="l" defTabSz="4298870" rtl="0" eaLnBrk="1" latinLnBrk="0" hangingPunct="1">
        <a:defRPr sz="8500" kern="1200">
          <a:solidFill>
            <a:schemeClr val="tx1"/>
          </a:solidFill>
          <a:latin typeface="+mn-lt"/>
          <a:ea typeface="+mn-ea"/>
          <a:cs typeface="+mn-cs"/>
        </a:defRPr>
      </a:lvl3pPr>
      <a:lvl4pPr marL="6448303" algn="l" defTabSz="4298870" rtl="0" eaLnBrk="1" latinLnBrk="0" hangingPunct="1">
        <a:defRPr sz="8500" kern="1200">
          <a:solidFill>
            <a:schemeClr val="tx1"/>
          </a:solidFill>
          <a:latin typeface="+mn-lt"/>
          <a:ea typeface="+mn-ea"/>
          <a:cs typeface="+mn-cs"/>
        </a:defRPr>
      </a:lvl4pPr>
      <a:lvl5pPr marL="8597739" algn="l" defTabSz="4298870" rtl="0" eaLnBrk="1" latinLnBrk="0" hangingPunct="1">
        <a:defRPr sz="8500" kern="1200">
          <a:solidFill>
            <a:schemeClr val="tx1"/>
          </a:solidFill>
          <a:latin typeface="+mn-lt"/>
          <a:ea typeface="+mn-ea"/>
          <a:cs typeface="+mn-cs"/>
        </a:defRPr>
      </a:lvl5pPr>
      <a:lvl6pPr marL="10747173" algn="l" defTabSz="4298870" rtl="0" eaLnBrk="1" latinLnBrk="0" hangingPunct="1">
        <a:defRPr sz="8500" kern="1200">
          <a:solidFill>
            <a:schemeClr val="tx1"/>
          </a:solidFill>
          <a:latin typeface="+mn-lt"/>
          <a:ea typeface="+mn-ea"/>
          <a:cs typeface="+mn-cs"/>
        </a:defRPr>
      </a:lvl6pPr>
      <a:lvl7pPr marL="12896610" algn="l" defTabSz="4298870" rtl="0" eaLnBrk="1" latinLnBrk="0" hangingPunct="1">
        <a:defRPr sz="8500" kern="1200">
          <a:solidFill>
            <a:schemeClr val="tx1"/>
          </a:solidFill>
          <a:latin typeface="+mn-lt"/>
          <a:ea typeface="+mn-ea"/>
          <a:cs typeface="+mn-cs"/>
        </a:defRPr>
      </a:lvl7pPr>
      <a:lvl8pPr marL="15046043" algn="l" defTabSz="4298870" rtl="0" eaLnBrk="1" latinLnBrk="0" hangingPunct="1">
        <a:defRPr sz="8500" kern="1200">
          <a:solidFill>
            <a:schemeClr val="tx1"/>
          </a:solidFill>
          <a:latin typeface="+mn-lt"/>
          <a:ea typeface="+mn-ea"/>
          <a:cs typeface="+mn-cs"/>
        </a:defRPr>
      </a:lvl8pPr>
      <a:lvl9pPr marL="17195479" algn="l" defTabSz="4298870" rtl="0" eaLnBrk="1" latinLnBrk="0" hangingPunct="1">
        <a:defRPr sz="8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50000"/>
          </a:schemeClr>
        </a:soli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30279975" cy="6242910"/>
          </a:xfrm>
          <a:prstGeom prst="rect">
            <a:avLst/>
          </a:prstGeom>
          <a:solidFill>
            <a:schemeClr val="accent5">
              <a:lumMod val="75000"/>
            </a:schemeClr>
          </a:solidFill>
          <a:ln w="9525">
            <a:solidFill>
              <a:schemeClr val="tx1"/>
            </a:solidFill>
            <a:miter lim="800000"/>
            <a:headEnd/>
            <a:tailEnd/>
          </a:ln>
          <a:effectLst/>
        </p:spPr>
        <p:txBody>
          <a:bodyPr wrap="none" lIns="89560" tIns="44779" rIns="89560" bIns="44779" anchor="ctr"/>
          <a:lstStyle/>
          <a:p>
            <a:pPr>
              <a:defRPr/>
            </a:pPr>
            <a:endParaRPr lang="en-US" dirty="0"/>
          </a:p>
        </p:txBody>
      </p:sp>
      <p:sp>
        <p:nvSpPr>
          <p:cNvPr id="8" name="Rectangle 33"/>
          <p:cNvSpPr>
            <a:spLocks noChangeArrowheads="1"/>
          </p:cNvSpPr>
          <p:nvPr/>
        </p:nvSpPr>
        <p:spPr bwMode="auto">
          <a:xfrm>
            <a:off x="630834" y="6837476"/>
            <a:ext cx="29015023" cy="34781927"/>
          </a:xfrm>
          <a:prstGeom prst="roundRect">
            <a:avLst>
              <a:gd name="adj" fmla="val 2277"/>
            </a:avLst>
          </a:prstGeom>
          <a:gradFill flip="none" rotWithShape="1">
            <a:gsLst>
              <a:gs pos="0">
                <a:srgbClr val="CDD2DE"/>
              </a:gs>
              <a:gs pos="0">
                <a:srgbClr val="CDD2DE"/>
              </a:gs>
              <a:gs pos="100000">
                <a:srgbClr val="F3F5FA"/>
              </a:gs>
            </a:gsLst>
            <a:lin ang="16200000" scaled="1"/>
            <a:tileRect/>
          </a:gradFill>
          <a:ln w="9525">
            <a:solidFill>
              <a:schemeClr val="tx2"/>
            </a:solidFill>
            <a:miter lim="800000"/>
            <a:headEnd/>
            <a:tailEnd/>
          </a:ln>
          <a:effectLst/>
        </p:spPr>
        <p:txBody>
          <a:bodyPr wrap="none" lIns="89560" tIns="44779" rIns="89560" bIns="44779" anchor="ctr"/>
          <a:lstStyle/>
          <a:p>
            <a:pPr>
              <a:defRPr/>
            </a:pPr>
            <a:endParaRPr lang="en-US" dirty="0"/>
          </a:p>
        </p:txBody>
      </p:sp>
      <p:sp>
        <p:nvSpPr>
          <p:cNvPr id="9" name="Rectangle 9"/>
          <p:cNvSpPr>
            <a:spLocks noChangeArrowheads="1"/>
          </p:cNvSpPr>
          <p:nvPr/>
        </p:nvSpPr>
        <p:spPr bwMode="auto">
          <a:xfrm>
            <a:off x="0" y="6249107"/>
            <a:ext cx="30279975" cy="198186"/>
          </a:xfrm>
          <a:prstGeom prst="rect">
            <a:avLst/>
          </a:prstGeom>
          <a:solidFill>
            <a:schemeClr val="accent5">
              <a:lumMod val="50000"/>
            </a:schemeClr>
          </a:solidFill>
          <a:ln w="152400">
            <a:noFill/>
            <a:miter lim="800000"/>
            <a:headEnd/>
            <a:tailEnd/>
          </a:ln>
          <a:effectLst/>
        </p:spPr>
        <p:txBody>
          <a:bodyPr wrap="none" lIns="89560" tIns="44779" rIns="89560" bIns="44779" anchor="ctr"/>
          <a:lstStyle/>
          <a:p>
            <a:pPr>
              <a:defRPr/>
            </a:pPr>
            <a:endParaRPr lang="en-US" dirty="0"/>
          </a:p>
        </p:txBody>
      </p:sp>
      <p:sp>
        <p:nvSpPr>
          <p:cNvPr id="10" name="Text Box 14"/>
          <p:cNvSpPr txBox="1">
            <a:spLocks noChangeArrowheads="1"/>
          </p:cNvSpPr>
          <p:nvPr/>
        </p:nvSpPr>
        <p:spPr bwMode="auto">
          <a:xfrm>
            <a:off x="1432520" y="41953100"/>
            <a:ext cx="2637392" cy="327237"/>
          </a:xfrm>
          <a:prstGeom prst="rect">
            <a:avLst/>
          </a:prstGeom>
          <a:noFill/>
          <a:ln w="9525">
            <a:noFill/>
            <a:miter lim="800000"/>
            <a:headEnd/>
            <a:tailEnd/>
          </a:ln>
          <a:effectLst/>
        </p:spPr>
        <p:txBody>
          <a:bodyPr wrap="square" lIns="89391" tIns="44688" rIns="89391" bIns="44688">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2012</a:t>
            </a:r>
          </a:p>
          <a:p>
            <a:pPr eaLnBrk="0" hangingPunct="0">
              <a:lnSpc>
                <a:spcPct val="65000"/>
              </a:lnSpc>
              <a:spcBef>
                <a:spcPct val="50000"/>
              </a:spcBef>
              <a:defRPr/>
            </a:pPr>
            <a:r>
              <a:rPr lang="en-US" sz="1000" b="1" dirty="0">
                <a:solidFill>
                  <a:schemeClr val="bg1">
                    <a:lumMod val="75000"/>
                  </a:schemeClr>
                </a:solidFill>
                <a:latin typeface="Arial" charset="0"/>
              </a:rPr>
              <a:t>www.PosterPresentations.com</a:t>
            </a:r>
          </a:p>
        </p:txBody>
      </p:sp>
      <p:grpSp>
        <p:nvGrpSpPr>
          <p:cNvPr id="22" name="Group 21"/>
          <p:cNvGrpSpPr/>
          <p:nvPr userDrawn="1"/>
        </p:nvGrpSpPr>
        <p:grpSpPr>
          <a:xfrm>
            <a:off x="-17920358" y="-68049"/>
            <a:ext cx="17355730" cy="42876576"/>
            <a:chOff x="-11225189" y="0"/>
            <a:chExt cx="11018865" cy="27255145"/>
          </a:xfrm>
        </p:grpSpPr>
        <p:sp>
          <p:nvSpPr>
            <p:cNvPr id="23" name="Rectangle 22"/>
            <p:cNvSpPr/>
            <p:nvPr/>
          </p:nvSpPr>
          <p:spPr>
            <a:xfrm>
              <a:off x="-11216136" y="0"/>
              <a:ext cx="11009812" cy="2725514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2147997" rtl="0" eaLnBrk="1" fontAlgn="auto" latinLnBrk="0" hangingPunct="1">
                <a:lnSpc>
                  <a:spcPct val="100000"/>
                </a:lnSpc>
                <a:spcBef>
                  <a:spcPts val="0"/>
                </a:spcBef>
                <a:spcAft>
                  <a:spcPts val="0"/>
                </a:spcAft>
                <a:buClrTx/>
                <a:buSzTx/>
                <a:buFontTx/>
                <a:buNone/>
                <a:tabLst/>
                <a:defRPr/>
              </a:pPr>
              <a:r>
                <a:rPr lang="en-US" sz="4500" b="1" spc="0" dirty="0">
                  <a:solidFill>
                    <a:srgbClr val="FF0000"/>
                  </a:solidFill>
                  <a:latin typeface="Trebuchet MS" pitchFamily="34" charset="0"/>
                </a:rPr>
                <a:t>(—THIS SIDEBAR DOES NOT PRINT—)</a:t>
              </a:r>
              <a:endParaRPr lang="en-US" sz="4500" b="1" spc="849" dirty="0">
                <a:solidFill>
                  <a:schemeClr val="bg1"/>
                </a:solidFill>
                <a:latin typeface="Trebuchet MS" pitchFamily="34" charset="0"/>
              </a:endParaRPr>
            </a:p>
            <a:p>
              <a:pPr algn="ctr"/>
              <a:r>
                <a:rPr lang="en-US" sz="5700" b="1" spc="849" dirty="0">
                  <a:solidFill>
                    <a:schemeClr val="bg1"/>
                  </a:solidFill>
                  <a:latin typeface="Trebuchet MS" pitchFamily="34" charset="0"/>
                </a:rPr>
                <a:t>DESIGN</a:t>
              </a:r>
              <a:r>
                <a:rPr lang="en-US" sz="5700" b="1" spc="849" baseline="0" dirty="0">
                  <a:solidFill>
                    <a:schemeClr val="bg1"/>
                  </a:solidFill>
                  <a:latin typeface="Trebuchet MS" pitchFamily="34" charset="0"/>
                </a:rPr>
                <a:t> </a:t>
              </a:r>
              <a:r>
                <a:rPr lang="en-US" sz="5700" b="1" spc="849" dirty="0">
                  <a:solidFill>
                    <a:schemeClr val="bg1"/>
                  </a:solidFill>
                  <a:latin typeface="Trebuchet MS" pitchFamily="34" charset="0"/>
                </a:rPr>
                <a:t>GUIDE</a:t>
              </a:r>
            </a:p>
            <a:p>
              <a:pPr algn="ctr"/>
              <a:endParaRPr lang="en-US" sz="4000" b="1" dirty="0">
                <a:latin typeface="Trebuchet MS" pitchFamily="34" charset="0"/>
              </a:endParaRPr>
            </a:p>
            <a:p>
              <a:pPr defTabSz="5327249"/>
              <a:r>
                <a:rPr lang="en-US" sz="4000" i="0" dirty="0">
                  <a:latin typeface="Trebuchet MS" pitchFamily="34" charset="0"/>
                </a:rPr>
                <a:t>This PowerPoint</a:t>
              </a:r>
              <a:r>
                <a:rPr lang="en-US" sz="4000" i="0" baseline="0" dirty="0">
                  <a:latin typeface="Trebuchet MS" pitchFamily="34" charset="0"/>
                </a:rPr>
                <a:t> </a:t>
              </a:r>
              <a:r>
                <a:rPr lang="en-US" sz="4000" i="0" dirty="0">
                  <a:latin typeface="Trebuchet MS" pitchFamily="34" charset="0"/>
                </a:rPr>
                <a:t>2007 template produces</a:t>
              </a:r>
              <a:r>
                <a:rPr lang="en-US" sz="4000" i="0" baseline="0" dirty="0">
                  <a:latin typeface="Trebuchet MS" pitchFamily="34" charset="0"/>
                </a:rPr>
                <a:t> </a:t>
              </a:r>
              <a:r>
                <a:rPr lang="en-US" sz="4000" i="0" dirty="0">
                  <a:latin typeface="Trebuchet MS" pitchFamily="34" charset="0"/>
                </a:rPr>
                <a:t>an</a:t>
              </a:r>
              <a:r>
                <a:rPr lang="en-US" sz="4000" i="0" baseline="0" dirty="0">
                  <a:latin typeface="Trebuchet MS" pitchFamily="34" charset="0"/>
                </a:rPr>
                <a:t> A1</a:t>
              </a:r>
              <a:r>
                <a:rPr lang="en-US" sz="4000" i="0" dirty="0">
                  <a:latin typeface="Trebuchet MS" pitchFamily="34" charset="0"/>
                </a:rPr>
                <a:t> presentation poster. </a:t>
              </a:r>
              <a:r>
                <a:rPr lang="en-US" sz="4000" dirty="0">
                  <a:latin typeface="Trebuchet MS" pitchFamily="34" charset="0"/>
                </a:rPr>
                <a:t>You</a:t>
              </a:r>
              <a:r>
                <a:rPr lang="en-US" sz="4000" baseline="0" dirty="0">
                  <a:latin typeface="Trebuchet MS" pitchFamily="34" charset="0"/>
                </a:rPr>
                <a:t> can u</a:t>
              </a:r>
              <a:r>
                <a:rPr lang="en-US" sz="4000" dirty="0">
                  <a:latin typeface="Trebuchet MS" pitchFamily="34" charset="0"/>
                </a:rPr>
                <a:t>se</a:t>
              </a:r>
              <a:r>
                <a:rPr lang="en-US" sz="4000" baseline="0" dirty="0">
                  <a:latin typeface="Trebuchet MS" pitchFamily="34" charset="0"/>
                </a:rPr>
                <a:t> it to create your research poster and </a:t>
              </a:r>
              <a:r>
                <a:rPr lang="en-US" sz="4000" dirty="0">
                  <a:latin typeface="Trebuchet MS" pitchFamily="34" charset="0"/>
                </a:rPr>
                <a:t>save valuable time placing titles, subtitles,</a:t>
              </a:r>
              <a:r>
                <a:rPr lang="en-US" sz="4000" baseline="0" dirty="0">
                  <a:latin typeface="Trebuchet MS" pitchFamily="34" charset="0"/>
                </a:rPr>
                <a:t> text, and graphics</a:t>
              </a:r>
              <a:r>
                <a:rPr lang="en-US" sz="4000" dirty="0">
                  <a:latin typeface="Trebuchet MS" pitchFamily="34" charset="0"/>
                </a:rPr>
                <a:t>. </a:t>
              </a:r>
            </a:p>
            <a:p>
              <a:pPr defTabSz="5327249"/>
              <a:endParaRPr lang="en-US" sz="4000" dirty="0">
                <a:latin typeface="Trebuchet MS" pitchFamily="34" charset="0"/>
              </a:endParaRPr>
            </a:p>
            <a:p>
              <a:pPr defTabSz="6209428"/>
              <a:r>
                <a:rPr lang="en-US" sz="4000" dirty="0">
                  <a:latin typeface="Trebuchet MS" pitchFamily="34" charset="0"/>
                </a:rPr>
                <a:t>We provide a series of online tutorials that will guide you through the poster design process and answer your poster production questions. To view our template tutorials, go online to </a:t>
              </a:r>
              <a:r>
                <a:rPr lang="en-US" sz="4000" b="1" dirty="0">
                  <a:solidFill>
                    <a:srgbClr val="FFC000"/>
                  </a:solidFill>
                  <a:latin typeface="Trebuchet MS" pitchFamily="34" charset="0"/>
                </a:rPr>
                <a:t>PosterPresentations.com</a:t>
              </a:r>
              <a:r>
                <a:rPr lang="en-US" sz="4000" b="1" dirty="0">
                  <a:solidFill>
                    <a:schemeClr val="bg1"/>
                  </a:solidFill>
                  <a:latin typeface="Trebuchet MS" pitchFamily="34" charset="0"/>
                </a:rPr>
                <a:t> </a:t>
              </a:r>
              <a:r>
                <a:rPr lang="en-US" sz="4000" dirty="0">
                  <a:solidFill>
                    <a:schemeClr val="bg1"/>
                  </a:solidFill>
                  <a:latin typeface="Trebuchet MS" pitchFamily="34" charset="0"/>
                </a:rPr>
                <a:t>and click on HELP DESK.</a:t>
              </a:r>
            </a:p>
            <a:p>
              <a:pPr defTabSz="6209428"/>
              <a:endParaRPr lang="en-US" sz="4000" dirty="0">
                <a:latin typeface="Trebuchet MS" pitchFamily="34" charset="0"/>
              </a:endParaRPr>
            </a:p>
            <a:p>
              <a:pPr defTabSz="6209428"/>
              <a:r>
                <a:rPr lang="en-US" sz="4000" dirty="0">
                  <a:solidFill>
                    <a:schemeClr val="bg1"/>
                  </a:solidFill>
                  <a:latin typeface="Trebuchet MS" pitchFamily="34" charset="0"/>
                </a:rPr>
                <a:t>When</a:t>
              </a:r>
              <a:r>
                <a:rPr lang="en-US" sz="4000" baseline="0" dirty="0">
                  <a:solidFill>
                    <a:schemeClr val="bg1"/>
                  </a:solidFill>
                  <a:latin typeface="Trebuchet MS" pitchFamily="34" charset="0"/>
                </a:rPr>
                <a:t> you are ready to print your poster</a:t>
              </a:r>
              <a:r>
                <a:rPr lang="en-US" sz="4000" dirty="0">
                  <a:solidFill>
                    <a:schemeClr val="bg1"/>
                  </a:solidFill>
                  <a:latin typeface="Trebuchet MS" pitchFamily="34" charset="0"/>
                </a:rPr>
                <a:t>,</a:t>
              </a:r>
              <a:r>
                <a:rPr lang="en-US" sz="4000" baseline="0" dirty="0">
                  <a:solidFill>
                    <a:schemeClr val="bg1"/>
                  </a:solidFill>
                  <a:latin typeface="Trebuchet MS" pitchFamily="34" charset="0"/>
                </a:rPr>
                <a:t> go online to </a:t>
              </a:r>
              <a:r>
                <a:rPr lang="en-US" sz="4000" b="0" dirty="0">
                  <a:solidFill>
                    <a:schemeClr val="bg1"/>
                  </a:solidFill>
                  <a:latin typeface="Trebuchet MS" pitchFamily="34" charset="0"/>
                </a:rPr>
                <a:t>PosterPresentations.com</a:t>
              </a:r>
              <a:br>
                <a:rPr lang="en-US" sz="4000" dirty="0">
                  <a:solidFill>
                    <a:schemeClr val="bg1"/>
                  </a:solidFill>
                  <a:latin typeface="Trebuchet MS" pitchFamily="34" charset="0"/>
                </a:rPr>
              </a:br>
              <a:endParaRPr lang="en-US" sz="4000" dirty="0">
                <a:solidFill>
                  <a:schemeClr val="bg1"/>
                </a:solidFill>
                <a:latin typeface="Trebuchet MS" pitchFamily="34" charset="0"/>
              </a:endParaRPr>
            </a:p>
            <a:p>
              <a:pPr algn="l" defTabSz="5327249"/>
              <a:r>
                <a:rPr lang="en-US" sz="4000" b="0" dirty="0">
                  <a:solidFill>
                    <a:schemeClr val="bg1"/>
                  </a:solidFill>
                  <a:latin typeface="Trebuchet MS" pitchFamily="34" charset="0"/>
                </a:rPr>
                <a:t>Need</a:t>
              </a:r>
              <a:r>
                <a:rPr lang="en-US" sz="4000" b="0" baseline="0" dirty="0">
                  <a:solidFill>
                    <a:schemeClr val="bg1"/>
                  </a:solidFill>
                  <a:latin typeface="Trebuchet MS" pitchFamily="34" charset="0"/>
                </a:rPr>
                <a:t> assistance? Call us at </a:t>
              </a:r>
              <a:r>
                <a:rPr lang="en-US" sz="4000" b="0" dirty="0">
                  <a:solidFill>
                    <a:srgbClr val="FFC000"/>
                  </a:solidFill>
                  <a:latin typeface="Trebuchet MS" pitchFamily="34" charset="0"/>
                </a:rPr>
                <a:t>1.510.649.3001</a:t>
              </a:r>
            </a:p>
            <a:p>
              <a:pPr algn="l" defTabSz="5327249"/>
              <a:endParaRPr lang="en-US" sz="5100" b="1" dirty="0">
                <a:solidFill>
                  <a:srgbClr val="FFFF00"/>
                </a:solidFill>
                <a:latin typeface="Trebuchet MS" pitchFamily="34" charset="0"/>
              </a:endParaRPr>
            </a:p>
            <a:p>
              <a:pPr algn="ctr"/>
              <a:endParaRPr lang="en-US" sz="3400" b="1" dirty="0">
                <a:solidFill>
                  <a:schemeClr val="bg1"/>
                </a:solidFill>
                <a:latin typeface="Trebuchet MS" pitchFamily="34" charset="0"/>
              </a:endParaRPr>
            </a:p>
            <a:p>
              <a:pPr algn="ctr"/>
              <a:r>
                <a:rPr lang="en-US" sz="5700" b="1" spc="849" dirty="0">
                  <a:solidFill>
                    <a:schemeClr val="bg1"/>
                  </a:solidFill>
                  <a:latin typeface="Trebuchet MS" pitchFamily="34" charset="0"/>
                </a:rPr>
                <a:t>QUICK START</a:t>
              </a:r>
            </a:p>
            <a:p>
              <a:pPr algn="ctr"/>
              <a:endParaRPr lang="en-US" sz="4500" b="1" baseline="0" dirty="0">
                <a:solidFill>
                  <a:schemeClr val="bg1"/>
                </a:solidFill>
                <a:latin typeface="Trebuchet MS" pitchFamily="34" charset="0"/>
              </a:endParaRPr>
            </a:p>
            <a:p>
              <a:pPr algn="ctr"/>
              <a:r>
                <a:rPr lang="en-US" sz="4500" b="1" baseline="0" dirty="0">
                  <a:solidFill>
                    <a:srgbClr val="FFC000"/>
                  </a:solidFill>
                  <a:latin typeface="Trebuchet MS" pitchFamily="34" charset="0"/>
                </a:rPr>
                <a:t>Zoom in and out</a:t>
              </a:r>
            </a:p>
            <a:p>
              <a:pPr marL="3575371" indent="-920793" algn="l" defTabSz="1203768">
                <a:tabLst/>
              </a:pPr>
              <a:r>
                <a:rPr lang="en-US" sz="3400" b="0" baseline="0" dirty="0">
                  <a:solidFill>
                    <a:schemeClr val="bg1"/>
                  </a:solidFill>
                  <a:latin typeface="Trebuchet MS" pitchFamily="34" charset="0"/>
                </a:rPr>
                <a:t>	</a:t>
              </a:r>
              <a:r>
                <a:rPr lang="en-US" sz="3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4000" b="0" baseline="0" dirty="0">
                <a:solidFill>
                  <a:schemeClr val="bg1"/>
                </a:solidFill>
                <a:latin typeface="Trebuchet MS" pitchFamily="34" charset="0"/>
              </a:endParaRPr>
            </a:p>
            <a:p>
              <a:pPr algn="ctr"/>
              <a:r>
                <a:rPr lang="en-US" sz="4500" b="1" baseline="0" dirty="0">
                  <a:solidFill>
                    <a:srgbClr val="FFC000"/>
                  </a:solidFill>
                  <a:latin typeface="Trebuchet MS" pitchFamily="34" charset="0"/>
                </a:rPr>
                <a:t>Title, Authors, and Affiliations</a:t>
              </a:r>
            </a:p>
            <a:p>
              <a:pPr algn="l"/>
              <a:r>
                <a:rPr lang="en-US" sz="3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3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400" b="0" spc="0" baseline="0" dirty="0">
                <a:solidFill>
                  <a:schemeClr val="bg1">
                    <a:lumMod val="75000"/>
                  </a:schemeClr>
                </a:solidFill>
                <a:latin typeface="Trebuchet MS" pitchFamily="34" charset="0"/>
              </a:endParaRPr>
            </a:p>
            <a:p>
              <a:pPr algn="l"/>
              <a:r>
                <a:rPr lang="en-US" sz="3400" b="1" spc="424" baseline="0" dirty="0">
                  <a:solidFill>
                    <a:srgbClr val="FFC000"/>
                  </a:solidFill>
                  <a:latin typeface="Trebuchet MS" pitchFamily="34" charset="0"/>
                </a:rPr>
                <a:t>TIP</a:t>
              </a:r>
              <a:r>
                <a:rPr lang="en-US" sz="3400" b="1" baseline="0" dirty="0">
                  <a:solidFill>
                    <a:srgbClr val="FFC000"/>
                  </a:solidFill>
                  <a:latin typeface="Trebuchet MS" pitchFamily="34" charset="0"/>
                </a:rPr>
                <a:t>: </a:t>
              </a:r>
              <a:r>
                <a:rPr lang="en-US" sz="3400" b="0" baseline="0" dirty="0">
                  <a:solidFill>
                    <a:schemeClr val="bg1">
                      <a:lumMod val="75000"/>
                    </a:schemeClr>
                  </a:solidFill>
                  <a:latin typeface="Trebuchet MS" pitchFamily="34" charset="0"/>
                </a:rPr>
                <a:t>The font size of your title should be bigger than your name(s) and institution name(s).</a:t>
              </a:r>
            </a:p>
            <a:p>
              <a:pPr algn="l"/>
              <a:br>
                <a:rPr lang="en-US" sz="4000" b="1" baseline="0" dirty="0">
                  <a:solidFill>
                    <a:schemeClr val="bg1"/>
                  </a:solidFill>
                  <a:latin typeface="Trebuchet MS" pitchFamily="34" charset="0"/>
                </a:rPr>
              </a:br>
              <a:endParaRPr lang="en-US" sz="4000" b="1" dirty="0">
                <a:solidFill>
                  <a:schemeClr val="bg1"/>
                </a:solidFill>
                <a:latin typeface="Trebuchet MS" pitchFamily="34" charset="0"/>
              </a:endParaRPr>
            </a:p>
            <a:p>
              <a:pPr algn="ctr"/>
              <a:endParaRPr lang="en-US" sz="4000" b="1" dirty="0">
                <a:solidFill>
                  <a:srgbClr val="FFC000"/>
                </a:solidFill>
                <a:latin typeface="Trebuchet MS" pitchFamily="34" charset="0"/>
              </a:endParaRPr>
            </a:p>
            <a:p>
              <a:pPr algn="ctr"/>
              <a:endParaRPr lang="en-US" sz="4000" b="1" dirty="0">
                <a:solidFill>
                  <a:srgbClr val="FFC000"/>
                </a:solidFill>
                <a:latin typeface="Trebuchet MS" pitchFamily="34" charset="0"/>
              </a:endParaRPr>
            </a:p>
            <a:p>
              <a:pPr algn="ctr"/>
              <a:r>
                <a:rPr lang="en-US" sz="4500" b="1" dirty="0">
                  <a:solidFill>
                    <a:srgbClr val="FFC000"/>
                  </a:solidFill>
                  <a:latin typeface="Trebuchet MS" pitchFamily="34" charset="0"/>
                </a:rPr>
                <a:t>Adding Logos</a:t>
              </a:r>
              <a:r>
                <a:rPr lang="en-US" sz="4500" b="1" baseline="0" dirty="0">
                  <a:solidFill>
                    <a:srgbClr val="FFC000"/>
                  </a:solidFill>
                  <a:latin typeface="Trebuchet MS" pitchFamily="34" charset="0"/>
                </a:rPr>
                <a:t> / Seals</a:t>
              </a:r>
            </a:p>
            <a:p>
              <a:pPr algn="l"/>
              <a:r>
                <a:rPr lang="en-US" sz="3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400" b="0" spc="424" baseline="0" dirty="0">
                <a:solidFill>
                  <a:schemeClr val="bg1">
                    <a:lumMod val="75000"/>
                  </a:schemeClr>
                </a:solidFill>
                <a:latin typeface="Trebuchet MS" pitchFamily="34" charset="0"/>
              </a:endParaRPr>
            </a:p>
            <a:p>
              <a:pPr algn="l"/>
              <a:r>
                <a:rPr lang="en-US" sz="3400" b="1" spc="424" baseline="0" dirty="0">
                  <a:solidFill>
                    <a:srgbClr val="FFC000"/>
                  </a:solidFill>
                  <a:latin typeface="Trebuchet MS" pitchFamily="34" charset="0"/>
                </a:rPr>
                <a:t>TIP:</a:t>
              </a:r>
              <a:r>
                <a:rPr lang="en-US" sz="3400" b="1" spc="0" baseline="0" dirty="0">
                  <a:solidFill>
                    <a:srgbClr val="FFC000"/>
                  </a:solidFill>
                  <a:latin typeface="Trebuchet MS" pitchFamily="34" charset="0"/>
                </a:rPr>
                <a:t> </a:t>
              </a:r>
              <a:r>
                <a:rPr lang="en-US" sz="3400" b="0" baseline="0" dirty="0">
                  <a:solidFill>
                    <a:schemeClr val="bg1">
                      <a:lumMod val="75000"/>
                    </a:schemeClr>
                  </a:solidFill>
                  <a:latin typeface="Trebuchet MS" pitchFamily="34" charset="0"/>
                </a:rPr>
                <a:t>See if your school’s logo is available on our free poster templates page.</a:t>
              </a:r>
            </a:p>
            <a:p>
              <a:pPr algn="l"/>
              <a:endParaRPr lang="en-US" sz="3400" b="0" baseline="0" dirty="0">
                <a:latin typeface="Trebuchet MS" pitchFamily="34" charset="0"/>
              </a:endParaRPr>
            </a:p>
            <a:p>
              <a:pPr algn="ctr"/>
              <a:r>
                <a:rPr lang="en-US" sz="4500" b="1" baseline="0" dirty="0">
                  <a:solidFill>
                    <a:srgbClr val="FFC000"/>
                  </a:solidFill>
                  <a:latin typeface="Trebuchet MS" pitchFamily="34" charset="0"/>
                </a:rPr>
                <a:t>Photographs / Graphics</a:t>
              </a:r>
            </a:p>
            <a:p>
              <a:pPr algn="l" defTabSz="1383435"/>
              <a:r>
                <a:rPr lang="en-US" sz="3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400" b="0" spc="0" baseline="0" dirty="0">
                  <a:solidFill>
                    <a:schemeClr val="bg1">
                      <a:lumMod val="75000"/>
                    </a:schemeClr>
                  </a:solidFill>
                  <a:latin typeface="Trebuchet MS" pitchFamily="34" charset="0"/>
                </a:rPr>
                <a:t>disproportionally.</a:t>
              </a:r>
            </a:p>
            <a:p>
              <a:pPr algn="l" defTabSz="1383435"/>
              <a:endParaRPr lang="en-US" sz="3400" b="0" baseline="0" dirty="0">
                <a:latin typeface="Trebuchet MS" pitchFamily="34" charset="0"/>
              </a:endParaRPr>
            </a:p>
            <a:p>
              <a:pPr algn="ctr"/>
              <a:endParaRPr lang="en-US" sz="4000" b="1" baseline="0" dirty="0">
                <a:solidFill>
                  <a:srgbClr val="FFC000"/>
                </a:solidFill>
                <a:latin typeface="Trebuchet MS" pitchFamily="34" charset="0"/>
              </a:endParaRPr>
            </a:p>
            <a:p>
              <a:pPr algn="ctr"/>
              <a:endParaRPr lang="en-US" sz="4000" b="1" baseline="0" dirty="0">
                <a:solidFill>
                  <a:srgbClr val="FFC000"/>
                </a:solidFill>
                <a:latin typeface="Trebuchet MS" pitchFamily="34" charset="0"/>
              </a:endParaRPr>
            </a:p>
            <a:p>
              <a:pPr algn="ctr"/>
              <a:endParaRPr lang="en-US" sz="4000" b="1" baseline="0" dirty="0">
                <a:solidFill>
                  <a:srgbClr val="FFC000"/>
                </a:solidFill>
                <a:latin typeface="Trebuchet MS" pitchFamily="34" charset="0"/>
              </a:endParaRPr>
            </a:p>
            <a:p>
              <a:pPr algn="ctr"/>
              <a:endParaRPr lang="en-US" sz="4000" b="1" baseline="0" dirty="0">
                <a:solidFill>
                  <a:srgbClr val="FFC000"/>
                </a:solidFill>
                <a:latin typeface="Trebuchet MS" pitchFamily="34" charset="0"/>
              </a:endParaRPr>
            </a:p>
            <a:p>
              <a:pPr algn="ctr"/>
              <a:endParaRPr lang="en-US" sz="4000" b="1" baseline="0" dirty="0">
                <a:solidFill>
                  <a:srgbClr val="FFC000"/>
                </a:solidFill>
                <a:latin typeface="Trebuchet MS" pitchFamily="34" charset="0"/>
              </a:endParaRPr>
            </a:p>
            <a:p>
              <a:pPr algn="ctr"/>
              <a:endParaRPr lang="en-US" sz="4000" b="1" baseline="0" dirty="0">
                <a:solidFill>
                  <a:srgbClr val="FFC000"/>
                </a:solidFill>
                <a:latin typeface="Trebuchet MS" pitchFamily="34" charset="0"/>
              </a:endParaRPr>
            </a:p>
            <a:p>
              <a:pPr algn="ctr"/>
              <a:endParaRPr lang="en-US" sz="4000" b="1" baseline="0" dirty="0">
                <a:solidFill>
                  <a:srgbClr val="FFC000"/>
                </a:solidFill>
                <a:latin typeface="Trebuchet MS" pitchFamily="34" charset="0"/>
              </a:endParaRPr>
            </a:p>
            <a:p>
              <a:pPr algn="ctr"/>
              <a:r>
                <a:rPr lang="en-US" sz="4500" b="1" baseline="0" dirty="0">
                  <a:solidFill>
                    <a:srgbClr val="FFC000"/>
                  </a:solidFill>
                  <a:latin typeface="Trebuchet MS" pitchFamily="34" charset="0"/>
                </a:rPr>
                <a:t>Image Quality Check</a:t>
              </a:r>
            </a:p>
            <a:p>
              <a:pPr lvl="0" algn="l" defTabSz="1383435"/>
              <a:r>
                <a:rPr lang="en-US" sz="3400" b="0" baseline="0" dirty="0">
                  <a:solidFill>
                    <a:schemeClr val="bg1">
                      <a:lumMod val="75000"/>
                    </a:schemeClr>
                  </a:solidFill>
                  <a:latin typeface="Trebuchet MS" pitchFamily="34" charset="0"/>
                </a:rPr>
                <a:t>Zoom in and look at your images at 100% magnification. If they look good they will print well. </a:t>
              </a:r>
              <a:endParaRPr lang="en-US" sz="4000" b="0" dirty="0">
                <a:latin typeface="Trebuchet MS" pitchFamily="34" charset="0"/>
              </a:endParaRPr>
            </a:p>
          </p:txBody>
        </p:sp>
        <p:cxnSp>
          <p:nvCxnSpPr>
            <p:cNvPr id="24" name="Straight Connector 23"/>
            <p:cNvCxnSpPr/>
            <p:nvPr/>
          </p:nvCxnSpPr>
          <p:spPr>
            <a:xfrm>
              <a:off x="-11225189" y="7240467"/>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userDrawn="1"/>
          </p:nvPicPr>
          <p:blipFill>
            <a:blip r:embed="rId3"/>
            <a:stretch>
              <a:fillRect/>
            </a:stretch>
          </p:blipFill>
          <p:spPr>
            <a:xfrm>
              <a:off x="-10479105" y="8732868"/>
              <a:ext cx="1597666" cy="1201935"/>
            </a:xfrm>
            <a:prstGeom prst="rect">
              <a:avLst/>
            </a:prstGeom>
          </p:spPr>
        </p:pic>
        <p:pic>
          <p:nvPicPr>
            <p:cNvPr id="28" name="Picture 27"/>
            <p:cNvPicPr>
              <a:picLocks noChangeAspect="1"/>
            </p:cNvPicPr>
            <p:nvPr userDrawn="1"/>
          </p:nvPicPr>
          <p:blipFill>
            <a:blip r:embed="rId4"/>
            <a:stretch>
              <a:fillRect/>
            </a:stretch>
          </p:blipFill>
          <p:spPr>
            <a:xfrm>
              <a:off x="-10732765" y="13076183"/>
              <a:ext cx="9986808" cy="1053596"/>
            </a:xfrm>
            <a:prstGeom prst="rect">
              <a:avLst/>
            </a:prstGeom>
          </p:spPr>
        </p:pic>
        <p:grpSp>
          <p:nvGrpSpPr>
            <p:cNvPr id="29" name="Group 28"/>
            <p:cNvGrpSpPr/>
            <p:nvPr userDrawn="1"/>
          </p:nvGrpSpPr>
          <p:grpSpPr>
            <a:xfrm>
              <a:off x="-9744993" y="19604583"/>
              <a:ext cx="7531182" cy="2001488"/>
              <a:chOff x="-4470427" y="9208123"/>
              <a:chExt cx="3470785" cy="919569"/>
            </a:xfrm>
          </p:grpSpPr>
          <p:grpSp>
            <p:nvGrpSpPr>
              <p:cNvPr id="35" name="Group 34"/>
              <p:cNvGrpSpPr/>
              <p:nvPr userDrawn="1"/>
            </p:nvGrpSpPr>
            <p:grpSpPr>
              <a:xfrm>
                <a:off x="-2783495" y="9252353"/>
                <a:ext cx="624431" cy="875339"/>
                <a:chOff x="-3958697" y="8525819"/>
                <a:chExt cx="779338" cy="1254355"/>
              </a:xfrm>
            </p:grpSpPr>
            <p:pic>
              <p:nvPicPr>
                <p:cNvPr id="55" name="Picture 54"/>
                <p:cNvPicPr>
                  <a:picLocks noChangeAspect="1"/>
                </p:cNvPicPr>
                <p:nvPr userDrawn="1"/>
              </p:nvPicPr>
              <p:blipFill>
                <a:blip r:embed="rId5"/>
                <a:stretch>
                  <a:fillRect/>
                </a:stretch>
              </p:blipFill>
              <p:spPr>
                <a:xfrm>
                  <a:off x="-3948160" y="8525819"/>
                  <a:ext cx="768801" cy="1090857"/>
                </a:xfrm>
                <a:prstGeom prst="rect">
                  <a:avLst/>
                </a:prstGeom>
              </p:spPr>
            </p:pic>
            <p:sp>
              <p:nvSpPr>
                <p:cNvPr id="56" name="TextBox 55"/>
                <p:cNvSpPr txBox="1"/>
                <p:nvPr userDrawn="1"/>
              </p:nvSpPr>
              <p:spPr>
                <a:xfrm>
                  <a:off x="-3958697" y="9522560"/>
                  <a:ext cx="779337" cy="257614"/>
                </a:xfrm>
                <a:prstGeom prst="rect">
                  <a:avLst/>
                </a:prstGeom>
                <a:solidFill>
                  <a:schemeClr val="accent1"/>
                </a:solidFill>
                <a:ln>
                  <a:noFill/>
                </a:ln>
              </p:spPr>
              <p:txBody>
                <a:bodyPr wrap="square" lIns="91440" tIns="91440" rIns="91440" bIns="91440" rtlCol="0">
                  <a:spAutoFit/>
                </a:bodyPr>
                <a:lstStyle/>
                <a:p>
                  <a:pPr algn="ctr"/>
                  <a:r>
                    <a:rPr lang="en-US" sz="2800" b="1" dirty="0">
                      <a:solidFill>
                        <a:schemeClr val="tx1"/>
                      </a:solidFill>
                    </a:rPr>
                    <a:t>ORIGINAL</a:t>
                  </a:r>
                </a:p>
              </p:txBody>
            </p:sp>
          </p:grpSp>
          <p:grpSp>
            <p:nvGrpSpPr>
              <p:cNvPr id="45" name="Group 44"/>
              <p:cNvGrpSpPr/>
              <p:nvPr userDrawn="1"/>
            </p:nvGrpSpPr>
            <p:grpSpPr>
              <a:xfrm>
                <a:off x="-2033159" y="9252358"/>
                <a:ext cx="1033517" cy="875331"/>
                <a:chOff x="-2921738" y="8714808"/>
                <a:chExt cx="1420279" cy="1202895"/>
              </a:xfrm>
            </p:grpSpPr>
            <p:pic>
              <p:nvPicPr>
                <p:cNvPr id="51" name="Picture 50"/>
                <p:cNvPicPr>
                  <a:picLocks noChangeAspect="1"/>
                </p:cNvPicPr>
                <p:nvPr userDrawn="1"/>
              </p:nvPicPr>
              <p:blipFill>
                <a:blip r:embed="rId5"/>
                <a:stretch>
                  <a:fillRect/>
                </a:stretch>
              </p:blipFill>
              <p:spPr>
                <a:xfrm>
                  <a:off x="-2921738" y="8714808"/>
                  <a:ext cx="1420279" cy="1029694"/>
                </a:xfrm>
                <a:prstGeom prst="rect">
                  <a:avLst/>
                </a:prstGeom>
              </p:spPr>
            </p:pic>
            <p:sp>
              <p:nvSpPr>
                <p:cNvPr id="52" name="TextBox 51"/>
                <p:cNvSpPr txBox="1"/>
                <p:nvPr userDrawn="1"/>
              </p:nvSpPr>
              <p:spPr>
                <a:xfrm>
                  <a:off x="-2918991" y="9670656"/>
                  <a:ext cx="1417532" cy="247047"/>
                </a:xfrm>
                <a:prstGeom prst="rect">
                  <a:avLst/>
                </a:prstGeom>
                <a:solidFill>
                  <a:srgbClr val="FF0000"/>
                </a:solidFill>
              </p:spPr>
              <p:txBody>
                <a:bodyPr wrap="square" lIns="457200" tIns="91440" rIns="457200" bIns="91440" rtlCol="0">
                  <a:spAutoFit/>
                </a:bodyPr>
                <a:lstStyle/>
                <a:p>
                  <a:pPr algn="ctr"/>
                  <a:r>
                    <a:rPr lang="en-US" sz="2800" b="1" dirty="0">
                      <a:solidFill>
                        <a:schemeClr val="bg1"/>
                      </a:solidFill>
                    </a:rPr>
                    <a:t>DISTORTED</a:t>
                  </a:r>
                  <a:endParaRPr lang="en-US" sz="1300" b="1" dirty="0">
                    <a:solidFill>
                      <a:schemeClr val="bg1"/>
                    </a:solidFill>
                  </a:endParaRPr>
                </a:p>
              </p:txBody>
            </p:sp>
          </p:grpSp>
          <p:pic>
            <p:nvPicPr>
              <p:cNvPr id="48" name="Picture 47"/>
              <p:cNvPicPr>
                <a:picLocks noChangeAspect="1"/>
              </p:cNvPicPr>
              <p:nvPr userDrawn="1"/>
            </p:nvPicPr>
            <p:blipFill>
              <a:blip r:embed="rId6"/>
              <a:stretch>
                <a:fillRect/>
              </a:stretch>
            </p:blipFill>
            <p:spPr>
              <a:xfrm>
                <a:off x="-4470427" y="9208123"/>
                <a:ext cx="1098742" cy="847761"/>
              </a:xfrm>
              <a:prstGeom prst="rect">
                <a:avLst/>
              </a:prstGeom>
            </p:spPr>
          </p:pic>
          <p:sp>
            <p:nvSpPr>
              <p:cNvPr id="50" name="TextBox 49"/>
              <p:cNvSpPr txBox="1"/>
              <p:nvPr userDrawn="1"/>
            </p:nvSpPr>
            <p:spPr>
              <a:xfrm>
                <a:off x="-4440600" y="9857111"/>
                <a:ext cx="1035685" cy="238200"/>
              </a:xfrm>
              <a:prstGeom prst="rect">
                <a:avLst/>
              </a:prstGeom>
              <a:noFill/>
            </p:spPr>
            <p:txBody>
              <a:bodyPr wrap="square" lIns="457200" tIns="457200" rIns="457200" bIns="0" rtlCol="0">
                <a:spAutoFit/>
              </a:bodyPr>
              <a:lstStyle/>
              <a:p>
                <a:pPr algn="ctr"/>
                <a:r>
                  <a:rPr lang="en-US" sz="2300" dirty="0">
                    <a:solidFill>
                      <a:schemeClr val="bg1"/>
                    </a:solidFill>
                  </a:rPr>
                  <a:t>Corner</a:t>
                </a:r>
                <a:r>
                  <a:rPr lang="en-US" sz="2300" baseline="0" dirty="0">
                    <a:solidFill>
                      <a:schemeClr val="bg1"/>
                    </a:solidFill>
                  </a:rPr>
                  <a:t> handles</a:t>
                </a:r>
                <a:endParaRPr lang="en-US" sz="2300" dirty="0">
                  <a:solidFill>
                    <a:schemeClr val="bg1"/>
                  </a:solidFill>
                </a:endParaRPr>
              </a:p>
            </p:txBody>
          </p:sp>
        </p:grpSp>
        <p:grpSp>
          <p:nvGrpSpPr>
            <p:cNvPr id="30" name="Group 29"/>
            <p:cNvGrpSpPr/>
            <p:nvPr userDrawn="1"/>
          </p:nvGrpSpPr>
          <p:grpSpPr>
            <a:xfrm>
              <a:off x="-10395610" y="23738192"/>
              <a:ext cx="9316644" cy="2453251"/>
              <a:chOff x="-4753529" y="10890293"/>
              <a:chExt cx="4293624" cy="1127128"/>
            </a:xfrm>
          </p:grpSpPr>
          <p:graphicFrame>
            <p:nvGraphicFramePr>
              <p:cNvPr id="31" name="Object 30"/>
              <p:cNvGraphicFramePr>
                <a:graphicFrameLocks noChangeAspect="1"/>
              </p:cNvGraphicFramePr>
              <p:nvPr userDrawn="1">
                <p:extLst>
                  <p:ext uri="{D42A27DB-BD31-4B8C-83A1-F6EECF244321}">
                    <p14:modId xmlns:p14="http://schemas.microsoft.com/office/powerpoint/2010/main" val="780725776"/>
                  </p:ext>
                </p:extLst>
              </p:nvPr>
            </p:nvGraphicFramePr>
            <p:xfrm>
              <a:off x="-4533347" y="10890299"/>
              <a:ext cx="1828800" cy="1117600"/>
            </p:xfrm>
            <a:graphic>
              <a:graphicData uri="http://schemas.openxmlformats.org/presentationml/2006/ole">
                <mc:AlternateContent xmlns:mc="http://schemas.openxmlformats.org/markup-compatibility/2006">
                  <mc:Choice xmlns:v="urn:schemas-microsoft-com:vml" Requires="v">
                    <p:oleObj name="Image" r:id="rId7" imgW="1828440" imgH="1117440" progId="Photoshop.Image.13">
                      <p:embed/>
                    </p:oleObj>
                  </mc:Choice>
                  <mc:Fallback>
                    <p:oleObj name="Image" r:id="rId7" imgW="1828440" imgH="1117440" progId="Photoshop.Image.13">
                      <p:embed/>
                      <p:pic>
                        <p:nvPicPr>
                          <p:cNvPr id="31" name="Object 30"/>
                          <p:cNvPicPr/>
                          <p:nvPr/>
                        </p:nvPicPr>
                        <p:blipFill>
                          <a:blip r:embed="rId8"/>
                          <a:stretch>
                            <a:fillRect/>
                          </a:stretch>
                        </p:blipFill>
                        <p:spPr>
                          <a:xfrm>
                            <a:off x="-4533347" y="10890299"/>
                            <a:ext cx="1828800" cy="1117600"/>
                          </a:xfrm>
                          <a:prstGeom prst="rect">
                            <a:avLst/>
                          </a:prstGeom>
                        </p:spPr>
                      </p:pic>
                    </p:oleObj>
                  </mc:Fallback>
                </mc:AlternateContent>
              </a:graphicData>
            </a:graphic>
          </p:graphicFrame>
          <p:graphicFrame>
            <p:nvGraphicFramePr>
              <p:cNvPr id="32" name="Object 31"/>
              <p:cNvGraphicFramePr>
                <a:graphicFrameLocks noChangeAspect="1"/>
              </p:cNvGraphicFramePr>
              <p:nvPr userDrawn="1">
                <p:extLst>
                  <p:ext uri="{D42A27DB-BD31-4B8C-83A1-F6EECF244321}">
                    <p14:modId xmlns:p14="http://schemas.microsoft.com/office/powerpoint/2010/main" val="1253610385"/>
                  </p:ext>
                </p:extLst>
              </p:nvPr>
            </p:nvGraphicFramePr>
            <p:xfrm>
              <a:off x="-2456641" y="10893992"/>
              <a:ext cx="1828800" cy="1117600"/>
            </p:xfrm>
            <a:graphic>
              <a:graphicData uri="http://schemas.openxmlformats.org/presentationml/2006/ole">
                <mc:AlternateContent xmlns:mc="http://schemas.openxmlformats.org/markup-compatibility/2006">
                  <mc:Choice xmlns:v="urn:schemas-microsoft-com:vml" Requires="v">
                    <p:oleObj name="Image" r:id="rId9" imgW="1828440" imgH="1117440" progId="Photoshop.Image.13">
                      <p:embed/>
                    </p:oleObj>
                  </mc:Choice>
                  <mc:Fallback>
                    <p:oleObj name="Image" r:id="rId9" imgW="1828440" imgH="1117440" progId="Photoshop.Image.13">
                      <p:embed/>
                      <p:pic>
                        <p:nvPicPr>
                          <p:cNvPr id="32" name="Object 31"/>
                          <p:cNvPicPr/>
                          <p:nvPr/>
                        </p:nvPicPr>
                        <p:blipFill>
                          <a:blip r:embed="rId10"/>
                          <a:stretch>
                            <a:fillRect/>
                          </a:stretch>
                        </p:blipFill>
                        <p:spPr>
                          <a:xfrm>
                            <a:off x="-2456641" y="10893992"/>
                            <a:ext cx="1828800" cy="1117600"/>
                          </a:xfrm>
                          <a:prstGeom prst="rect">
                            <a:avLst/>
                          </a:prstGeom>
                        </p:spPr>
                      </p:pic>
                    </p:oleObj>
                  </mc:Fallback>
                </mc:AlternateContent>
              </a:graphicData>
            </a:graphic>
          </p:graphicFrame>
          <p:sp>
            <p:nvSpPr>
              <p:cNvPr id="33" name="TextBox 32"/>
              <p:cNvSpPr txBox="1"/>
              <p:nvPr userDrawn="1"/>
            </p:nvSpPr>
            <p:spPr>
              <a:xfrm rot="16200000">
                <a:off x="-5235785" y="11372549"/>
                <a:ext cx="1117601" cy="153089"/>
              </a:xfrm>
              <a:prstGeom prst="rect">
                <a:avLst/>
              </a:prstGeom>
              <a:noFill/>
            </p:spPr>
            <p:txBody>
              <a:bodyPr wrap="square" lIns="91440" tIns="91440" rIns="91440" bIns="0" rtlCol="0">
                <a:spAutoFit/>
              </a:bodyPr>
              <a:lstStyle/>
              <a:p>
                <a:pPr algn="ctr"/>
                <a:r>
                  <a:rPr lang="en-US" sz="2800" dirty="0">
                    <a:solidFill>
                      <a:srgbClr val="92D050"/>
                    </a:solidFill>
                  </a:rPr>
                  <a:t>Good</a:t>
                </a:r>
                <a:r>
                  <a:rPr lang="en-US" sz="2800" baseline="0" dirty="0">
                    <a:solidFill>
                      <a:srgbClr val="92D050"/>
                    </a:solidFill>
                  </a:rPr>
                  <a:t> </a:t>
                </a:r>
                <a:r>
                  <a:rPr lang="en-US" sz="2800" baseline="0" dirty="0">
                    <a:solidFill>
                      <a:schemeClr val="bg1"/>
                    </a:solidFill>
                  </a:rPr>
                  <a:t>printing quality</a:t>
                </a:r>
                <a:endParaRPr lang="en-US" sz="2800" dirty="0">
                  <a:solidFill>
                    <a:schemeClr val="bg1"/>
                  </a:solidFill>
                </a:endParaRPr>
              </a:p>
            </p:txBody>
          </p:sp>
          <p:sp>
            <p:nvSpPr>
              <p:cNvPr id="34" name="TextBox 33"/>
              <p:cNvSpPr txBox="1"/>
              <p:nvPr userDrawn="1"/>
            </p:nvSpPr>
            <p:spPr>
              <a:xfrm rot="16200000">
                <a:off x="-1095250" y="11382076"/>
                <a:ext cx="1117601" cy="153089"/>
              </a:xfrm>
              <a:prstGeom prst="rect">
                <a:avLst/>
              </a:prstGeom>
              <a:noFill/>
            </p:spPr>
            <p:txBody>
              <a:bodyPr wrap="square" lIns="91440" tIns="91440" rIns="91440" bIns="0" rtlCol="0">
                <a:spAutoFit/>
              </a:bodyPr>
              <a:lstStyle/>
              <a:p>
                <a:pPr algn="ctr"/>
                <a:r>
                  <a:rPr lang="en-US" sz="2800" dirty="0">
                    <a:solidFill>
                      <a:srgbClr val="FF0000"/>
                    </a:solidFill>
                  </a:rPr>
                  <a:t>Bad </a:t>
                </a:r>
                <a:r>
                  <a:rPr lang="en-US" sz="2800" dirty="0">
                    <a:solidFill>
                      <a:schemeClr val="bg1"/>
                    </a:solidFill>
                  </a:rPr>
                  <a:t>printing quality</a:t>
                </a:r>
              </a:p>
            </p:txBody>
          </p:sp>
        </p:grpSp>
      </p:grpSp>
      <p:grpSp>
        <p:nvGrpSpPr>
          <p:cNvPr id="57" name="Group 56"/>
          <p:cNvGrpSpPr/>
          <p:nvPr userDrawn="1"/>
        </p:nvGrpSpPr>
        <p:grpSpPr>
          <a:xfrm>
            <a:off x="30844604" y="2"/>
            <a:ext cx="17391886" cy="42808526"/>
            <a:chOff x="44157839" y="-55064"/>
            <a:chExt cx="11062139" cy="27261962"/>
          </a:xfrm>
        </p:grpSpPr>
        <p:sp>
          <p:nvSpPr>
            <p:cNvPr id="58" name="Rectangle 57"/>
            <p:cNvSpPr/>
            <p:nvPr userDrawn="1"/>
          </p:nvSpPr>
          <p:spPr>
            <a:xfrm>
              <a:off x="44157839" y="-55064"/>
              <a:ext cx="11062139" cy="2726196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5700" b="1" spc="849" dirty="0">
                  <a:solidFill>
                    <a:schemeClr val="bg1"/>
                  </a:solidFill>
                  <a:latin typeface="Trebuchet MS" pitchFamily="34" charset="0"/>
                </a:rPr>
                <a:t>QUICK START (cont.)</a:t>
              </a:r>
            </a:p>
            <a:p>
              <a:pPr algn="ctr"/>
              <a:endParaRPr lang="en-US" sz="5100" b="1" baseline="0" dirty="0">
                <a:solidFill>
                  <a:schemeClr val="bg1"/>
                </a:solidFill>
                <a:latin typeface="Trebuchet MS" pitchFamily="34" charset="0"/>
              </a:endParaRPr>
            </a:p>
            <a:p>
              <a:pPr algn="ctr"/>
              <a:r>
                <a:rPr lang="en-US" sz="4500" b="1" baseline="0" dirty="0">
                  <a:solidFill>
                    <a:srgbClr val="FFC000"/>
                  </a:solidFill>
                  <a:latin typeface="Trebuchet MS" pitchFamily="34" charset="0"/>
                </a:rPr>
                <a:t>How to change the template color theme</a:t>
              </a:r>
            </a:p>
            <a:p>
              <a:pPr marL="0" marR="0" lvl="2" indent="0" algn="l" defTabSz="161700" rtl="0" eaLnBrk="1" fontAlgn="auto" latinLnBrk="0" hangingPunct="1">
                <a:lnSpc>
                  <a:spcPct val="100000"/>
                </a:lnSpc>
                <a:spcBef>
                  <a:spcPts val="0"/>
                </a:spcBef>
                <a:spcAft>
                  <a:spcPts val="0"/>
                </a:spcAft>
                <a:buClrTx/>
                <a:buSzTx/>
                <a:buFontTx/>
                <a:buNone/>
                <a:tabLst/>
                <a:defRPr/>
              </a:pPr>
              <a:r>
                <a:rPr lang="en-US" sz="3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400" b="0" spc="0" baseline="0" dirty="0">
                  <a:solidFill>
                    <a:schemeClr val="bg1">
                      <a:lumMod val="75000"/>
                    </a:schemeClr>
                  </a:solidFill>
                  <a:latin typeface="Trebuchet MS" pitchFamily="34" charset="0"/>
                </a:rPr>
                <a:t>also create your own color theme.</a:t>
              </a:r>
            </a:p>
            <a:p>
              <a:pPr marL="0" marR="0" lvl="2" indent="0" algn="l" defTabSz="161700" rtl="0" eaLnBrk="1" fontAlgn="auto" latinLnBrk="0" hangingPunct="1">
                <a:lnSpc>
                  <a:spcPct val="100000"/>
                </a:lnSpc>
                <a:spcBef>
                  <a:spcPts val="0"/>
                </a:spcBef>
                <a:spcAft>
                  <a:spcPts val="0"/>
                </a:spcAft>
                <a:buClrTx/>
                <a:buSzTx/>
                <a:buFontTx/>
                <a:buNone/>
                <a:tabLst/>
                <a:defRPr/>
              </a:pPr>
              <a:endParaRPr lang="en-US" sz="3400" b="0" baseline="0" dirty="0">
                <a:solidFill>
                  <a:schemeClr val="bg1">
                    <a:lumMod val="75000"/>
                  </a:schemeClr>
                </a:solidFill>
                <a:latin typeface="Trebuchet MS" pitchFamily="34" charset="0"/>
              </a:endParaRPr>
            </a:p>
            <a:p>
              <a:pPr marL="0" indent="0" algn="l" defTabSz="161700"/>
              <a:endParaRPr lang="en-US" sz="3400" b="0" baseline="0" dirty="0">
                <a:solidFill>
                  <a:schemeClr val="bg1">
                    <a:lumMod val="75000"/>
                  </a:schemeClr>
                </a:solidFill>
                <a:latin typeface="Trebuchet MS" pitchFamily="34" charset="0"/>
              </a:endParaRPr>
            </a:p>
            <a:p>
              <a:pPr marL="0" indent="0" algn="l" defTabSz="161700"/>
              <a:endParaRPr lang="en-US" sz="3400" b="0" baseline="0" dirty="0">
                <a:solidFill>
                  <a:schemeClr val="bg1">
                    <a:lumMod val="75000"/>
                  </a:schemeClr>
                </a:solidFill>
                <a:latin typeface="Trebuchet MS" pitchFamily="34" charset="0"/>
              </a:endParaRPr>
            </a:p>
            <a:p>
              <a:pPr marL="0" indent="0" algn="l" defTabSz="161700"/>
              <a:endParaRPr lang="en-US" sz="3400" b="0" baseline="0" dirty="0">
                <a:solidFill>
                  <a:schemeClr val="bg1">
                    <a:lumMod val="75000"/>
                  </a:schemeClr>
                </a:solidFill>
                <a:latin typeface="Trebuchet MS" pitchFamily="34" charset="0"/>
              </a:endParaRPr>
            </a:p>
            <a:p>
              <a:pPr marL="0" indent="0" algn="l" defTabSz="161700"/>
              <a:endParaRPr lang="en-US" sz="3400" b="0" baseline="0" dirty="0">
                <a:solidFill>
                  <a:schemeClr val="bg1">
                    <a:lumMod val="75000"/>
                  </a:schemeClr>
                </a:solidFill>
                <a:latin typeface="Trebuchet MS" pitchFamily="34" charset="0"/>
              </a:endParaRPr>
            </a:p>
            <a:p>
              <a:pPr marL="0" indent="0" algn="l" defTabSz="161700"/>
              <a:endParaRPr lang="en-US" sz="3400" b="0" baseline="0" dirty="0">
                <a:solidFill>
                  <a:schemeClr val="bg1">
                    <a:lumMod val="75000"/>
                  </a:schemeClr>
                </a:solidFill>
                <a:latin typeface="Trebuchet MS" pitchFamily="34" charset="0"/>
              </a:endParaRPr>
            </a:p>
            <a:p>
              <a:pPr marL="0" indent="0" algn="l" defTabSz="161700"/>
              <a:endParaRPr lang="en-US" sz="3400" b="0" baseline="0" dirty="0">
                <a:solidFill>
                  <a:schemeClr val="bg1">
                    <a:lumMod val="75000"/>
                  </a:schemeClr>
                </a:solidFill>
                <a:latin typeface="Trebuchet MS" pitchFamily="34" charset="0"/>
              </a:endParaRPr>
            </a:p>
            <a:p>
              <a:pPr marL="0" indent="0" algn="l" defTabSz="161700"/>
              <a:endParaRPr lang="en-US" sz="3400" b="0" baseline="0" dirty="0">
                <a:solidFill>
                  <a:schemeClr val="bg1">
                    <a:lumMod val="75000"/>
                  </a:schemeClr>
                </a:solidFill>
                <a:latin typeface="Trebuchet MS" pitchFamily="34" charset="0"/>
              </a:endParaRPr>
            </a:p>
            <a:p>
              <a:pPr marL="0" indent="0" algn="l" defTabSz="161700"/>
              <a:endParaRPr lang="en-US" sz="3400" b="0" baseline="0" dirty="0">
                <a:solidFill>
                  <a:schemeClr val="bg1">
                    <a:lumMod val="75000"/>
                  </a:schemeClr>
                </a:solidFill>
                <a:latin typeface="Trebuchet MS" pitchFamily="34" charset="0"/>
              </a:endParaRPr>
            </a:p>
            <a:p>
              <a:pPr marL="0" indent="0" algn="l" defTabSz="161700"/>
              <a:r>
                <a:rPr lang="en-US" sz="3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61700"/>
              <a:endParaRPr lang="en-US" sz="3400" b="0" baseline="0" dirty="0">
                <a:solidFill>
                  <a:schemeClr val="bg1">
                    <a:lumMod val="75000"/>
                  </a:schemeClr>
                </a:solidFill>
                <a:latin typeface="Trebuchet MS" pitchFamily="34" charset="0"/>
              </a:endParaRPr>
            </a:p>
            <a:p>
              <a:pPr algn="ctr"/>
              <a:r>
                <a:rPr lang="en-US" sz="4500" b="1" baseline="0" dirty="0">
                  <a:solidFill>
                    <a:srgbClr val="FFC000"/>
                  </a:solidFill>
                  <a:latin typeface="Trebuchet MS" pitchFamily="34" charset="0"/>
                </a:rPr>
                <a:t>How to add Text</a:t>
              </a:r>
            </a:p>
            <a:p>
              <a:pPr marL="4851006" lvl="2" indent="0" algn="l" defTabSz="161700"/>
              <a:r>
                <a:rPr lang="en-US" sz="3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2147997" lvl="2" indent="0" algn="l" defTabSz="161700"/>
              <a:endParaRPr lang="en-US" sz="3400" b="0" baseline="0" dirty="0">
                <a:solidFill>
                  <a:schemeClr val="bg1">
                    <a:lumMod val="75000"/>
                  </a:schemeClr>
                </a:solidFill>
                <a:latin typeface="Trebuchet MS" pitchFamily="34" charset="0"/>
              </a:endParaRPr>
            </a:p>
            <a:p>
              <a:pPr marL="0" marR="0" lvl="0" indent="0" algn="ctr" defTabSz="2147997" rtl="0" eaLnBrk="1" fontAlgn="auto" latinLnBrk="0" hangingPunct="1">
                <a:lnSpc>
                  <a:spcPct val="100000"/>
                </a:lnSpc>
                <a:spcBef>
                  <a:spcPts val="0"/>
                </a:spcBef>
                <a:spcAft>
                  <a:spcPts val="0"/>
                </a:spcAft>
                <a:buClrTx/>
                <a:buSzTx/>
                <a:buFontTx/>
                <a:buNone/>
                <a:tabLst/>
                <a:defRPr/>
              </a:pPr>
              <a:r>
                <a:rPr lang="en-US" sz="3400" b="0" baseline="0" dirty="0">
                  <a:solidFill>
                    <a:schemeClr val="bg1">
                      <a:lumMod val="75000"/>
                    </a:schemeClr>
                  </a:solidFill>
                  <a:latin typeface="Trebuchet MS" pitchFamily="34" charset="0"/>
                </a:rPr>
                <a:t> </a:t>
              </a:r>
              <a:r>
                <a:rPr kumimoji="0" lang="en-US" sz="45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617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340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340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3400" b="0" baseline="0" dirty="0">
                <a:solidFill>
                  <a:schemeClr val="bg1">
                    <a:lumMod val="75000"/>
                  </a:schemeClr>
                </a:solidFill>
                <a:latin typeface="Trebuchet MS" pitchFamily="34" charset="0"/>
              </a:endParaRPr>
            </a:p>
            <a:p>
              <a:pPr marL="2147997" lvl="2" indent="0" algn="l" defTabSz="161700"/>
              <a:endParaRPr lang="en-US" sz="3400" b="0" baseline="0" dirty="0">
                <a:solidFill>
                  <a:schemeClr val="bg1">
                    <a:lumMod val="75000"/>
                  </a:schemeClr>
                </a:solidFill>
                <a:latin typeface="Trebuchet MS" pitchFamily="34" charset="0"/>
              </a:endParaRPr>
            </a:p>
            <a:p>
              <a:pPr algn="ctr"/>
              <a:r>
                <a:rPr lang="en-US" sz="4500" b="1" baseline="0" dirty="0">
                  <a:solidFill>
                    <a:srgbClr val="FFC000"/>
                  </a:solidFill>
                  <a:latin typeface="Trebuchet MS" pitchFamily="34" charset="0"/>
                </a:rPr>
                <a:t>How to add Tables</a:t>
              </a:r>
            </a:p>
            <a:p>
              <a:pPr marL="2829754" lvl="1" indent="0" algn="l" defTabSz="161700"/>
              <a:r>
                <a:rPr lang="en-US" sz="3400" b="0" baseline="0" dirty="0">
                  <a:solidFill>
                    <a:schemeClr val="bg1">
                      <a:lumMod val="75000"/>
                    </a:schemeClr>
                  </a:solidFill>
                  <a:latin typeface="Trebuchet MS" pitchFamily="34" charset="0"/>
                </a:rPr>
                <a:t>To add a table from scratch go to the INSERT menu and </a:t>
              </a:r>
              <a:br>
                <a:rPr lang="en-US" sz="3400" b="0" baseline="0" dirty="0">
                  <a:solidFill>
                    <a:schemeClr val="bg1">
                      <a:lumMod val="75000"/>
                    </a:schemeClr>
                  </a:solidFill>
                  <a:latin typeface="Trebuchet MS" pitchFamily="34" charset="0"/>
                </a:rPr>
              </a:br>
              <a:r>
                <a:rPr lang="en-US" sz="3400" b="0" baseline="0" dirty="0">
                  <a:solidFill>
                    <a:schemeClr val="bg1">
                      <a:lumMod val="75000"/>
                    </a:schemeClr>
                  </a:solidFill>
                  <a:latin typeface="Trebuchet MS" pitchFamily="34" charset="0"/>
                </a:rPr>
                <a:t>click on TABLE. A drop-down box will help you select rows and columns. You can also copy and a paste a table from Word or another PowerPoint document. A pasted table may need to be re-formatted by RIGHT-CLICK &gt; FORMAT SHAPE, TEXT BOX, Margins.</a:t>
              </a:r>
            </a:p>
            <a:p>
              <a:pPr marL="0" lvl="0" indent="0" algn="l" defTabSz="161700"/>
              <a:endParaRPr lang="en-US" sz="3400" b="0" baseline="0" dirty="0">
                <a:solidFill>
                  <a:schemeClr val="bg1">
                    <a:lumMod val="75000"/>
                  </a:schemeClr>
                </a:solidFill>
                <a:latin typeface="Trebuchet MS" pitchFamily="34" charset="0"/>
              </a:endParaRPr>
            </a:p>
            <a:p>
              <a:pPr marL="0" marR="0" lvl="0" indent="0" algn="ctr" defTabSz="2147997"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617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617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147997"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617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2147997" rtl="0" eaLnBrk="1" fontAlgn="auto" latinLnBrk="0" hangingPunct="1">
                <a:lnSpc>
                  <a:spcPct val="100000"/>
                </a:lnSpc>
                <a:spcBef>
                  <a:spcPts val="0"/>
                </a:spcBef>
                <a:spcAft>
                  <a:spcPts val="0"/>
                </a:spcAft>
                <a:buClrTx/>
                <a:buSzTx/>
                <a:buFontTx/>
                <a:buNone/>
                <a:tabLst/>
                <a:defRPr/>
              </a:pPr>
              <a:endParaRPr kumimoji="0" lang="en-US" sz="45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2147997"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617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617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147997"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617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of “Print-quality” PDF.</a:t>
              </a:r>
            </a:p>
            <a:p>
              <a:pPr marL="0" marR="0" lvl="0" indent="0" algn="l" defTabSz="161700" rtl="0" eaLnBrk="1" fontAlgn="auto" latinLnBrk="0" hangingPunct="1">
                <a:lnSpc>
                  <a:spcPct val="100000"/>
                </a:lnSpc>
                <a:spcBef>
                  <a:spcPts val="0"/>
                </a:spcBef>
                <a:spcAft>
                  <a:spcPts val="0"/>
                </a:spcAft>
                <a:buClrTx/>
                <a:buSzTx/>
                <a:buFontTx/>
                <a:buNone/>
                <a:tabLst/>
                <a:defRPr/>
              </a:pPr>
              <a:endParaRPr lang="en-US" sz="3400" b="0" baseline="0" dirty="0">
                <a:solidFill>
                  <a:schemeClr val="bg1">
                    <a:lumMod val="75000"/>
                  </a:schemeClr>
                </a:solidFill>
                <a:latin typeface="Trebuchet MS" pitchFamily="34" charset="0"/>
              </a:endParaRPr>
            </a:p>
          </p:txBody>
        </p:sp>
        <p:graphicFrame>
          <p:nvGraphicFramePr>
            <p:cNvPr id="59" name="Object 58"/>
            <p:cNvGraphicFramePr>
              <a:graphicFrameLocks noChangeAspect="1"/>
            </p:cNvGraphicFramePr>
            <p:nvPr userDrawn="1">
              <p:extLst>
                <p:ext uri="{D42A27DB-BD31-4B8C-83A1-F6EECF244321}">
                  <p14:modId xmlns:p14="http://schemas.microsoft.com/office/powerpoint/2010/main" val="1425904806"/>
                </p:ext>
              </p:extLst>
            </p:nvPr>
          </p:nvGraphicFramePr>
          <p:xfrm>
            <a:off x="46871237" y="3286607"/>
            <a:ext cx="5586150" cy="2063772"/>
          </p:xfrm>
          <a:graphic>
            <a:graphicData uri="http://schemas.openxmlformats.org/presentationml/2006/ole">
              <mc:AlternateContent xmlns:mc="http://schemas.openxmlformats.org/markup-compatibility/2006">
                <mc:Choice xmlns:v="urn:schemas-microsoft-com:vml" Requires="v">
                  <p:oleObj name="Image" r:id="rId11" imgW="4571280" imgH="1688760" progId="Photoshop.Image.13">
                    <p:embed/>
                  </p:oleObj>
                </mc:Choice>
                <mc:Fallback>
                  <p:oleObj name="Image" r:id="rId11" imgW="4571280" imgH="1688760" progId="Photoshop.Image.13">
                    <p:embed/>
                    <p:pic>
                      <p:nvPicPr>
                        <p:cNvPr id="59" name="Object 58"/>
                        <p:cNvPicPr/>
                        <p:nvPr/>
                      </p:nvPicPr>
                      <p:blipFill>
                        <a:blip r:embed="rId12"/>
                        <a:stretch>
                          <a:fillRect/>
                        </a:stretch>
                      </p:blipFill>
                      <p:spPr>
                        <a:xfrm>
                          <a:off x="46871237" y="3286607"/>
                          <a:ext cx="5586150" cy="2063772"/>
                        </a:xfrm>
                        <a:prstGeom prst="rect">
                          <a:avLst/>
                        </a:prstGeom>
                      </p:spPr>
                    </p:pic>
                  </p:oleObj>
                </mc:Fallback>
              </mc:AlternateContent>
            </a:graphicData>
          </a:graphic>
        </p:graphicFrame>
        <p:pic>
          <p:nvPicPr>
            <p:cNvPr id="60" name="Picture 59"/>
            <p:cNvPicPr>
              <a:picLocks noChangeAspect="1"/>
            </p:cNvPicPr>
            <p:nvPr userDrawn="1"/>
          </p:nvPicPr>
          <p:blipFill>
            <a:blip r:embed="rId13"/>
            <a:stretch>
              <a:fillRect/>
            </a:stretch>
          </p:blipFill>
          <p:spPr>
            <a:xfrm>
              <a:off x="44487207" y="7579895"/>
              <a:ext cx="2969584" cy="1370577"/>
            </a:xfrm>
            <a:prstGeom prst="rect">
              <a:avLst/>
            </a:prstGeom>
            <a:ln>
              <a:noFill/>
            </a:ln>
          </p:spPr>
        </p:pic>
        <p:graphicFrame>
          <p:nvGraphicFramePr>
            <p:cNvPr id="61" name="Object 60"/>
            <p:cNvGraphicFramePr>
              <a:graphicFrameLocks noChangeAspect="1"/>
            </p:cNvGraphicFramePr>
            <p:nvPr userDrawn="1">
              <p:extLst>
                <p:ext uri="{D42A27DB-BD31-4B8C-83A1-F6EECF244321}">
                  <p14:modId xmlns:p14="http://schemas.microsoft.com/office/powerpoint/2010/main" val="3407085520"/>
                </p:ext>
              </p:extLst>
            </p:nvPr>
          </p:nvGraphicFramePr>
          <p:xfrm>
            <a:off x="44629619" y="11328671"/>
            <a:ext cx="1482266" cy="992162"/>
          </p:xfrm>
          <a:graphic>
            <a:graphicData uri="http://schemas.openxmlformats.org/presentationml/2006/ole">
              <mc:AlternateContent xmlns:mc="http://schemas.openxmlformats.org/markup-compatibility/2006">
                <mc:Choice xmlns:v="urn:schemas-microsoft-com:vml" Requires="v">
                  <p:oleObj name="Image" r:id="rId14" imgW="1574280" imgH="1053720" progId="Photoshop.Image.13">
                    <p:embed/>
                  </p:oleObj>
                </mc:Choice>
                <mc:Fallback>
                  <p:oleObj name="Image" r:id="rId14" imgW="1574280" imgH="1053720" progId="Photoshop.Image.13">
                    <p:embed/>
                    <p:pic>
                      <p:nvPicPr>
                        <p:cNvPr id="61" name="Object 60"/>
                        <p:cNvPicPr/>
                        <p:nvPr/>
                      </p:nvPicPr>
                      <p:blipFill>
                        <a:blip r:embed="rId15"/>
                        <a:stretch>
                          <a:fillRect/>
                        </a:stretch>
                      </p:blipFill>
                      <p:spPr>
                        <a:xfrm>
                          <a:off x="44629619" y="11328671"/>
                          <a:ext cx="1482266" cy="992162"/>
                        </a:xfrm>
                        <a:prstGeom prst="rect">
                          <a:avLst/>
                        </a:prstGeom>
                      </p:spPr>
                    </p:pic>
                  </p:oleObj>
                </mc:Fallback>
              </mc:AlternateContent>
            </a:graphicData>
          </a:graphic>
        </p:graphicFrame>
        <p:grpSp>
          <p:nvGrpSpPr>
            <p:cNvPr id="62" name="Group 61"/>
            <p:cNvGrpSpPr/>
            <p:nvPr userDrawn="1"/>
          </p:nvGrpSpPr>
          <p:grpSpPr>
            <a:xfrm>
              <a:off x="44487207" y="23850394"/>
              <a:ext cx="10354213" cy="1265612"/>
              <a:chOff x="44200453" y="23567551"/>
              <a:chExt cx="9771399" cy="1090622"/>
            </a:xfrm>
          </p:grpSpPr>
          <p:sp>
            <p:nvSpPr>
              <p:cNvPr id="64" name="Rounded Rectangle 63"/>
              <p:cNvSpPr/>
              <p:nvPr userDrawn="1"/>
            </p:nvSpPr>
            <p:spPr>
              <a:xfrm>
                <a:off x="44200453" y="23567551"/>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7" descr="http://t2.gstatic.com/images?q=tbn:ANd9GcR4APHC6TT9w54M2zn_pvCiBxUNcspYPoVxirLRphBoJabfSvu7zw">
                <a:hlinkClick r:id="rId16"/>
              </p:cNvPr>
              <p:cNvPicPr>
                <a:picLocks noChangeAspect="1" noChangeArrowheads="1"/>
              </p:cNvPicPr>
              <p:nvPr userDrawn="1"/>
            </p:nvPicPr>
            <p:blipFill>
              <a:blip r:embed="rId17" cstate="print"/>
              <a:srcRect/>
              <a:stretch>
                <a:fillRect/>
              </a:stretch>
            </p:blipFill>
            <p:spPr bwMode="auto">
              <a:xfrm>
                <a:off x="44326393" y="23665884"/>
                <a:ext cx="914401" cy="914399"/>
              </a:xfrm>
              <a:prstGeom prst="rect">
                <a:avLst/>
              </a:prstGeom>
              <a:noFill/>
              <a:ln>
                <a:noFill/>
              </a:ln>
            </p:spPr>
          </p:pic>
          <p:sp>
            <p:nvSpPr>
              <p:cNvPr id="66" name="TextBox 65"/>
              <p:cNvSpPr txBox="1"/>
              <p:nvPr userDrawn="1"/>
            </p:nvSpPr>
            <p:spPr>
              <a:xfrm>
                <a:off x="45300663" y="23757475"/>
                <a:ext cx="8671189" cy="624939"/>
              </a:xfrm>
              <a:prstGeom prst="rect">
                <a:avLst/>
              </a:prstGeom>
              <a:noFill/>
              <a:ln>
                <a:noFill/>
              </a:ln>
            </p:spPr>
            <p:txBody>
              <a:bodyPr wrap="square" rtlCol="0">
                <a:spAutoFit/>
              </a:bodyPr>
              <a:lstStyle/>
              <a:p>
                <a:r>
                  <a:rPr lang="en-US" sz="3400" dirty="0">
                    <a:solidFill>
                      <a:schemeClr val="tx2"/>
                    </a:solidFill>
                    <a:latin typeface="Trebuchet MS" pitchFamily="34" charset="0"/>
                  </a:rPr>
                  <a:t>Student</a:t>
                </a:r>
                <a:r>
                  <a:rPr lang="en-US" sz="3400" baseline="0" dirty="0">
                    <a:solidFill>
                      <a:schemeClr val="tx2"/>
                    </a:solidFill>
                    <a:latin typeface="Trebuchet MS" pitchFamily="34" charset="0"/>
                  </a:rPr>
                  <a:t> discounts are available on our </a:t>
                </a:r>
                <a:r>
                  <a:rPr lang="en-US" sz="3400" baseline="0" dirty="0" err="1">
                    <a:solidFill>
                      <a:schemeClr val="tx2"/>
                    </a:solidFill>
                    <a:latin typeface="Trebuchet MS" pitchFamily="34" charset="0"/>
                  </a:rPr>
                  <a:t>Facebook</a:t>
                </a:r>
                <a:r>
                  <a:rPr lang="en-US" sz="3400" baseline="0" dirty="0">
                    <a:solidFill>
                      <a:schemeClr val="tx2"/>
                    </a:solidFill>
                    <a:latin typeface="Trebuchet MS" pitchFamily="34" charset="0"/>
                  </a:rPr>
                  <a:t> page.</a:t>
                </a:r>
                <a:br>
                  <a:rPr lang="en-US" sz="3400" baseline="0" dirty="0">
                    <a:solidFill>
                      <a:schemeClr val="tx2"/>
                    </a:solidFill>
                    <a:latin typeface="Trebuchet MS" pitchFamily="34" charset="0"/>
                  </a:rPr>
                </a:br>
                <a:r>
                  <a:rPr lang="en-US" sz="3400" baseline="0" dirty="0">
                    <a:solidFill>
                      <a:schemeClr val="tx2"/>
                    </a:solidFill>
                    <a:latin typeface="Trebuchet MS" pitchFamily="34" charset="0"/>
                  </a:rPr>
                  <a:t>Go to </a:t>
                </a:r>
                <a:r>
                  <a:rPr lang="en-US" sz="3400" u="sng" baseline="0" dirty="0">
                    <a:solidFill>
                      <a:schemeClr val="tx2"/>
                    </a:solidFill>
                    <a:latin typeface="Trebuchet MS" pitchFamily="34" charset="0"/>
                  </a:rPr>
                  <a:t>PosterPresentations.com</a:t>
                </a:r>
                <a:r>
                  <a:rPr lang="en-US" sz="3400" baseline="0" dirty="0">
                    <a:solidFill>
                      <a:schemeClr val="tx2"/>
                    </a:solidFill>
                    <a:latin typeface="Trebuchet MS" pitchFamily="34" charset="0"/>
                  </a:rPr>
                  <a:t> and click on the FB icon. </a:t>
                </a:r>
                <a:endParaRPr lang="en-US" sz="3400" dirty="0">
                  <a:solidFill>
                    <a:schemeClr val="tx2"/>
                  </a:solidFill>
                  <a:latin typeface="Trebuchet MS" pitchFamily="34" charset="0"/>
                </a:endParaRPr>
              </a:p>
            </p:txBody>
          </p:sp>
        </p:grpSp>
        <p:sp>
          <p:nvSpPr>
            <p:cNvPr id="63" name="TextBox 62"/>
            <p:cNvSpPr txBox="1"/>
            <p:nvPr userDrawn="1"/>
          </p:nvSpPr>
          <p:spPr>
            <a:xfrm>
              <a:off x="44262808" y="25605614"/>
              <a:ext cx="6870215" cy="1250677"/>
            </a:xfrm>
            <a:prstGeom prst="rect">
              <a:avLst/>
            </a:prstGeom>
            <a:noFill/>
          </p:spPr>
          <p:txBody>
            <a:bodyPr wrap="square" lIns="65304" tIns="32651" rIns="65304" bIns="32651" rtlCol="0">
              <a:spAutoFit/>
            </a:bodyPr>
            <a:lstStyle/>
            <a:p>
              <a:pPr>
                <a:lnSpc>
                  <a:spcPts val="3678"/>
                </a:lnSpc>
              </a:pPr>
              <a:r>
                <a:rPr lang="en-US" sz="4000" dirty="0">
                  <a:solidFill>
                    <a:schemeClr val="bg1"/>
                  </a:solidFill>
                </a:rPr>
                <a:t>© 2013</a:t>
              </a:r>
              <a:r>
                <a:rPr lang="en-US" sz="4000" baseline="0" dirty="0">
                  <a:solidFill>
                    <a:schemeClr val="bg1"/>
                  </a:solidFill>
                </a:rPr>
                <a:t> </a:t>
              </a:r>
              <a:r>
                <a:rPr lang="en-US" sz="4000" dirty="0">
                  <a:solidFill>
                    <a:schemeClr val="bg1"/>
                  </a:solidFill>
                </a:rPr>
                <a:t>PosterPresentations.com</a:t>
              </a:r>
              <a:br>
                <a:rPr lang="en-US" sz="4000" dirty="0">
                  <a:solidFill>
                    <a:schemeClr val="bg1"/>
                  </a:solidFill>
                </a:rPr>
              </a:br>
              <a:r>
                <a:rPr lang="en-US" sz="4000" dirty="0">
                  <a:solidFill>
                    <a:schemeClr val="bg1"/>
                  </a:solidFill>
                </a:rPr>
                <a:t>    </a:t>
              </a:r>
              <a:r>
                <a:rPr lang="en-US" sz="3400" dirty="0">
                  <a:solidFill>
                    <a:schemeClr val="bg1"/>
                  </a:solidFill>
                </a:rPr>
                <a:t>2117 Fourth Street ,</a:t>
              </a:r>
              <a:r>
                <a:rPr lang="en-US" sz="3400" baseline="0" dirty="0">
                  <a:solidFill>
                    <a:schemeClr val="bg1"/>
                  </a:solidFill>
                </a:rPr>
                <a:t> Unit C        </a:t>
              </a:r>
            </a:p>
            <a:p>
              <a:pPr>
                <a:lnSpc>
                  <a:spcPts val="3678"/>
                </a:lnSpc>
              </a:pPr>
              <a:r>
                <a:rPr lang="en-US" sz="3400" baseline="0" dirty="0">
                  <a:solidFill>
                    <a:schemeClr val="bg1"/>
                  </a:solidFill>
                </a:rPr>
                <a:t>     Berkeley CA </a:t>
              </a:r>
              <a:r>
                <a:rPr lang="en-US" sz="2800" baseline="0" dirty="0">
                  <a:solidFill>
                    <a:schemeClr val="bg1"/>
                  </a:solidFill>
                </a:rPr>
                <a:t>94710</a:t>
              </a:r>
              <a:br>
                <a:rPr lang="en-US" sz="3400" baseline="0" dirty="0">
                  <a:solidFill>
                    <a:schemeClr val="bg1"/>
                  </a:solidFill>
                </a:rPr>
              </a:br>
              <a:r>
                <a:rPr lang="en-US" sz="3400" baseline="0" dirty="0">
                  <a:solidFill>
                    <a:schemeClr val="bg1"/>
                  </a:solidFill>
                </a:rPr>
                <a:t>    </a:t>
              </a:r>
              <a:r>
                <a:rPr lang="en-US" sz="3400" b="1" baseline="0" dirty="0">
                  <a:solidFill>
                    <a:srgbClr val="FFFF00"/>
                  </a:solidFill>
                </a:rPr>
                <a:t>posterpresenter@gmail.com</a:t>
              </a:r>
              <a:endParaRPr lang="en-US" sz="4000" b="1" dirty="0">
                <a:solidFill>
                  <a:srgbClr val="FFFF00"/>
                </a:solidFill>
              </a:endParaRPr>
            </a:p>
          </p:txBody>
        </p:sp>
      </p:gr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4298870" rtl="0" eaLnBrk="1" latinLnBrk="0" hangingPunct="1">
        <a:spcBef>
          <a:spcPct val="0"/>
        </a:spcBef>
        <a:buNone/>
        <a:defRPr sz="8500" kern="1200">
          <a:solidFill>
            <a:schemeClr val="bg1"/>
          </a:solidFill>
          <a:latin typeface="Trebuchet MS" pitchFamily="34" charset="0"/>
          <a:ea typeface="+mj-ea"/>
          <a:cs typeface="+mj-cs"/>
        </a:defRPr>
      </a:lvl1pPr>
    </p:titleStyle>
    <p:bodyStyle>
      <a:lvl1pPr marL="1612076" indent="-1612076" algn="l" defTabSz="4298870" rtl="0" eaLnBrk="1" latinLnBrk="0" hangingPunct="1">
        <a:spcBef>
          <a:spcPct val="20000"/>
        </a:spcBef>
        <a:buFont typeface="Arial" pitchFamily="34" charset="0"/>
        <a:buChar char="•"/>
        <a:defRPr sz="15000" kern="1200">
          <a:solidFill>
            <a:schemeClr val="tx1"/>
          </a:solidFill>
          <a:latin typeface="+mn-lt"/>
          <a:ea typeface="+mn-ea"/>
          <a:cs typeface="+mn-cs"/>
        </a:defRPr>
      </a:lvl1pPr>
      <a:lvl2pPr marL="3492831" indent="-1343396" algn="l" defTabSz="429887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588" indent="-1074718" algn="l" defTabSz="429887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3022"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2455"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1891"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71324"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20760"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70195" indent="-1074718" algn="l" defTabSz="429887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870" rtl="0" eaLnBrk="1" latinLnBrk="0" hangingPunct="1">
        <a:defRPr sz="8500" kern="1200">
          <a:solidFill>
            <a:schemeClr val="tx1"/>
          </a:solidFill>
          <a:latin typeface="+mn-lt"/>
          <a:ea typeface="+mn-ea"/>
          <a:cs typeface="+mn-cs"/>
        </a:defRPr>
      </a:lvl1pPr>
      <a:lvl2pPr marL="2149436" algn="l" defTabSz="4298870" rtl="0" eaLnBrk="1" latinLnBrk="0" hangingPunct="1">
        <a:defRPr sz="8500" kern="1200">
          <a:solidFill>
            <a:schemeClr val="tx1"/>
          </a:solidFill>
          <a:latin typeface="+mn-lt"/>
          <a:ea typeface="+mn-ea"/>
          <a:cs typeface="+mn-cs"/>
        </a:defRPr>
      </a:lvl2pPr>
      <a:lvl3pPr marL="4298870" algn="l" defTabSz="4298870" rtl="0" eaLnBrk="1" latinLnBrk="0" hangingPunct="1">
        <a:defRPr sz="8500" kern="1200">
          <a:solidFill>
            <a:schemeClr val="tx1"/>
          </a:solidFill>
          <a:latin typeface="+mn-lt"/>
          <a:ea typeface="+mn-ea"/>
          <a:cs typeface="+mn-cs"/>
        </a:defRPr>
      </a:lvl3pPr>
      <a:lvl4pPr marL="6448303" algn="l" defTabSz="4298870" rtl="0" eaLnBrk="1" latinLnBrk="0" hangingPunct="1">
        <a:defRPr sz="8500" kern="1200">
          <a:solidFill>
            <a:schemeClr val="tx1"/>
          </a:solidFill>
          <a:latin typeface="+mn-lt"/>
          <a:ea typeface="+mn-ea"/>
          <a:cs typeface="+mn-cs"/>
        </a:defRPr>
      </a:lvl4pPr>
      <a:lvl5pPr marL="8597739" algn="l" defTabSz="4298870" rtl="0" eaLnBrk="1" latinLnBrk="0" hangingPunct="1">
        <a:defRPr sz="8500" kern="1200">
          <a:solidFill>
            <a:schemeClr val="tx1"/>
          </a:solidFill>
          <a:latin typeface="+mn-lt"/>
          <a:ea typeface="+mn-ea"/>
          <a:cs typeface="+mn-cs"/>
        </a:defRPr>
      </a:lvl5pPr>
      <a:lvl6pPr marL="10747173" algn="l" defTabSz="4298870" rtl="0" eaLnBrk="1" latinLnBrk="0" hangingPunct="1">
        <a:defRPr sz="8500" kern="1200">
          <a:solidFill>
            <a:schemeClr val="tx1"/>
          </a:solidFill>
          <a:latin typeface="+mn-lt"/>
          <a:ea typeface="+mn-ea"/>
          <a:cs typeface="+mn-cs"/>
        </a:defRPr>
      </a:lvl6pPr>
      <a:lvl7pPr marL="12896610" algn="l" defTabSz="4298870" rtl="0" eaLnBrk="1" latinLnBrk="0" hangingPunct="1">
        <a:defRPr sz="8500" kern="1200">
          <a:solidFill>
            <a:schemeClr val="tx1"/>
          </a:solidFill>
          <a:latin typeface="+mn-lt"/>
          <a:ea typeface="+mn-ea"/>
          <a:cs typeface="+mn-cs"/>
        </a:defRPr>
      </a:lvl7pPr>
      <a:lvl8pPr marL="15046043" algn="l" defTabSz="4298870" rtl="0" eaLnBrk="1" latinLnBrk="0" hangingPunct="1">
        <a:defRPr sz="8500" kern="1200">
          <a:solidFill>
            <a:schemeClr val="tx1"/>
          </a:solidFill>
          <a:latin typeface="+mn-lt"/>
          <a:ea typeface="+mn-ea"/>
          <a:cs typeface="+mn-cs"/>
        </a:defRPr>
      </a:lvl8pPr>
      <a:lvl9pPr marL="17195479" algn="l" defTabSz="429887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26" Type="http://schemas.openxmlformats.org/officeDocument/2006/relationships/image" Target="../media/image17.png"/><Relationship Id="rId3" Type="http://schemas.openxmlformats.org/officeDocument/2006/relationships/image" Target="../media/image11.jpeg"/><Relationship Id="rId21" Type="http://schemas.openxmlformats.org/officeDocument/2006/relationships/hyperlink" Target="https://www.publicdomainpictures.net/view-image.php?image=371012&amp;picture=corona-covid-19-coronavirus-max" TargetMode="Externa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5"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diagramQuickStyle" Target="../diagrams/quickStyle3.xml"/><Relationship Id="rId20"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24" Type="http://schemas.openxmlformats.org/officeDocument/2006/relationships/image" Target="../media/image15.png"/><Relationship Id="rId5" Type="http://schemas.openxmlformats.org/officeDocument/2006/relationships/diagramLayout" Target="../diagrams/layout1.xml"/><Relationship Id="rId15" Type="http://schemas.openxmlformats.org/officeDocument/2006/relationships/diagramLayout" Target="../diagrams/layout3.xml"/><Relationship Id="rId23" Type="http://schemas.openxmlformats.org/officeDocument/2006/relationships/hyperlink" Target="https://pxhere.com/en/photo/1376039" TargetMode="External"/><Relationship Id="rId28" Type="http://schemas.openxmlformats.org/officeDocument/2006/relationships/image" Target="../media/image18.png"/><Relationship Id="rId10" Type="http://schemas.openxmlformats.org/officeDocument/2006/relationships/diagramLayout" Target="../diagrams/layout2.xml"/><Relationship Id="rId19" Type="http://schemas.openxmlformats.org/officeDocument/2006/relationships/image" Target="../media/image12.png"/><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image" Target="../media/image14.jpeg"/><Relationship Id="rId27" Type="http://schemas.openxmlformats.org/officeDocument/2006/relationships/hyperlink" Target="mailto:H.Moir@kingston.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16" name="Picture 15" descr="White masks and hand sanitizer">
            <a:extLst>
              <a:ext uri="{FF2B5EF4-FFF2-40B4-BE49-F238E27FC236}">
                <a16:creationId xmlns:a16="http://schemas.microsoft.com/office/drawing/2014/main" id="{665F3571-C3B9-4348-B432-9872D97909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49238"/>
            <a:ext cx="30289459" cy="18959288"/>
          </a:xfrm>
          <a:prstGeom prst="rect">
            <a:avLst/>
          </a:prstGeom>
          <a:ln>
            <a:solidFill>
              <a:schemeClr val="accent4"/>
            </a:solidFill>
          </a:ln>
        </p:spPr>
      </p:pic>
      <p:pic>
        <p:nvPicPr>
          <p:cNvPr id="14" name="Picture 13" descr="White masks and hand sanitizer">
            <a:extLst>
              <a:ext uri="{FF2B5EF4-FFF2-40B4-BE49-F238E27FC236}">
                <a16:creationId xmlns:a16="http://schemas.microsoft.com/office/drawing/2014/main" id="{678AD3F5-D0E9-4F69-B33B-BABB81B57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323932"/>
            <a:ext cx="30289458" cy="17647831"/>
          </a:xfrm>
          <a:prstGeom prst="rect">
            <a:avLst/>
          </a:prstGeom>
        </p:spPr>
      </p:pic>
      <p:sp>
        <p:nvSpPr>
          <p:cNvPr id="233" name="Text Placeholder 232"/>
          <p:cNvSpPr>
            <a:spLocks noGrp="1"/>
          </p:cNvSpPr>
          <p:nvPr>
            <p:ph type="body" sz="quarter" idx="11"/>
          </p:nvPr>
        </p:nvSpPr>
        <p:spPr>
          <a:xfrm>
            <a:off x="7687420" y="6735984"/>
            <a:ext cx="4795839" cy="881148"/>
          </a:xfrm>
          <a:prstGeom prst="roundRect">
            <a:avLst/>
          </a:prstGeom>
          <a:solidFill>
            <a:schemeClr val="accent4"/>
          </a:solidFill>
        </p:spPr>
        <p:txBody>
          <a:bodyPr/>
          <a:lstStyle/>
          <a:p>
            <a:r>
              <a:rPr lang="en-US" dirty="0">
                <a:latin typeface="Arial" panose="020B0604020202020204" pitchFamily="34" charset="0"/>
                <a:cs typeface="Arial" panose="020B0604020202020204" pitchFamily="34" charset="0"/>
              </a:rPr>
              <a:t>INTRODUCTION</a:t>
            </a:r>
          </a:p>
        </p:txBody>
      </p:sp>
      <p:sp>
        <p:nvSpPr>
          <p:cNvPr id="236" name="Text Placeholder 235"/>
          <p:cNvSpPr>
            <a:spLocks noGrp="1"/>
          </p:cNvSpPr>
          <p:nvPr>
            <p:ph type="body" sz="quarter" idx="20"/>
          </p:nvPr>
        </p:nvSpPr>
        <p:spPr>
          <a:xfrm>
            <a:off x="7687420" y="11567384"/>
            <a:ext cx="4795839" cy="868566"/>
          </a:xfrm>
          <a:prstGeom prst="roundRect">
            <a:avLst/>
          </a:prstGeom>
          <a:solidFill>
            <a:schemeClr val="accent4"/>
          </a:solidFill>
        </p:spPr>
        <p:txBody>
          <a:bodyPr/>
          <a:lstStyle/>
          <a:p>
            <a:r>
              <a:rPr lang="en-US" dirty="0">
                <a:latin typeface="Arial" panose="020B0604020202020204" pitchFamily="34" charset="0"/>
                <a:cs typeface="Arial" panose="020B0604020202020204" pitchFamily="34" charset="0"/>
              </a:rPr>
              <a:t>METHODS</a:t>
            </a:r>
          </a:p>
        </p:txBody>
      </p:sp>
      <p:sp>
        <p:nvSpPr>
          <p:cNvPr id="237" name="Text Placeholder 236"/>
          <p:cNvSpPr>
            <a:spLocks noGrp="1"/>
          </p:cNvSpPr>
          <p:nvPr>
            <p:ph type="body" sz="quarter" idx="25"/>
          </p:nvPr>
        </p:nvSpPr>
        <p:spPr>
          <a:xfrm>
            <a:off x="11335532" y="34963296"/>
            <a:ext cx="7608907" cy="881148"/>
          </a:xfrm>
          <a:prstGeom prst="roundRect">
            <a:avLst/>
          </a:prstGeom>
          <a:solidFill>
            <a:schemeClr val="accent4"/>
          </a:solidFill>
        </p:spPr>
        <p:txBody>
          <a:bodyPr/>
          <a:lstStyle/>
          <a:p>
            <a:r>
              <a:rPr lang="en-US" dirty="0">
                <a:latin typeface="Arial" panose="020B0604020202020204" pitchFamily="34" charset="0"/>
                <a:cs typeface="Arial" panose="020B0604020202020204" pitchFamily="34" charset="0"/>
              </a:rPr>
              <a:t>CONCLUSIONS</a:t>
            </a:r>
          </a:p>
        </p:txBody>
      </p:sp>
      <p:sp>
        <p:nvSpPr>
          <p:cNvPr id="281" name="Text Placeholder 280"/>
          <p:cNvSpPr>
            <a:spLocks noGrp="1"/>
          </p:cNvSpPr>
          <p:nvPr>
            <p:ph type="body" sz="quarter" idx="150"/>
          </p:nvPr>
        </p:nvSpPr>
        <p:spPr>
          <a:xfrm>
            <a:off x="5812972" y="4134241"/>
            <a:ext cx="24140488" cy="1280595"/>
          </a:xfrm>
        </p:spPr>
        <p:txBody>
          <a:bodyPr>
            <a:noAutofit/>
          </a:bodyPr>
          <a:lstStyle/>
          <a:p>
            <a:r>
              <a:rPr lang="en-GB" sz="5400" baseline="30000" dirty="0" err="1">
                <a:latin typeface="Arial" panose="020B0604020202020204" pitchFamily="34" charset="0"/>
                <a:cs typeface="Arial" panose="020B0604020202020204" pitchFamily="34" charset="0"/>
              </a:rPr>
              <a:t>1</a:t>
            </a:r>
            <a:r>
              <a:rPr lang="en-GB" sz="5400" dirty="0" err="1">
                <a:latin typeface="Arial" panose="020B0604020202020204" pitchFamily="34" charset="0"/>
                <a:cs typeface="Arial" panose="020B0604020202020204" pitchFamily="34" charset="0"/>
              </a:rPr>
              <a:t>School</a:t>
            </a:r>
            <a:r>
              <a:rPr lang="en-GB" sz="5400" dirty="0">
                <a:latin typeface="Arial" panose="020B0604020202020204" pitchFamily="34" charset="0"/>
                <a:cs typeface="Arial" panose="020B0604020202020204" pitchFamily="34" charset="0"/>
              </a:rPr>
              <a:t> of Life Sciences, Pharmacy &amp; Chemistry, Kingston University London, </a:t>
            </a:r>
            <a:r>
              <a:rPr lang="en-GB" sz="5400" baseline="30000" dirty="0" err="1">
                <a:latin typeface="Arial" panose="020B0604020202020204" pitchFamily="34" charset="0"/>
                <a:cs typeface="Arial" panose="020B0604020202020204" pitchFamily="34" charset="0"/>
              </a:rPr>
              <a:t>2</a:t>
            </a:r>
            <a:r>
              <a:rPr lang="en-GB" sz="5400" dirty="0" err="1">
                <a:latin typeface="Arial" panose="020B0604020202020204" pitchFamily="34" charset="0"/>
                <a:cs typeface="Arial" panose="020B0604020202020204" pitchFamily="34" charset="0"/>
              </a:rPr>
              <a:t>School</a:t>
            </a:r>
            <a:r>
              <a:rPr lang="en-GB" sz="5400" dirty="0">
                <a:latin typeface="Arial" panose="020B0604020202020204" pitchFamily="34" charset="0"/>
                <a:cs typeface="Arial" panose="020B0604020202020204" pitchFamily="34" charset="0"/>
              </a:rPr>
              <a:t> of Nursing, Kingston University &amp; St George's University of London</a:t>
            </a:r>
            <a:endParaRPr lang="en-US" sz="5400" dirty="0">
              <a:latin typeface="Arial" panose="020B0604020202020204" pitchFamily="34" charset="0"/>
              <a:cs typeface="Arial" panose="020B0604020202020204" pitchFamily="34" charset="0"/>
            </a:endParaRPr>
          </a:p>
        </p:txBody>
      </p:sp>
      <p:sp>
        <p:nvSpPr>
          <p:cNvPr id="282" name="Text Placeholder 281"/>
          <p:cNvSpPr>
            <a:spLocks noGrp="1"/>
          </p:cNvSpPr>
          <p:nvPr>
            <p:ph type="body" sz="quarter" idx="151"/>
          </p:nvPr>
        </p:nvSpPr>
        <p:spPr>
          <a:xfrm>
            <a:off x="6903178" y="2495217"/>
            <a:ext cx="22096891" cy="1864592"/>
          </a:xfrm>
        </p:spPr>
        <p:txBody>
          <a:bodyPr>
            <a:normAutofit/>
          </a:bodyPr>
          <a:lstStyle/>
          <a:p>
            <a:r>
              <a:rPr lang="en-US" sz="5700" dirty="0">
                <a:latin typeface="Arial" panose="020B0604020202020204" pitchFamily="34" charset="0"/>
                <a:cs typeface="Arial" panose="020B0604020202020204" pitchFamily="34" charset="0"/>
              </a:rPr>
              <a:t>Hannah Moir</a:t>
            </a:r>
            <a:r>
              <a:rPr lang="en-GB" sz="6000" baseline="30000" dirty="0">
                <a:latin typeface="Arial" panose="020B0604020202020204" pitchFamily="34" charset="0"/>
                <a:cs typeface="Arial" panose="020B0604020202020204" pitchFamily="34" charset="0"/>
              </a:rPr>
              <a:t>1</a:t>
            </a:r>
            <a:r>
              <a:rPr lang="en-US" sz="5700" dirty="0">
                <a:latin typeface="Arial" panose="020B0604020202020204" pitchFamily="34" charset="0"/>
                <a:cs typeface="Arial" panose="020B0604020202020204" pitchFamily="34" charset="0"/>
              </a:rPr>
              <a:t>, Ann Ooms</a:t>
            </a:r>
            <a:r>
              <a:rPr lang="en-GB" sz="6000" baseline="30000" dirty="0">
                <a:latin typeface="Arial" panose="020B0604020202020204" pitchFamily="34" charset="0"/>
                <a:cs typeface="Arial" panose="020B0604020202020204" pitchFamily="34" charset="0"/>
              </a:rPr>
              <a:t>2</a:t>
            </a:r>
            <a:r>
              <a:rPr lang="en-US" sz="5700" dirty="0">
                <a:latin typeface="Arial" panose="020B0604020202020204" pitchFamily="34" charset="0"/>
                <a:cs typeface="Arial" panose="020B0604020202020204" pitchFamily="34" charset="0"/>
              </a:rPr>
              <a:t>, Elizabeth Pummell</a:t>
            </a:r>
            <a:r>
              <a:rPr lang="en-GB" sz="6000" baseline="30000" dirty="0">
                <a:latin typeface="Arial" panose="020B0604020202020204" pitchFamily="34" charset="0"/>
                <a:cs typeface="Arial" panose="020B0604020202020204" pitchFamily="34" charset="0"/>
              </a:rPr>
              <a:t>1</a:t>
            </a:r>
            <a:r>
              <a:rPr lang="en-US" sz="5700" dirty="0">
                <a:latin typeface="Arial" panose="020B0604020202020204" pitchFamily="34" charset="0"/>
                <a:cs typeface="Arial" panose="020B0604020202020204" pitchFamily="34" charset="0"/>
              </a:rPr>
              <a:t>, Nicola Swann</a:t>
            </a:r>
            <a:r>
              <a:rPr lang="en-GB" sz="6000" baseline="30000" dirty="0">
                <a:latin typeface="Arial" panose="020B0604020202020204" pitchFamily="34" charset="0"/>
                <a:cs typeface="Arial" panose="020B0604020202020204" pitchFamily="34" charset="0"/>
              </a:rPr>
              <a:t>1</a:t>
            </a:r>
            <a:r>
              <a:rPr lang="en-US" sz="5700" dirty="0">
                <a:latin typeface="Arial" panose="020B0604020202020204" pitchFamily="34" charset="0"/>
                <a:cs typeface="Arial" panose="020B0604020202020204" pitchFamily="34" charset="0"/>
              </a:rPr>
              <a:t> &amp; Ricarda Micallef</a:t>
            </a:r>
            <a:r>
              <a:rPr lang="en-GB" sz="6000" baseline="30000" dirty="0">
                <a:latin typeface="Arial" panose="020B0604020202020204" pitchFamily="34" charset="0"/>
                <a:cs typeface="Arial" panose="020B0604020202020204" pitchFamily="34" charset="0"/>
              </a:rPr>
              <a:t>1</a:t>
            </a:r>
            <a:endParaRPr lang="en-US" sz="5700" dirty="0">
              <a:latin typeface="Arial" panose="020B0604020202020204" pitchFamily="34" charset="0"/>
              <a:cs typeface="Arial" panose="020B0604020202020204" pitchFamily="34" charset="0"/>
            </a:endParaRPr>
          </a:p>
        </p:txBody>
      </p:sp>
      <p:sp>
        <p:nvSpPr>
          <p:cNvPr id="283" name="Text Placeholder 282"/>
          <p:cNvSpPr>
            <a:spLocks noGrp="1"/>
          </p:cNvSpPr>
          <p:nvPr>
            <p:ph type="body" sz="quarter" idx="153"/>
          </p:nvPr>
        </p:nvSpPr>
        <p:spPr>
          <a:xfrm>
            <a:off x="6716628" y="422437"/>
            <a:ext cx="22990320" cy="2060570"/>
          </a:xfrm>
        </p:spPr>
        <p:txBody>
          <a:bodyPr>
            <a:noAutofit/>
          </a:bodyPr>
          <a:lstStyle/>
          <a:p>
            <a:pPr>
              <a:spcBef>
                <a:spcPts val="849"/>
              </a:spcBef>
            </a:pPr>
            <a:r>
              <a:rPr lang="en-GB" sz="6600" b="1" dirty="0">
                <a:effectLst/>
                <a:latin typeface="Arial" panose="020B0604020202020204" pitchFamily="34" charset="0"/>
                <a:ea typeface="Calibri" panose="020F0502020204030204" pitchFamily="34" charset="0"/>
              </a:rPr>
              <a:t>Sport Science Student Perceptions of Learning and Teaching during the </a:t>
            </a:r>
            <a:r>
              <a:rPr lang="en-GB" sz="6600" b="1" dirty="0" err="1">
                <a:effectLst/>
                <a:latin typeface="Arial" panose="020B0604020202020204" pitchFamily="34" charset="0"/>
                <a:ea typeface="Calibri" panose="020F0502020204030204" pitchFamily="34" charset="0"/>
              </a:rPr>
              <a:t>COVID19</a:t>
            </a:r>
            <a:r>
              <a:rPr lang="en-GB" sz="6600" b="1" dirty="0">
                <a:effectLst/>
                <a:latin typeface="Arial" panose="020B0604020202020204" pitchFamily="34" charset="0"/>
                <a:ea typeface="Calibri" panose="020F0502020204030204" pitchFamily="34" charset="0"/>
              </a:rPr>
              <a:t> Pandemic</a:t>
            </a:r>
            <a:endParaRPr lang="en-US" altLang="en-US" sz="6600" b="1" dirty="0">
              <a:latin typeface="Arial" panose="020B0604020202020204" pitchFamily="34" charset="0"/>
              <a:cs typeface="Arial" panose="020B0604020202020204" pitchFamily="34" charset="0"/>
            </a:endParaRPr>
          </a:p>
        </p:txBody>
      </p:sp>
      <p:sp>
        <p:nvSpPr>
          <p:cNvPr id="17" name="Text Placeholder 232"/>
          <p:cNvSpPr txBox="1">
            <a:spLocks/>
          </p:cNvSpPr>
          <p:nvPr/>
        </p:nvSpPr>
        <p:spPr>
          <a:xfrm>
            <a:off x="22606828" y="6867420"/>
            <a:ext cx="2857313" cy="881148"/>
          </a:xfrm>
          <a:prstGeom prst="roundRect">
            <a:avLst/>
          </a:prstGeom>
          <a:solidFill>
            <a:schemeClr val="accent4"/>
          </a:solidFill>
        </p:spPr>
        <p:txBody>
          <a:bodyPr wrap="square" lIns="89560" tIns="89560" rIns="89560" bIns="89560"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sz="4000" dirty="0">
                <a:latin typeface="Arial" panose="020B0604020202020204" pitchFamily="34" charset="0"/>
                <a:cs typeface="Arial" panose="020B0604020202020204" pitchFamily="34" charset="0"/>
              </a:rPr>
              <a:t>AIMS</a:t>
            </a:r>
          </a:p>
        </p:txBody>
      </p:sp>
      <p:sp>
        <p:nvSpPr>
          <p:cNvPr id="22" name="Text Placeholder 235"/>
          <p:cNvSpPr txBox="1">
            <a:spLocks/>
          </p:cNvSpPr>
          <p:nvPr/>
        </p:nvSpPr>
        <p:spPr>
          <a:xfrm>
            <a:off x="11545600" y="21295136"/>
            <a:ext cx="6666188" cy="881148"/>
          </a:xfrm>
          <a:prstGeom prst="roundRect">
            <a:avLst/>
          </a:prstGeom>
          <a:solidFill>
            <a:schemeClr val="accent4"/>
          </a:solidFill>
        </p:spPr>
        <p:txBody>
          <a:bodyPr wrap="square" lIns="89560" tIns="89560" rIns="89560" bIns="89560"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sz="4000" dirty="0">
                <a:latin typeface="Arial" panose="020B0604020202020204" pitchFamily="34" charset="0"/>
                <a:cs typeface="Arial" panose="020B0604020202020204" pitchFamily="34" charset="0"/>
              </a:rPr>
              <a:t>RESULTS</a:t>
            </a:r>
          </a:p>
        </p:txBody>
      </p:sp>
      <p:sp>
        <p:nvSpPr>
          <p:cNvPr id="4" name="TextBox 3"/>
          <p:cNvSpPr txBox="1"/>
          <p:nvPr/>
        </p:nvSpPr>
        <p:spPr>
          <a:xfrm>
            <a:off x="17951623" y="8138199"/>
            <a:ext cx="12167724" cy="2308324"/>
          </a:xfrm>
          <a:prstGeom prst="rect">
            <a:avLst/>
          </a:prstGeom>
          <a:solidFill>
            <a:schemeClr val="bg1"/>
          </a:solidFill>
          <a:ln>
            <a:solidFill>
              <a:schemeClr val="accent4"/>
            </a:solidFill>
          </a:ln>
        </p:spPr>
        <p:txBody>
          <a:bodyPr wrap="square" rtlCol="0">
            <a:spAutoFit/>
          </a:bodyPr>
          <a:lstStyle/>
          <a:p>
            <a:r>
              <a:rPr lang="en-GB" sz="3600" dirty="0">
                <a:solidFill>
                  <a:schemeClr val="bg2">
                    <a:lumMod val="25000"/>
                  </a:schemeClr>
                </a:solidFill>
                <a:latin typeface="Arial" panose="020B0604020202020204" pitchFamily="34" charset="0"/>
                <a:ea typeface="Calibri" panose="020F0502020204030204" pitchFamily="34" charset="0"/>
              </a:rPr>
              <a:t>To </a:t>
            </a:r>
            <a:r>
              <a:rPr lang="en-GB" sz="3600" dirty="0">
                <a:solidFill>
                  <a:schemeClr val="bg2">
                    <a:lumMod val="25000"/>
                  </a:schemeClr>
                </a:solidFill>
                <a:effectLst/>
                <a:latin typeface="Arial" panose="020B0604020202020204" pitchFamily="34" charset="0"/>
                <a:ea typeface="Calibri" panose="020F0502020204030204" pitchFamily="34" charset="0"/>
              </a:rPr>
              <a:t>determine the views and behaviours of Sport Science students to gain insight into their perceptions of COVID-19 and their campus-based learning and teaching experience in order to evaluate attitudes to learning and risks.</a:t>
            </a:r>
            <a:endParaRPr lang="en-GB" sz="3600" dirty="0">
              <a:solidFill>
                <a:schemeClr val="bg2">
                  <a:lumMod val="25000"/>
                </a:schemeClr>
              </a:solidFill>
              <a:latin typeface="Arial" panose="020B0604020202020204" pitchFamily="34" charset="0"/>
              <a:cs typeface="Arial" panose="020B0604020202020204" pitchFamily="34" charset="0"/>
            </a:endParaRPr>
          </a:p>
        </p:txBody>
      </p:sp>
      <p:graphicFrame>
        <p:nvGraphicFramePr>
          <p:cNvPr id="3" name="Diagram 2"/>
          <p:cNvGraphicFramePr/>
          <p:nvPr>
            <p:extLst>
              <p:ext uri="{D42A27DB-BD31-4B8C-83A1-F6EECF244321}">
                <p14:modId xmlns:p14="http://schemas.microsoft.com/office/powerpoint/2010/main" val="2871316120"/>
              </p:ext>
            </p:extLst>
          </p:nvPr>
        </p:nvGraphicFramePr>
        <p:xfrm>
          <a:off x="-922836" y="12997239"/>
          <a:ext cx="22402282" cy="7329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Diagram 11"/>
          <p:cNvGraphicFramePr/>
          <p:nvPr>
            <p:extLst>
              <p:ext uri="{D42A27DB-BD31-4B8C-83A1-F6EECF244321}">
                <p14:modId xmlns:p14="http://schemas.microsoft.com/office/powerpoint/2010/main" val="2259802618"/>
              </p:ext>
            </p:extLst>
          </p:nvPr>
        </p:nvGraphicFramePr>
        <p:xfrm>
          <a:off x="160628" y="8164819"/>
          <a:ext cx="16687767" cy="323033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51" name="Diagram 50"/>
          <p:cNvGraphicFramePr/>
          <p:nvPr>
            <p:extLst>
              <p:ext uri="{D42A27DB-BD31-4B8C-83A1-F6EECF244321}">
                <p14:modId xmlns:p14="http://schemas.microsoft.com/office/powerpoint/2010/main" val="3718048534"/>
              </p:ext>
            </p:extLst>
          </p:nvPr>
        </p:nvGraphicFramePr>
        <p:xfrm>
          <a:off x="-518379" y="36569300"/>
          <a:ext cx="30225327" cy="60265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24" name="Picture 23">
            <a:extLst>
              <a:ext uri="{FF2B5EF4-FFF2-40B4-BE49-F238E27FC236}">
                <a16:creationId xmlns:a16="http://schemas.microsoft.com/office/drawing/2014/main" id="{7E42F199-31B0-41E2-B1DC-AF392F48509E}"/>
              </a:ext>
            </a:extLst>
          </p:cNvPr>
          <p:cNvPicPr>
            <a:picLocks noChangeAspect="1"/>
          </p:cNvPicPr>
          <p:nvPr/>
        </p:nvPicPr>
        <p:blipFill>
          <a:blip r:embed="rId19"/>
          <a:stretch>
            <a:fillRect/>
          </a:stretch>
        </p:blipFill>
        <p:spPr>
          <a:xfrm>
            <a:off x="431890" y="800025"/>
            <a:ext cx="5109463" cy="5085587"/>
          </a:xfrm>
          <a:prstGeom prst="rect">
            <a:avLst/>
          </a:prstGeom>
        </p:spPr>
      </p:pic>
      <p:pic>
        <p:nvPicPr>
          <p:cNvPr id="33" name="Picture 32" descr="A picture containing wheel, transport, gear&#10;&#10;Description automatically generated">
            <a:extLst>
              <a:ext uri="{FF2B5EF4-FFF2-40B4-BE49-F238E27FC236}">
                <a16:creationId xmlns:a16="http://schemas.microsoft.com/office/drawing/2014/main" id="{93D52E19-ACB3-475B-B861-6FCF87584249}"/>
              </a:ext>
            </a:extLst>
          </p:cNvPr>
          <p:cNvPicPr>
            <a:picLocks noChangeAspect="1"/>
          </p:cNvPicPr>
          <p:nvPr/>
        </p:nvPicPr>
        <p:blipFill>
          <a:blip r:embed="rId20" cstate="print">
            <a:extLst>
              <a:ext uri="{28A0092B-C50C-407E-A947-70E740481C1C}">
                <a14:useLocalDpi xmlns:a14="http://schemas.microsoft.com/office/drawing/2010/main" val="0"/>
              </a:ext>
              <a:ext uri="{837473B0-CC2E-450A-ABE3-18F120FF3D39}">
                <a1611:picAttrSrcUrl xmlns:a1611="http://schemas.microsoft.com/office/drawing/2016/11/main" r:id="rId21"/>
              </a:ext>
            </a:extLst>
          </a:blip>
          <a:stretch>
            <a:fillRect/>
          </a:stretch>
        </p:blipFill>
        <p:spPr>
          <a:xfrm>
            <a:off x="12483259" y="25978448"/>
            <a:ext cx="5313455" cy="3985091"/>
          </a:xfrm>
          <a:prstGeom prst="rect">
            <a:avLst/>
          </a:prstGeom>
        </p:spPr>
      </p:pic>
      <p:sp>
        <p:nvSpPr>
          <p:cNvPr id="43" name="Scroll: Horizontal 42">
            <a:extLst>
              <a:ext uri="{FF2B5EF4-FFF2-40B4-BE49-F238E27FC236}">
                <a16:creationId xmlns:a16="http://schemas.microsoft.com/office/drawing/2014/main" id="{A25109F4-4624-475A-A560-01F0419D8CFA}"/>
              </a:ext>
            </a:extLst>
          </p:cNvPr>
          <p:cNvSpPr/>
          <p:nvPr/>
        </p:nvSpPr>
        <p:spPr>
          <a:xfrm>
            <a:off x="23918171" y="23617301"/>
            <a:ext cx="5269831" cy="1484428"/>
          </a:xfrm>
          <a:prstGeom prst="horizontalScroll">
            <a:avLst/>
          </a:prstGeom>
          <a:solidFill>
            <a:schemeClr val="accent4"/>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Anxious</a:t>
            </a:r>
          </a:p>
        </p:txBody>
      </p:sp>
      <p:sp>
        <p:nvSpPr>
          <p:cNvPr id="44" name="Scroll: Horizontal 43">
            <a:extLst>
              <a:ext uri="{FF2B5EF4-FFF2-40B4-BE49-F238E27FC236}">
                <a16:creationId xmlns:a16="http://schemas.microsoft.com/office/drawing/2014/main" id="{B66A689C-A2AA-41F5-BE37-8070D0B192B9}"/>
              </a:ext>
            </a:extLst>
          </p:cNvPr>
          <p:cNvSpPr/>
          <p:nvPr/>
        </p:nvSpPr>
        <p:spPr>
          <a:xfrm>
            <a:off x="23509702" y="25511778"/>
            <a:ext cx="6153853" cy="1449393"/>
          </a:xfrm>
          <a:prstGeom prst="horizontalScroll">
            <a:avLst/>
          </a:prstGeom>
          <a:solidFill>
            <a:schemeClr val="accent4"/>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Nervous</a:t>
            </a:r>
          </a:p>
        </p:txBody>
      </p:sp>
      <p:sp>
        <p:nvSpPr>
          <p:cNvPr id="46" name="Scroll: Horizontal 45">
            <a:extLst>
              <a:ext uri="{FF2B5EF4-FFF2-40B4-BE49-F238E27FC236}">
                <a16:creationId xmlns:a16="http://schemas.microsoft.com/office/drawing/2014/main" id="{4EBC46A3-E539-44C6-B023-4EE1E9DF96E6}"/>
              </a:ext>
            </a:extLst>
          </p:cNvPr>
          <p:cNvSpPr/>
          <p:nvPr/>
        </p:nvSpPr>
        <p:spPr>
          <a:xfrm>
            <a:off x="22968263" y="34155499"/>
            <a:ext cx="7169645" cy="1127889"/>
          </a:xfrm>
          <a:prstGeom prst="horizontalScroll">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Excitement</a:t>
            </a:r>
          </a:p>
        </p:txBody>
      </p:sp>
      <p:sp>
        <p:nvSpPr>
          <p:cNvPr id="47" name="Thought Bubble: Cloud 46">
            <a:extLst>
              <a:ext uri="{FF2B5EF4-FFF2-40B4-BE49-F238E27FC236}">
                <a16:creationId xmlns:a16="http://schemas.microsoft.com/office/drawing/2014/main" id="{B38BFD36-1411-4F45-AA80-4CD093E5B0EF}"/>
              </a:ext>
            </a:extLst>
          </p:cNvPr>
          <p:cNvSpPr/>
          <p:nvPr/>
        </p:nvSpPr>
        <p:spPr>
          <a:xfrm>
            <a:off x="17018507" y="22390414"/>
            <a:ext cx="5313455" cy="3626288"/>
          </a:xfrm>
          <a:prstGeom prst="cloudCallout">
            <a:avLst/>
          </a:prstGeom>
          <a:solidFill>
            <a:schemeClr val="accent4"/>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panose="020B0604020202020204" pitchFamily="34" charset="0"/>
                <a:cs typeface="Arial" panose="020B0604020202020204" pitchFamily="34" charset="0"/>
              </a:rPr>
              <a:t> 88% believed Covid-19 is a dangerous virus</a:t>
            </a:r>
          </a:p>
        </p:txBody>
      </p:sp>
      <p:sp>
        <p:nvSpPr>
          <p:cNvPr id="50" name="Thought Bubble: Cloud 49">
            <a:extLst>
              <a:ext uri="{FF2B5EF4-FFF2-40B4-BE49-F238E27FC236}">
                <a16:creationId xmlns:a16="http://schemas.microsoft.com/office/drawing/2014/main" id="{D90B6998-1A74-48B1-85AA-427D86A566F1}"/>
              </a:ext>
            </a:extLst>
          </p:cNvPr>
          <p:cNvSpPr/>
          <p:nvPr/>
        </p:nvSpPr>
        <p:spPr>
          <a:xfrm>
            <a:off x="9522319" y="22552956"/>
            <a:ext cx="5415423" cy="3411653"/>
          </a:xfrm>
          <a:prstGeom prst="cloudCallout">
            <a:avLst>
              <a:gd name="adj1" fmla="val 38348"/>
              <a:gd name="adj2" fmla="val 52442"/>
            </a:avLst>
          </a:prstGeom>
          <a:solidFill>
            <a:schemeClr val="accent4"/>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panose="020B0604020202020204" pitchFamily="34" charset="0"/>
                <a:cs typeface="Arial" panose="020B0604020202020204" pitchFamily="34" charset="0"/>
              </a:rPr>
              <a:t>62% were afraid of getting Covid-19</a:t>
            </a:r>
          </a:p>
        </p:txBody>
      </p:sp>
      <p:sp>
        <p:nvSpPr>
          <p:cNvPr id="52" name="Thought Bubble: Cloud 51">
            <a:extLst>
              <a:ext uri="{FF2B5EF4-FFF2-40B4-BE49-F238E27FC236}">
                <a16:creationId xmlns:a16="http://schemas.microsoft.com/office/drawing/2014/main" id="{A4103D02-63D5-47B3-92A3-75926B65371B}"/>
              </a:ext>
            </a:extLst>
          </p:cNvPr>
          <p:cNvSpPr/>
          <p:nvPr/>
        </p:nvSpPr>
        <p:spPr>
          <a:xfrm>
            <a:off x="15449067" y="29682162"/>
            <a:ext cx="7778388" cy="4612921"/>
          </a:xfrm>
          <a:prstGeom prst="cloudCallout">
            <a:avLst>
              <a:gd name="adj1" fmla="val -55709"/>
              <a:gd name="adj2" fmla="val -30025"/>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panose="020B0604020202020204" pitchFamily="34" charset="0"/>
                <a:cs typeface="Arial" panose="020B0604020202020204" pitchFamily="34" charset="0"/>
              </a:rPr>
              <a:t>75% were comfortable attending </a:t>
            </a:r>
          </a:p>
          <a:p>
            <a:pPr algn="ctr"/>
            <a:r>
              <a:rPr lang="en-GB" sz="4000" dirty="0">
                <a:latin typeface="Arial" panose="020B0604020202020204" pitchFamily="34" charset="0"/>
                <a:cs typeface="Arial" panose="020B0604020202020204" pitchFamily="34" charset="0"/>
              </a:rPr>
              <a:t>Practical / laboratory activities even without social distancing</a:t>
            </a:r>
          </a:p>
        </p:txBody>
      </p:sp>
      <p:sp>
        <p:nvSpPr>
          <p:cNvPr id="53" name="Thought Bubble: Cloud 52">
            <a:extLst>
              <a:ext uri="{FF2B5EF4-FFF2-40B4-BE49-F238E27FC236}">
                <a16:creationId xmlns:a16="http://schemas.microsoft.com/office/drawing/2014/main" id="{3E4353D2-D2C6-445A-BA3D-EAF2CE2F8501}"/>
              </a:ext>
            </a:extLst>
          </p:cNvPr>
          <p:cNvSpPr/>
          <p:nvPr/>
        </p:nvSpPr>
        <p:spPr>
          <a:xfrm>
            <a:off x="7775269" y="30251514"/>
            <a:ext cx="7055640" cy="4201077"/>
          </a:xfrm>
          <a:prstGeom prst="cloudCallout">
            <a:avLst>
              <a:gd name="adj1" fmla="val 19093"/>
              <a:gd name="adj2" fmla="val -59264"/>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panose="020B0604020202020204" pitchFamily="34" charset="0"/>
                <a:cs typeface="Arial" panose="020B0604020202020204" pitchFamily="34" charset="0"/>
              </a:rPr>
              <a:t>77% were comfortable with in-person classroom-based teaching</a:t>
            </a:r>
          </a:p>
        </p:txBody>
      </p:sp>
      <p:pic>
        <p:nvPicPr>
          <p:cNvPr id="55" name="Picture 54" descr="A picture containing gambling house, room&#10;&#10;Description automatically generated">
            <a:extLst>
              <a:ext uri="{FF2B5EF4-FFF2-40B4-BE49-F238E27FC236}">
                <a16:creationId xmlns:a16="http://schemas.microsoft.com/office/drawing/2014/main" id="{D5CA6C4B-4E9E-4BDE-A6B0-122178E0EA94}"/>
              </a:ext>
            </a:extLst>
          </p:cNvPr>
          <p:cNvPicPr>
            <a:picLocks noChangeAspect="1"/>
          </p:cNvPicPr>
          <p:nvPr/>
        </p:nvPicPr>
        <p:blipFill rotWithShape="1">
          <a:blip r:embed="rId22" cstate="print">
            <a:extLst>
              <a:ext uri="{28A0092B-C50C-407E-A947-70E740481C1C}">
                <a14:useLocalDpi xmlns:a14="http://schemas.microsoft.com/office/drawing/2010/main" val="0"/>
              </a:ext>
              <a:ext uri="{837473B0-CC2E-450A-ABE3-18F120FF3D39}">
                <a1611:picAttrSrcUrl xmlns:a1611="http://schemas.microsoft.com/office/drawing/2016/11/main" r:id="rId23"/>
              </a:ext>
            </a:extLst>
          </a:blip>
          <a:srcRect b="18226"/>
          <a:stretch/>
        </p:blipFill>
        <p:spPr>
          <a:xfrm>
            <a:off x="879202" y="27032603"/>
            <a:ext cx="6963997" cy="3795273"/>
          </a:xfrm>
          <a:prstGeom prst="rect">
            <a:avLst/>
          </a:prstGeom>
        </p:spPr>
      </p:pic>
      <p:sp>
        <p:nvSpPr>
          <p:cNvPr id="56" name="Smiley Face 55">
            <a:extLst>
              <a:ext uri="{FF2B5EF4-FFF2-40B4-BE49-F238E27FC236}">
                <a16:creationId xmlns:a16="http://schemas.microsoft.com/office/drawing/2014/main" id="{EF12EAB5-13B2-49DB-A084-17F9AD488216}"/>
              </a:ext>
            </a:extLst>
          </p:cNvPr>
          <p:cNvSpPr/>
          <p:nvPr/>
        </p:nvSpPr>
        <p:spPr>
          <a:xfrm>
            <a:off x="2796294" y="25837184"/>
            <a:ext cx="3230047" cy="3068601"/>
          </a:xfrm>
          <a:prstGeom prst="smileyFace">
            <a:avLst>
              <a:gd name="adj" fmla="val -4653"/>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Ribbon: Tilted Up 56">
            <a:extLst>
              <a:ext uri="{FF2B5EF4-FFF2-40B4-BE49-F238E27FC236}">
                <a16:creationId xmlns:a16="http://schemas.microsoft.com/office/drawing/2014/main" id="{DA0C4720-FC75-4C23-84C7-BDC0AD20CCA5}"/>
              </a:ext>
            </a:extLst>
          </p:cNvPr>
          <p:cNvSpPr/>
          <p:nvPr/>
        </p:nvSpPr>
        <p:spPr>
          <a:xfrm>
            <a:off x="777911" y="30111818"/>
            <a:ext cx="6971018" cy="3611180"/>
          </a:xfrm>
          <a:prstGeom prst="ribbon2">
            <a:avLst/>
          </a:prstGeom>
          <a:solidFill>
            <a:schemeClr val="accent4"/>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panose="020B0604020202020204" pitchFamily="34" charset="0"/>
                <a:cs typeface="Arial" panose="020B0604020202020204" pitchFamily="34" charset="0"/>
              </a:rPr>
              <a:t>88% believed their studies would be impacted</a:t>
            </a:r>
          </a:p>
        </p:txBody>
      </p:sp>
      <p:sp>
        <p:nvSpPr>
          <p:cNvPr id="36" name="Scroll: Horizontal 35">
            <a:extLst>
              <a:ext uri="{FF2B5EF4-FFF2-40B4-BE49-F238E27FC236}">
                <a16:creationId xmlns:a16="http://schemas.microsoft.com/office/drawing/2014/main" id="{298475A8-75B7-4F11-973D-638E8DA4B1B0}"/>
              </a:ext>
            </a:extLst>
          </p:cNvPr>
          <p:cNvSpPr/>
          <p:nvPr/>
        </p:nvSpPr>
        <p:spPr>
          <a:xfrm>
            <a:off x="22783291" y="27191294"/>
            <a:ext cx="7169645" cy="1449393"/>
          </a:xfrm>
          <a:prstGeom prst="horizontalScroll">
            <a:avLst/>
          </a:prstGeom>
          <a:solidFill>
            <a:schemeClr val="accent4"/>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Uncomfortable</a:t>
            </a:r>
          </a:p>
        </p:txBody>
      </p:sp>
      <p:sp>
        <p:nvSpPr>
          <p:cNvPr id="37" name="Scroll: Horizontal 36">
            <a:extLst>
              <a:ext uri="{FF2B5EF4-FFF2-40B4-BE49-F238E27FC236}">
                <a16:creationId xmlns:a16="http://schemas.microsoft.com/office/drawing/2014/main" id="{F52A7E2D-3054-4147-8B53-FA3A1A5945BD}"/>
              </a:ext>
            </a:extLst>
          </p:cNvPr>
          <p:cNvSpPr/>
          <p:nvPr/>
        </p:nvSpPr>
        <p:spPr>
          <a:xfrm>
            <a:off x="22931052" y="32475983"/>
            <a:ext cx="7169645" cy="1127889"/>
          </a:xfrm>
          <a:prstGeom prst="horizontalScroll">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Confidence</a:t>
            </a:r>
          </a:p>
        </p:txBody>
      </p:sp>
      <p:sp>
        <p:nvSpPr>
          <p:cNvPr id="5" name="Speech Bubble: Oval 4">
            <a:extLst>
              <a:ext uri="{FF2B5EF4-FFF2-40B4-BE49-F238E27FC236}">
                <a16:creationId xmlns:a16="http://schemas.microsoft.com/office/drawing/2014/main" id="{13E0BE1F-EE39-48DB-9A38-2EB8C73D55D5}"/>
              </a:ext>
            </a:extLst>
          </p:cNvPr>
          <p:cNvSpPr/>
          <p:nvPr/>
        </p:nvSpPr>
        <p:spPr>
          <a:xfrm>
            <a:off x="5136136" y="22889362"/>
            <a:ext cx="3916366" cy="293686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“hard to </a:t>
            </a:r>
          </a:p>
          <a:p>
            <a:pPr algn="ctr"/>
            <a:r>
              <a:rPr lang="en-GB" sz="4000" dirty="0"/>
              <a:t>concentrate working online”</a:t>
            </a:r>
          </a:p>
        </p:txBody>
      </p:sp>
      <p:sp>
        <p:nvSpPr>
          <p:cNvPr id="41" name="Speech Bubble: Oval 40">
            <a:extLst>
              <a:ext uri="{FF2B5EF4-FFF2-40B4-BE49-F238E27FC236}">
                <a16:creationId xmlns:a16="http://schemas.microsoft.com/office/drawing/2014/main" id="{3C5D2723-004A-4B46-80C5-5AD3397DAEC8}"/>
              </a:ext>
            </a:extLst>
          </p:cNvPr>
          <p:cNvSpPr/>
          <p:nvPr/>
        </p:nvSpPr>
        <p:spPr>
          <a:xfrm>
            <a:off x="304207" y="22889362"/>
            <a:ext cx="3751239" cy="2775592"/>
          </a:xfrm>
          <a:prstGeom prst="wedgeEllipseCallout">
            <a:avLst>
              <a:gd name="adj1" fmla="val 23534"/>
              <a:gd name="adj2" fmla="val 732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““miss the social interaction”</a:t>
            </a:r>
          </a:p>
        </p:txBody>
      </p:sp>
      <p:sp>
        <p:nvSpPr>
          <p:cNvPr id="42" name="Scroll: Horizontal 41">
            <a:extLst>
              <a:ext uri="{FF2B5EF4-FFF2-40B4-BE49-F238E27FC236}">
                <a16:creationId xmlns:a16="http://schemas.microsoft.com/office/drawing/2014/main" id="{CB761778-29F3-4D04-8421-DEAD17315CAA}"/>
              </a:ext>
            </a:extLst>
          </p:cNvPr>
          <p:cNvSpPr/>
          <p:nvPr/>
        </p:nvSpPr>
        <p:spPr>
          <a:xfrm>
            <a:off x="23227455" y="29268236"/>
            <a:ext cx="6571035" cy="1396650"/>
          </a:xfrm>
          <a:prstGeom prst="horizontalScroll">
            <a:avLst/>
          </a:prstGeom>
          <a:solidFill>
            <a:schemeClr val="accent4"/>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Uncertainty</a:t>
            </a:r>
          </a:p>
        </p:txBody>
      </p:sp>
      <p:pic>
        <p:nvPicPr>
          <p:cNvPr id="11" name="Picture 10">
            <a:extLst>
              <a:ext uri="{FF2B5EF4-FFF2-40B4-BE49-F238E27FC236}">
                <a16:creationId xmlns:a16="http://schemas.microsoft.com/office/drawing/2014/main" id="{6BA0EC3E-AFAE-4988-A880-2BFD31EE29B5}"/>
              </a:ext>
            </a:extLst>
          </p:cNvPr>
          <p:cNvPicPr>
            <a:picLocks noChangeAspect="1"/>
          </p:cNvPicPr>
          <p:nvPr/>
        </p:nvPicPr>
        <p:blipFill rotWithShape="1">
          <a:blip r:embed="rId24"/>
          <a:srcRect t="618"/>
          <a:stretch/>
        </p:blipFill>
        <p:spPr>
          <a:xfrm>
            <a:off x="19285247" y="11891458"/>
            <a:ext cx="7222361" cy="6444362"/>
          </a:xfrm>
          <a:prstGeom prst="rect">
            <a:avLst/>
          </a:prstGeom>
        </p:spPr>
      </p:pic>
      <p:pic>
        <p:nvPicPr>
          <p:cNvPr id="15" name="Picture 14">
            <a:extLst>
              <a:ext uri="{FF2B5EF4-FFF2-40B4-BE49-F238E27FC236}">
                <a16:creationId xmlns:a16="http://schemas.microsoft.com/office/drawing/2014/main" id="{5AD44124-FA5C-4935-BE1B-FE7D58F0ED3F}"/>
              </a:ext>
            </a:extLst>
          </p:cNvPr>
          <p:cNvPicPr>
            <a:picLocks noChangeAspect="1"/>
          </p:cNvPicPr>
          <p:nvPr/>
        </p:nvPicPr>
        <p:blipFill>
          <a:blip r:embed="rId25"/>
          <a:stretch>
            <a:fillRect/>
          </a:stretch>
        </p:blipFill>
        <p:spPr>
          <a:xfrm>
            <a:off x="21049845" y="15262703"/>
            <a:ext cx="7222361" cy="5773058"/>
          </a:xfrm>
          <a:prstGeom prst="rect">
            <a:avLst/>
          </a:prstGeom>
        </p:spPr>
      </p:pic>
      <p:pic>
        <p:nvPicPr>
          <p:cNvPr id="20" name="Picture 19">
            <a:extLst>
              <a:ext uri="{FF2B5EF4-FFF2-40B4-BE49-F238E27FC236}">
                <a16:creationId xmlns:a16="http://schemas.microsoft.com/office/drawing/2014/main" id="{605BDA43-3D5D-4FD4-BEA5-E24BCC17283D}"/>
              </a:ext>
            </a:extLst>
          </p:cNvPr>
          <p:cNvPicPr>
            <a:picLocks noChangeAspect="1"/>
          </p:cNvPicPr>
          <p:nvPr/>
        </p:nvPicPr>
        <p:blipFill rotWithShape="1">
          <a:blip r:embed="rId26"/>
          <a:srcRect l="950" t="1364" r="832" b="2978"/>
          <a:stretch/>
        </p:blipFill>
        <p:spPr>
          <a:xfrm>
            <a:off x="22875848" y="17945554"/>
            <a:ext cx="7421559" cy="4607402"/>
          </a:xfrm>
          <a:prstGeom prst="rect">
            <a:avLst/>
          </a:prstGeom>
        </p:spPr>
      </p:pic>
      <p:sp>
        <p:nvSpPr>
          <p:cNvPr id="54" name="Partial Circle 53">
            <a:extLst>
              <a:ext uri="{FF2B5EF4-FFF2-40B4-BE49-F238E27FC236}">
                <a16:creationId xmlns:a16="http://schemas.microsoft.com/office/drawing/2014/main" id="{D2F2D7C2-720A-496A-A924-A238812EB505}"/>
              </a:ext>
            </a:extLst>
          </p:cNvPr>
          <p:cNvSpPr/>
          <p:nvPr/>
        </p:nvSpPr>
        <p:spPr>
          <a:xfrm>
            <a:off x="17018507" y="8154282"/>
            <a:ext cx="1948892" cy="2260311"/>
          </a:xfrm>
          <a:prstGeom prst="pie">
            <a:avLst>
              <a:gd name="adj1" fmla="val 5348671"/>
              <a:gd name="adj2" fmla="val 16200000"/>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Rectangle: Rounded Corners 26">
            <a:extLst>
              <a:ext uri="{FF2B5EF4-FFF2-40B4-BE49-F238E27FC236}">
                <a16:creationId xmlns:a16="http://schemas.microsoft.com/office/drawing/2014/main" id="{8C76CCF2-65FF-423C-AE92-6D70474E4A74}"/>
              </a:ext>
            </a:extLst>
          </p:cNvPr>
          <p:cNvSpPr/>
          <p:nvPr/>
        </p:nvSpPr>
        <p:spPr>
          <a:xfrm>
            <a:off x="879201" y="34971117"/>
            <a:ext cx="6896067" cy="10125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Contact: </a:t>
            </a:r>
            <a:r>
              <a:rPr lang="en-GB" sz="2800" dirty="0">
                <a:hlinkClick r:id="rId27"/>
              </a:rPr>
              <a:t>H.Moir@kingston.ac.uk</a:t>
            </a:r>
            <a:endParaRPr lang="en-GB" sz="2800" dirty="0"/>
          </a:p>
          <a:p>
            <a:pPr algn="ctr"/>
            <a:r>
              <a:rPr lang="en-GB" sz="2800" dirty="0"/>
              <a:t>@KUSportExSci</a:t>
            </a:r>
          </a:p>
        </p:txBody>
      </p:sp>
      <p:pic>
        <p:nvPicPr>
          <p:cNvPr id="31" name="Picture 30">
            <a:extLst>
              <a:ext uri="{FF2B5EF4-FFF2-40B4-BE49-F238E27FC236}">
                <a16:creationId xmlns:a16="http://schemas.microsoft.com/office/drawing/2014/main" id="{444EF050-8071-4CEE-94D5-5FC050425136}"/>
              </a:ext>
            </a:extLst>
          </p:cNvPr>
          <p:cNvPicPr>
            <a:picLocks noChangeAspect="1"/>
          </p:cNvPicPr>
          <p:nvPr/>
        </p:nvPicPr>
        <p:blipFill>
          <a:blip r:embed="rId28"/>
          <a:stretch>
            <a:fillRect/>
          </a:stretch>
        </p:blipFill>
        <p:spPr>
          <a:xfrm>
            <a:off x="2670171" y="35519552"/>
            <a:ext cx="442183" cy="354760"/>
          </a:xfrm>
          <a:prstGeom prst="rect">
            <a:avLst/>
          </a:prstGeom>
        </p:spPr>
      </p:pic>
      <p:sp>
        <p:nvSpPr>
          <p:cNvPr id="32" name="TextBox 31">
            <a:extLst>
              <a:ext uri="{FF2B5EF4-FFF2-40B4-BE49-F238E27FC236}">
                <a16:creationId xmlns:a16="http://schemas.microsoft.com/office/drawing/2014/main" id="{3791DBD8-2060-41A5-8B14-4EF5FE70BCE7}"/>
              </a:ext>
            </a:extLst>
          </p:cNvPr>
          <p:cNvSpPr txBox="1"/>
          <p:nvPr/>
        </p:nvSpPr>
        <p:spPr>
          <a:xfrm>
            <a:off x="25778786" y="30664886"/>
            <a:ext cx="1374094" cy="1400383"/>
          </a:xfrm>
          <a:prstGeom prst="rect">
            <a:avLst/>
          </a:prstGeom>
          <a:noFill/>
        </p:spPr>
        <p:txBody>
          <a:bodyPr wrap="none" rtlCol="0">
            <a:spAutoFit/>
          </a:bodyPr>
          <a:lstStyle/>
          <a:p>
            <a:r>
              <a:rPr lang="en-GB" i="1" dirty="0">
                <a:solidFill>
                  <a:schemeClr val="bg1"/>
                </a:solidFill>
              </a:rPr>
              <a:t>vs.</a:t>
            </a:r>
          </a:p>
        </p:txBody>
      </p:sp>
    </p:spTree>
    <p:extLst>
      <p:ext uri="{BB962C8B-B14F-4D97-AF65-F5344CB8AC3E}">
        <p14:creationId xmlns:p14="http://schemas.microsoft.com/office/powerpoint/2010/main" val="37420889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3.1.3337"/>
  <p:tag name="PPTVERSION" val="14"/>
  <p:tag name="TPOS" val="2"/>
  <p:tag name="PRESGUID" val="34523248-8b0c-4062-a2be-7ba7fb3828d1"/>
</p:tagLst>
</file>

<file path=ppt/theme/theme1.xml><?xml version="1.0" encoding="utf-8"?>
<a:theme xmlns:a="http://schemas.openxmlformats.org/drawingml/2006/main" name="PosterPresentations.com-100CMx140CM">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E1752E067AC8E4887EE42D2725A8328" ma:contentTypeVersion="10" ma:contentTypeDescription="Create a new document." ma:contentTypeScope="" ma:versionID="15f682d8e3c4b1f0fbab7efc10a923dc">
  <xsd:schema xmlns:xsd="http://www.w3.org/2001/XMLSchema" xmlns:xs="http://www.w3.org/2001/XMLSchema" xmlns:p="http://schemas.microsoft.com/office/2006/metadata/properties" xmlns:ns2="ef6794c4-9278-43c5-b03c-4ffd80cfd7c1" xmlns:ns3="d4e07136-391e-4ba4-8966-f58ba7a8f7d1" targetNamespace="http://schemas.microsoft.com/office/2006/metadata/properties" ma:root="true" ma:fieldsID="7e20fb1aac8733dd018960eefce03de9" ns2:_="" ns3:_="">
    <xsd:import namespace="ef6794c4-9278-43c5-b03c-4ffd80cfd7c1"/>
    <xsd:import namespace="d4e07136-391e-4ba4-8966-f58ba7a8f7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794c4-9278-43c5-b03c-4ffd80cfd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e07136-391e-4ba4-8966-f58ba7a8f7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3FA522-13EA-4633-B4F0-899CC16FA9C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9D3FC9A-5DA8-44AD-95D7-6DFB931FFD1D}">
  <ds:schemaRefs>
    <ds:schemaRef ds:uri="http://schemas.microsoft.com/sharepoint/v3/contenttype/forms"/>
  </ds:schemaRefs>
</ds:datastoreItem>
</file>

<file path=customXml/itemProps3.xml><?xml version="1.0" encoding="utf-8"?>
<ds:datastoreItem xmlns:ds="http://schemas.openxmlformats.org/officeDocument/2006/customXml" ds:itemID="{FDFA28D3-C0A6-4E94-BC62-2DE62A8348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794c4-9278-43c5-b03c-4ffd80cfd7c1"/>
    <ds:schemaRef ds:uri="d4e07136-391e-4ba4-8966-f58ba7a8f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PosterPresentations.com-100CMx140CM</Template>
  <TotalTime>2426</TotalTime>
  <Words>478</Words>
  <Application>Microsoft Office PowerPoint</Application>
  <PresentationFormat>Custom</PresentationFormat>
  <Paragraphs>46</Paragraphs>
  <Slides>1</Slides>
  <Notes>1</Notes>
  <HiddenSlides>0</HiddenSlides>
  <MMClips>0</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1</vt:i4>
      </vt:variant>
    </vt:vector>
  </HeadingPairs>
  <TitlesOfParts>
    <vt:vector size="7" baseType="lpstr">
      <vt:lpstr>Arial</vt:lpstr>
      <vt:lpstr>Calibri</vt:lpstr>
      <vt:lpstr>Trebuchet MS</vt:lpstr>
      <vt:lpstr>PosterPresentations.com-100CMx140CM</vt:lpstr>
      <vt:lpstr>Classic - Wide Center</vt:lpstr>
      <vt:lpstr>Image</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Trevor.Collins</cp:lastModifiedBy>
  <cp:revision>126</cp:revision>
  <cp:lastPrinted>2016-06-01T07:27:38Z</cp:lastPrinted>
  <dcterms:created xsi:type="dcterms:W3CDTF">2012-02-10T00:21:22Z</dcterms:created>
  <dcterms:modified xsi:type="dcterms:W3CDTF">2021-06-27T15:11:36Z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b551598-29da-492a-8b9f-8358cd43dd03_Enabled">
    <vt:lpwstr>True</vt:lpwstr>
  </property>
  <property fmtid="{D5CDD505-2E9C-101B-9397-08002B2CF9AE}" pid="3" name="MSIP_Label_3b551598-29da-492a-8b9f-8358cd43dd03_SiteId">
    <vt:lpwstr>c9ef029c-18cf-4016-86d3-93cf8e94ff94</vt:lpwstr>
  </property>
  <property fmtid="{D5CDD505-2E9C-101B-9397-08002B2CF9AE}" pid="4" name="MSIP_Label_3b551598-29da-492a-8b9f-8358cd43dd03_Owner">
    <vt:lpwstr>KU55243@kingston.ac.uk</vt:lpwstr>
  </property>
  <property fmtid="{D5CDD505-2E9C-101B-9397-08002B2CF9AE}" pid="5" name="MSIP_Label_3b551598-29da-492a-8b9f-8358cd43dd03_SetDate">
    <vt:lpwstr>2021-05-18T20:28:40.9075959Z</vt:lpwstr>
  </property>
  <property fmtid="{D5CDD505-2E9C-101B-9397-08002B2CF9AE}" pid="6" name="MSIP_Label_3b551598-29da-492a-8b9f-8358cd43dd03_Name">
    <vt:lpwstr>General</vt:lpwstr>
  </property>
  <property fmtid="{D5CDD505-2E9C-101B-9397-08002B2CF9AE}" pid="7" name="MSIP_Label_3b551598-29da-492a-8b9f-8358cd43dd03_Application">
    <vt:lpwstr>Microsoft Azure Information Protection</vt:lpwstr>
  </property>
  <property fmtid="{D5CDD505-2E9C-101B-9397-08002B2CF9AE}" pid="8" name="MSIP_Label_3b551598-29da-492a-8b9f-8358cd43dd03_ActionId">
    <vt:lpwstr>c6066c90-b757-4f08-a584-9e09ca381d33</vt:lpwstr>
  </property>
  <property fmtid="{D5CDD505-2E9C-101B-9397-08002B2CF9AE}" pid="9" name="MSIP_Label_3b551598-29da-492a-8b9f-8358cd43dd03_Extended_MSFT_Method">
    <vt:lpwstr>Automatic</vt:lpwstr>
  </property>
  <property fmtid="{D5CDD505-2E9C-101B-9397-08002B2CF9AE}" pid="10" name="Sensitivity">
    <vt:lpwstr>General</vt:lpwstr>
  </property>
  <property fmtid="{D5CDD505-2E9C-101B-9397-08002B2CF9AE}" pid="11" name="ContentTypeId">
    <vt:lpwstr>0x010100CE1752E067AC8E4887EE42D2725A8328</vt:lpwstr>
  </property>
</Properties>
</file>