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6"/>
  </p:notesMasterIdLst>
  <p:sldIdLst>
    <p:sldId id="257" r:id="rId5"/>
  </p:sldIdLst>
  <p:sldSz cx="30495875" cy="43022838"/>
  <p:notesSz cx="6858000" cy="9144000"/>
  <p:custDataLst>
    <p:tags r:id="rId7"/>
  </p:custDataLst>
  <p:defaultTextStyle>
    <a:defPPr>
      <a:defRPr lang="en-US"/>
    </a:defPPr>
    <a:lvl1pPr algn="l" defTabSz="2100263" rtl="0" fontAlgn="base">
      <a:spcBef>
        <a:spcPct val="0"/>
      </a:spcBef>
      <a:spcAft>
        <a:spcPct val="0"/>
      </a:spcAft>
      <a:defRPr sz="8200" kern="1200">
        <a:solidFill>
          <a:schemeClr val="tx1"/>
        </a:solidFill>
        <a:latin typeface="Calibri" charset="0"/>
        <a:ea typeface="ＭＳ Ｐゴシック" charset="0"/>
        <a:cs typeface="ＭＳ Ｐゴシック" charset="0"/>
      </a:defRPr>
    </a:lvl1pPr>
    <a:lvl2pPr marL="2100263" indent="-1643063" algn="l" defTabSz="2100263" rtl="0" fontAlgn="base">
      <a:spcBef>
        <a:spcPct val="0"/>
      </a:spcBef>
      <a:spcAft>
        <a:spcPct val="0"/>
      </a:spcAft>
      <a:defRPr sz="8200" kern="1200">
        <a:solidFill>
          <a:schemeClr val="tx1"/>
        </a:solidFill>
        <a:latin typeface="Calibri" charset="0"/>
        <a:ea typeface="ＭＳ Ｐゴシック" charset="0"/>
        <a:cs typeface="ＭＳ Ｐゴシック" charset="0"/>
      </a:defRPr>
    </a:lvl2pPr>
    <a:lvl3pPr marL="4200525" indent="-3286125" algn="l" defTabSz="2100263" rtl="0" fontAlgn="base">
      <a:spcBef>
        <a:spcPct val="0"/>
      </a:spcBef>
      <a:spcAft>
        <a:spcPct val="0"/>
      </a:spcAft>
      <a:defRPr sz="8200" kern="1200">
        <a:solidFill>
          <a:schemeClr val="tx1"/>
        </a:solidFill>
        <a:latin typeface="Calibri" charset="0"/>
        <a:ea typeface="ＭＳ Ｐゴシック" charset="0"/>
        <a:cs typeface="ＭＳ Ｐゴシック" charset="0"/>
      </a:defRPr>
    </a:lvl3pPr>
    <a:lvl4pPr marL="6300788" indent="-4929188" algn="l" defTabSz="2100263" rtl="0" fontAlgn="base">
      <a:spcBef>
        <a:spcPct val="0"/>
      </a:spcBef>
      <a:spcAft>
        <a:spcPct val="0"/>
      </a:spcAft>
      <a:defRPr sz="8200" kern="1200">
        <a:solidFill>
          <a:schemeClr val="tx1"/>
        </a:solidFill>
        <a:latin typeface="Calibri" charset="0"/>
        <a:ea typeface="ＭＳ Ｐゴシック" charset="0"/>
        <a:cs typeface="ＭＳ Ｐゴシック" charset="0"/>
      </a:defRPr>
    </a:lvl4pPr>
    <a:lvl5pPr marL="8401050" indent="-6572250" algn="l" defTabSz="2100263" rtl="0" fontAlgn="base">
      <a:spcBef>
        <a:spcPct val="0"/>
      </a:spcBef>
      <a:spcAft>
        <a:spcPct val="0"/>
      </a:spcAft>
      <a:defRPr sz="8200" kern="1200">
        <a:solidFill>
          <a:schemeClr val="tx1"/>
        </a:solidFill>
        <a:latin typeface="Calibri" charset="0"/>
        <a:ea typeface="ＭＳ Ｐゴシック" charset="0"/>
        <a:cs typeface="ＭＳ Ｐゴシック" charset="0"/>
      </a:defRPr>
    </a:lvl5pPr>
    <a:lvl6pPr marL="2286000" algn="l" defTabSz="457200" rtl="0" eaLnBrk="1" latinLnBrk="0" hangingPunct="1">
      <a:defRPr sz="8200" kern="1200">
        <a:solidFill>
          <a:schemeClr val="tx1"/>
        </a:solidFill>
        <a:latin typeface="Calibri" charset="0"/>
        <a:ea typeface="ＭＳ Ｐゴシック" charset="0"/>
        <a:cs typeface="ＭＳ Ｐゴシック" charset="0"/>
      </a:defRPr>
    </a:lvl6pPr>
    <a:lvl7pPr marL="2743200" algn="l" defTabSz="457200" rtl="0" eaLnBrk="1" latinLnBrk="0" hangingPunct="1">
      <a:defRPr sz="8200" kern="1200">
        <a:solidFill>
          <a:schemeClr val="tx1"/>
        </a:solidFill>
        <a:latin typeface="Calibri" charset="0"/>
        <a:ea typeface="ＭＳ Ｐゴシック" charset="0"/>
        <a:cs typeface="ＭＳ Ｐゴシック" charset="0"/>
      </a:defRPr>
    </a:lvl7pPr>
    <a:lvl8pPr marL="3200400" algn="l" defTabSz="457200" rtl="0" eaLnBrk="1" latinLnBrk="0" hangingPunct="1">
      <a:defRPr sz="8200" kern="1200">
        <a:solidFill>
          <a:schemeClr val="tx1"/>
        </a:solidFill>
        <a:latin typeface="Calibri" charset="0"/>
        <a:ea typeface="ＭＳ Ｐゴシック" charset="0"/>
        <a:cs typeface="ＭＳ Ｐゴシック" charset="0"/>
      </a:defRPr>
    </a:lvl8pPr>
    <a:lvl9pPr marL="3657600" algn="l" defTabSz="457200" rtl="0" eaLnBrk="1" latinLnBrk="0" hangingPunct="1">
      <a:defRPr sz="8200" kern="1200">
        <a:solidFill>
          <a:schemeClr val="tx1"/>
        </a:solidFill>
        <a:latin typeface="Calibri"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13551">
          <p15:clr>
            <a:srgbClr val="A4A3A4"/>
          </p15:clr>
        </p15:guide>
        <p15:guide id="2" pos="9605"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mily Peach" initials="EP" lastIdx="1" clrIdx="0">
    <p:extLst>
      <p:ext uri="{19B8F6BF-5375-455C-9EA6-DF929625EA0E}">
        <p15:presenceInfo xmlns:p15="http://schemas.microsoft.com/office/powerpoint/2012/main" userId="S-1-5-21-1664130791-3153540899-3044996548-5153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5697"/>
    <a:srgbClr val="B32B76"/>
    <a:srgbClr val="6C5198"/>
    <a:srgbClr val="059186"/>
    <a:srgbClr val="005C5F"/>
    <a:srgbClr val="D27826"/>
    <a:srgbClr val="1B2A6B"/>
    <a:srgbClr val="191A4F"/>
    <a:srgbClr val="38A159"/>
    <a:srgbClr val="92928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867AA8C-945E-4447-A481-A5827CE409AC}" v="6" dt="2021-06-27T15:15:21.3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434"/>
    <p:restoredTop sz="93619" autoAdjust="0"/>
  </p:normalViewPr>
  <p:slideViewPr>
    <p:cSldViewPr snapToObjects="1">
      <p:cViewPr varScale="1">
        <p:scale>
          <a:sx n="12" d="100"/>
          <a:sy n="12" d="100"/>
        </p:scale>
        <p:origin x="3077" y="182"/>
      </p:cViewPr>
      <p:guideLst>
        <p:guide orient="horz" pos="13551"/>
        <p:guide pos="9605"/>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tags" Target="tags/tag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05F047-F04A-F84E-95E2-1594768F3344}" type="datetimeFigureOut">
              <a:rPr lang="en-US" smtClean="0"/>
              <a:t>6/27/2021</a:t>
            </a:fld>
            <a:endParaRPr lang="en-US"/>
          </a:p>
        </p:txBody>
      </p:sp>
      <p:sp>
        <p:nvSpPr>
          <p:cNvPr id="4" name="Slide Image Placeholder 3"/>
          <p:cNvSpPr>
            <a:spLocks noGrp="1" noRot="1" noChangeAspect="1"/>
          </p:cNvSpPr>
          <p:nvPr>
            <p:ph type="sldImg" idx="2"/>
          </p:nvPr>
        </p:nvSpPr>
        <p:spPr>
          <a:xfrm>
            <a:off x="2335213" y="1143000"/>
            <a:ext cx="2187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92C287-1D9E-B143-9B77-A1298C78AF69}" type="slidenum">
              <a:rPr lang="en-US" smtClean="0"/>
              <a:t>‹#›</a:t>
            </a:fld>
            <a:endParaRPr lang="en-US"/>
          </a:p>
        </p:txBody>
      </p:sp>
    </p:spTree>
    <p:extLst>
      <p:ext uri="{BB962C8B-B14F-4D97-AF65-F5344CB8AC3E}">
        <p14:creationId xmlns:p14="http://schemas.microsoft.com/office/powerpoint/2010/main" val="18189807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92C287-1D9E-B143-9B77-A1298C78AF69}" type="slidenum">
              <a:rPr lang="en-US" smtClean="0"/>
              <a:t>1</a:t>
            </a:fld>
            <a:endParaRPr lang="en-US"/>
          </a:p>
        </p:txBody>
      </p:sp>
    </p:spTree>
    <p:extLst>
      <p:ext uri="{BB962C8B-B14F-4D97-AF65-F5344CB8AC3E}">
        <p14:creationId xmlns:p14="http://schemas.microsoft.com/office/powerpoint/2010/main" val="322665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7191" y="13364969"/>
            <a:ext cx="25921494" cy="9222025"/>
          </a:xfrm>
        </p:spPr>
        <p:txBody>
          <a:bodyPr/>
          <a:lstStyle/>
          <a:p>
            <a:r>
              <a:rPr lang="en-US"/>
              <a:t>Click to edit Master title style</a:t>
            </a:r>
          </a:p>
        </p:txBody>
      </p:sp>
      <p:sp>
        <p:nvSpPr>
          <p:cNvPr id="3" name="Subtitle 2"/>
          <p:cNvSpPr>
            <a:spLocks noGrp="1"/>
          </p:cNvSpPr>
          <p:nvPr>
            <p:ph type="subTitle" idx="1"/>
          </p:nvPr>
        </p:nvSpPr>
        <p:spPr>
          <a:xfrm>
            <a:off x="4574382" y="24379608"/>
            <a:ext cx="21347112" cy="10994725"/>
          </a:xfrm>
        </p:spPr>
        <p:txBody>
          <a:bodyPr/>
          <a:lstStyle>
            <a:lvl1pPr marL="0" indent="0" algn="ctr">
              <a:buNone/>
              <a:defRPr>
                <a:solidFill>
                  <a:schemeClr val="tx1">
                    <a:tint val="75000"/>
                  </a:schemeClr>
                </a:solidFill>
              </a:defRPr>
            </a:lvl1pPr>
            <a:lvl2pPr marL="2100490" indent="0" algn="ctr">
              <a:buNone/>
              <a:defRPr>
                <a:solidFill>
                  <a:schemeClr val="tx1">
                    <a:tint val="75000"/>
                  </a:schemeClr>
                </a:solidFill>
              </a:defRPr>
            </a:lvl2pPr>
            <a:lvl3pPr marL="4200979" indent="0" algn="ctr">
              <a:buNone/>
              <a:defRPr>
                <a:solidFill>
                  <a:schemeClr val="tx1">
                    <a:tint val="75000"/>
                  </a:schemeClr>
                </a:solidFill>
              </a:defRPr>
            </a:lvl3pPr>
            <a:lvl4pPr marL="6301470" indent="0" algn="ctr">
              <a:buNone/>
              <a:defRPr>
                <a:solidFill>
                  <a:schemeClr val="tx1">
                    <a:tint val="75000"/>
                  </a:schemeClr>
                </a:solidFill>
              </a:defRPr>
            </a:lvl4pPr>
            <a:lvl5pPr marL="8401959" indent="0" algn="ctr">
              <a:buNone/>
              <a:defRPr>
                <a:solidFill>
                  <a:schemeClr val="tx1">
                    <a:tint val="75000"/>
                  </a:schemeClr>
                </a:solidFill>
              </a:defRPr>
            </a:lvl5pPr>
            <a:lvl6pPr marL="10502449" indent="0" algn="ctr">
              <a:buNone/>
              <a:defRPr>
                <a:solidFill>
                  <a:schemeClr val="tx1">
                    <a:tint val="75000"/>
                  </a:schemeClr>
                </a:solidFill>
              </a:defRPr>
            </a:lvl6pPr>
            <a:lvl7pPr marL="12602938" indent="0" algn="ctr">
              <a:buNone/>
              <a:defRPr>
                <a:solidFill>
                  <a:schemeClr val="tx1">
                    <a:tint val="75000"/>
                  </a:schemeClr>
                </a:solidFill>
              </a:defRPr>
            </a:lvl7pPr>
            <a:lvl8pPr marL="14703428" indent="0" algn="ctr">
              <a:buNone/>
              <a:defRPr>
                <a:solidFill>
                  <a:schemeClr val="tx1">
                    <a:tint val="75000"/>
                  </a:schemeClr>
                </a:solidFill>
              </a:defRPr>
            </a:lvl8pPr>
            <a:lvl9pPr marL="1680391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1525588" y="39876413"/>
            <a:ext cx="7115175" cy="2289175"/>
          </a:xfrm>
          <a:prstGeom prst="rect">
            <a:avLst/>
          </a:prstGeom>
        </p:spPr>
        <p:txBody>
          <a:bodyPr/>
          <a:lstStyle>
            <a:lvl1pPr>
              <a:defRPr/>
            </a:lvl1pPr>
          </a:lstStyle>
          <a:p>
            <a:pPr>
              <a:defRPr/>
            </a:pPr>
            <a:r>
              <a:rPr lang="en-GB"/>
              <a:t>01/06/2017</a:t>
            </a: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9393955-D033-DD40-9B92-CE6898A2DC34}" type="slidenum">
              <a:rPr lang="en-US"/>
              <a:pPr>
                <a:defRPr/>
              </a:pPr>
              <a:t>‹#›</a:t>
            </a:fld>
            <a:endParaRPr lang="en-US"/>
          </a:p>
        </p:txBody>
      </p:sp>
    </p:spTree>
    <p:extLst>
      <p:ext uri="{BB962C8B-B14F-4D97-AF65-F5344CB8AC3E}">
        <p14:creationId xmlns:p14="http://schemas.microsoft.com/office/powerpoint/2010/main" val="11670097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525588" y="39876413"/>
            <a:ext cx="7115175" cy="2289175"/>
          </a:xfrm>
          <a:prstGeom prst="rect">
            <a:avLst/>
          </a:prstGeom>
        </p:spPr>
        <p:txBody>
          <a:bodyPr/>
          <a:lstStyle>
            <a:lvl1pPr>
              <a:defRPr/>
            </a:lvl1pPr>
          </a:lstStyle>
          <a:p>
            <a:pPr>
              <a:defRPr/>
            </a:pPr>
            <a:r>
              <a:rPr lang="en-GB"/>
              <a:t>01/06/2017</a:t>
            </a: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18411705" y="41720944"/>
            <a:ext cx="4351875" cy="889287"/>
          </a:xfrm>
        </p:spPr>
        <p:txBody>
          <a:bodyPr/>
          <a:lstStyle>
            <a:lvl1pPr>
              <a:defRPr/>
            </a:lvl1pPr>
          </a:lstStyle>
          <a:p>
            <a:pPr>
              <a:defRPr/>
            </a:pPr>
            <a:fld id="{0474A865-4D94-5F4D-BAE8-DCCD85B6757A}" type="slidenum">
              <a:rPr lang="en-US"/>
              <a:pPr>
                <a:defRPr/>
              </a:pPr>
              <a:t>‹#›</a:t>
            </a:fld>
            <a:endParaRPr lang="en-US" dirty="0"/>
          </a:p>
        </p:txBody>
      </p:sp>
    </p:spTree>
    <p:extLst>
      <p:ext uri="{BB962C8B-B14F-4D97-AF65-F5344CB8AC3E}">
        <p14:creationId xmlns:p14="http://schemas.microsoft.com/office/powerpoint/2010/main" val="3251579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408964" y="27646161"/>
            <a:ext cx="25921494" cy="8544813"/>
          </a:xfrm>
        </p:spPr>
        <p:txBody>
          <a:bodyPr anchor="t"/>
          <a:lstStyle>
            <a:lvl1pPr algn="l">
              <a:defRPr sz="18400" b="1" cap="all"/>
            </a:lvl1pPr>
          </a:lstStyle>
          <a:p>
            <a:r>
              <a:rPr lang="en-US"/>
              <a:t>Click to edit Master title style</a:t>
            </a:r>
          </a:p>
        </p:txBody>
      </p:sp>
      <p:sp>
        <p:nvSpPr>
          <p:cNvPr id="3" name="Text Placeholder 2"/>
          <p:cNvSpPr>
            <a:spLocks noGrp="1"/>
          </p:cNvSpPr>
          <p:nvPr>
            <p:ph type="body" idx="1"/>
          </p:nvPr>
        </p:nvSpPr>
        <p:spPr>
          <a:xfrm>
            <a:off x="2408964" y="18234918"/>
            <a:ext cx="25921494" cy="9411242"/>
          </a:xfrm>
        </p:spPr>
        <p:txBody>
          <a:bodyPr anchor="b"/>
          <a:lstStyle>
            <a:lvl1pPr marL="0" indent="0">
              <a:buNone/>
              <a:defRPr sz="9200">
                <a:solidFill>
                  <a:schemeClr val="tx1">
                    <a:tint val="75000"/>
                  </a:schemeClr>
                </a:solidFill>
              </a:defRPr>
            </a:lvl1pPr>
            <a:lvl2pPr marL="2100490" indent="0">
              <a:buNone/>
              <a:defRPr sz="8200">
                <a:solidFill>
                  <a:schemeClr val="tx1">
                    <a:tint val="75000"/>
                  </a:schemeClr>
                </a:solidFill>
              </a:defRPr>
            </a:lvl2pPr>
            <a:lvl3pPr marL="4200979" indent="0">
              <a:buNone/>
              <a:defRPr sz="7300">
                <a:solidFill>
                  <a:schemeClr val="tx1">
                    <a:tint val="75000"/>
                  </a:schemeClr>
                </a:solidFill>
              </a:defRPr>
            </a:lvl3pPr>
            <a:lvl4pPr marL="6301470" indent="0">
              <a:buNone/>
              <a:defRPr sz="6400">
                <a:solidFill>
                  <a:schemeClr val="tx1">
                    <a:tint val="75000"/>
                  </a:schemeClr>
                </a:solidFill>
              </a:defRPr>
            </a:lvl4pPr>
            <a:lvl5pPr marL="8401959" indent="0">
              <a:buNone/>
              <a:defRPr sz="6400">
                <a:solidFill>
                  <a:schemeClr val="tx1">
                    <a:tint val="75000"/>
                  </a:schemeClr>
                </a:solidFill>
              </a:defRPr>
            </a:lvl5pPr>
            <a:lvl6pPr marL="10502449" indent="0">
              <a:buNone/>
              <a:defRPr sz="6400">
                <a:solidFill>
                  <a:schemeClr val="tx1">
                    <a:tint val="75000"/>
                  </a:schemeClr>
                </a:solidFill>
              </a:defRPr>
            </a:lvl6pPr>
            <a:lvl7pPr marL="12602938" indent="0">
              <a:buNone/>
              <a:defRPr sz="6400">
                <a:solidFill>
                  <a:schemeClr val="tx1">
                    <a:tint val="75000"/>
                  </a:schemeClr>
                </a:solidFill>
              </a:defRPr>
            </a:lvl7pPr>
            <a:lvl8pPr marL="14703428" indent="0">
              <a:buNone/>
              <a:defRPr sz="6400">
                <a:solidFill>
                  <a:schemeClr val="tx1">
                    <a:tint val="75000"/>
                  </a:schemeClr>
                </a:solidFill>
              </a:defRPr>
            </a:lvl8pPr>
            <a:lvl9pPr marL="16803918" indent="0">
              <a:buNone/>
              <a:defRPr sz="6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1525588" y="39876413"/>
            <a:ext cx="7115175" cy="2289175"/>
          </a:xfrm>
          <a:prstGeom prst="rect">
            <a:avLst/>
          </a:prstGeom>
        </p:spPr>
        <p:txBody>
          <a:bodyPr/>
          <a:lstStyle>
            <a:lvl1pPr>
              <a:defRPr/>
            </a:lvl1pPr>
          </a:lstStyle>
          <a:p>
            <a:pPr>
              <a:defRPr/>
            </a:pPr>
            <a:r>
              <a:rPr lang="en-GB"/>
              <a:t>01/06/2017</a:t>
            </a: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F0FD698-5A88-E34B-8063-13142F9E3036}" type="slidenum">
              <a:rPr lang="en-US"/>
              <a:pPr>
                <a:defRPr/>
              </a:pPr>
              <a:t>‹#›</a:t>
            </a:fld>
            <a:endParaRPr lang="en-US"/>
          </a:p>
        </p:txBody>
      </p:sp>
    </p:spTree>
    <p:extLst>
      <p:ext uri="{BB962C8B-B14F-4D97-AF65-F5344CB8AC3E}">
        <p14:creationId xmlns:p14="http://schemas.microsoft.com/office/powerpoint/2010/main" val="35457262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24794" y="10038666"/>
            <a:ext cx="13469011" cy="28393084"/>
          </a:xfrm>
        </p:spPr>
        <p:txBody>
          <a:bodyPr/>
          <a:lstStyle>
            <a:lvl1pPr>
              <a:defRPr sz="12900"/>
            </a:lvl1pPr>
            <a:lvl2pPr>
              <a:defRPr sz="11100"/>
            </a:lvl2pPr>
            <a:lvl3pPr>
              <a:defRPr sz="9200"/>
            </a:lvl3pPr>
            <a:lvl4pPr>
              <a:defRPr sz="8200"/>
            </a:lvl4pPr>
            <a:lvl5pPr>
              <a:defRPr sz="8200"/>
            </a:lvl5pPr>
            <a:lvl6pPr>
              <a:defRPr sz="8200"/>
            </a:lvl6pPr>
            <a:lvl7pPr>
              <a:defRPr sz="8200"/>
            </a:lvl7pPr>
            <a:lvl8pPr>
              <a:defRPr sz="8200"/>
            </a:lvl8pPr>
            <a:lvl9pPr>
              <a:defRPr sz="8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5502070" y="10038666"/>
            <a:ext cx="13469011" cy="28393084"/>
          </a:xfrm>
        </p:spPr>
        <p:txBody>
          <a:bodyPr/>
          <a:lstStyle>
            <a:lvl1pPr>
              <a:defRPr sz="12900"/>
            </a:lvl1pPr>
            <a:lvl2pPr>
              <a:defRPr sz="11100"/>
            </a:lvl2pPr>
            <a:lvl3pPr>
              <a:defRPr sz="9200"/>
            </a:lvl3pPr>
            <a:lvl4pPr>
              <a:defRPr sz="8200"/>
            </a:lvl4pPr>
            <a:lvl5pPr>
              <a:defRPr sz="8200"/>
            </a:lvl5pPr>
            <a:lvl6pPr>
              <a:defRPr sz="8200"/>
            </a:lvl6pPr>
            <a:lvl7pPr>
              <a:defRPr sz="8200"/>
            </a:lvl7pPr>
            <a:lvl8pPr>
              <a:defRPr sz="8200"/>
            </a:lvl8pPr>
            <a:lvl9pPr>
              <a:defRPr sz="8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1525588" y="39876413"/>
            <a:ext cx="7115175" cy="2289175"/>
          </a:xfrm>
          <a:prstGeom prst="rect">
            <a:avLst/>
          </a:prstGeom>
        </p:spPr>
        <p:txBody>
          <a:bodyPr/>
          <a:lstStyle>
            <a:lvl1pPr>
              <a:defRPr/>
            </a:lvl1pPr>
          </a:lstStyle>
          <a:p>
            <a:pPr>
              <a:defRPr/>
            </a:pPr>
            <a:r>
              <a:rPr lang="en-GB"/>
              <a:t>01/06/2017</a:t>
            </a: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6DE950F-2060-954E-89EF-9952F271DBDC}" type="slidenum">
              <a:rPr lang="en-US"/>
              <a:pPr>
                <a:defRPr/>
              </a:pPr>
              <a:t>‹#›</a:t>
            </a:fld>
            <a:endParaRPr lang="en-US"/>
          </a:p>
        </p:txBody>
      </p:sp>
    </p:spTree>
    <p:extLst>
      <p:ext uri="{BB962C8B-B14F-4D97-AF65-F5344CB8AC3E}">
        <p14:creationId xmlns:p14="http://schemas.microsoft.com/office/powerpoint/2010/main" val="16009293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524794" y="9630347"/>
            <a:ext cx="13474307" cy="4013470"/>
          </a:xfrm>
        </p:spPr>
        <p:txBody>
          <a:bodyPr anchor="b"/>
          <a:lstStyle>
            <a:lvl1pPr marL="0" indent="0">
              <a:buNone/>
              <a:defRPr sz="11100" b="1"/>
            </a:lvl1pPr>
            <a:lvl2pPr marL="2100490" indent="0">
              <a:buNone/>
              <a:defRPr sz="9200" b="1"/>
            </a:lvl2pPr>
            <a:lvl3pPr marL="4200979" indent="0">
              <a:buNone/>
              <a:defRPr sz="8200" b="1"/>
            </a:lvl3pPr>
            <a:lvl4pPr marL="6301470" indent="0">
              <a:buNone/>
              <a:defRPr sz="7300" b="1"/>
            </a:lvl4pPr>
            <a:lvl5pPr marL="8401959" indent="0">
              <a:buNone/>
              <a:defRPr sz="7300" b="1"/>
            </a:lvl5pPr>
            <a:lvl6pPr marL="10502449" indent="0">
              <a:buNone/>
              <a:defRPr sz="7300" b="1"/>
            </a:lvl6pPr>
            <a:lvl7pPr marL="12602938" indent="0">
              <a:buNone/>
              <a:defRPr sz="7300" b="1"/>
            </a:lvl7pPr>
            <a:lvl8pPr marL="14703428" indent="0">
              <a:buNone/>
              <a:defRPr sz="7300" b="1"/>
            </a:lvl8pPr>
            <a:lvl9pPr marL="16803918" indent="0">
              <a:buNone/>
              <a:defRPr sz="7300" b="1"/>
            </a:lvl9pPr>
          </a:lstStyle>
          <a:p>
            <a:pPr lvl="0"/>
            <a:r>
              <a:rPr lang="en-US"/>
              <a:t>Click to edit Master text styles</a:t>
            </a:r>
          </a:p>
        </p:txBody>
      </p:sp>
      <p:sp>
        <p:nvSpPr>
          <p:cNvPr id="4" name="Content Placeholder 3"/>
          <p:cNvSpPr>
            <a:spLocks noGrp="1"/>
          </p:cNvSpPr>
          <p:nvPr>
            <p:ph sz="half" idx="2"/>
          </p:nvPr>
        </p:nvSpPr>
        <p:spPr>
          <a:xfrm>
            <a:off x="1524794" y="13643817"/>
            <a:ext cx="13474307" cy="24787930"/>
          </a:xfrm>
        </p:spPr>
        <p:txBody>
          <a:bodyPr/>
          <a:lstStyle>
            <a:lvl1pPr>
              <a:defRPr sz="11100"/>
            </a:lvl1pPr>
            <a:lvl2pPr>
              <a:defRPr sz="9200"/>
            </a:lvl2pPr>
            <a:lvl3pPr>
              <a:defRPr sz="8200"/>
            </a:lvl3pPr>
            <a:lvl4pPr>
              <a:defRPr sz="7300"/>
            </a:lvl4pPr>
            <a:lvl5pPr>
              <a:defRPr sz="7300"/>
            </a:lvl5pPr>
            <a:lvl6pPr>
              <a:defRPr sz="7300"/>
            </a:lvl6pPr>
            <a:lvl7pPr>
              <a:defRPr sz="7300"/>
            </a:lvl7pPr>
            <a:lvl8pPr>
              <a:defRPr sz="7300"/>
            </a:lvl8pPr>
            <a:lvl9pPr>
              <a:defRPr sz="7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5491483" y="9630347"/>
            <a:ext cx="13479601" cy="4013470"/>
          </a:xfrm>
        </p:spPr>
        <p:txBody>
          <a:bodyPr anchor="b"/>
          <a:lstStyle>
            <a:lvl1pPr marL="0" indent="0">
              <a:buNone/>
              <a:defRPr sz="11100" b="1"/>
            </a:lvl1pPr>
            <a:lvl2pPr marL="2100490" indent="0">
              <a:buNone/>
              <a:defRPr sz="9200" b="1"/>
            </a:lvl2pPr>
            <a:lvl3pPr marL="4200979" indent="0">
              <a:buNone/>
              <a:defRPr sz="8200" b="1"/>
            </a:lvl3pPr>
            <a:lvl4pPr marL="6301470" indent="0">
              <a:buNone/>
              <a:defRPr sz="7300" b="1"/>
            </a:lvl4pPr>
            <a:lvl5pPr marL="8401959" indent="0">
              <a:buNone/>
              <a:defRPr sz="7300" b="1"/>
            </a:lvl5pPr>
            <a:lvl6pPr marL="10502449" indent="0">
              <a:buNone/>
              <a:defRPr sz="7300" b="1"/>
            </a:lvl6pPr>
            <a:lvl7pPr marL="12602938" indent="0">
              <a:buNone/>
              <a:defRPr sz="7300" b="1"/>
            </a:lvl7pPr>
            <a:lvl8pPr marL="14703428" indent="0">
              <a:buNone/>
              <a:defRPr sz="7300" b="1"/>
            </a:lvl8pPr>
            <a:lvl9pPr marL="16803918" indent="0">
              <a:buNone/>
              <a:defRPr sz="7300" b="1"/>
            </a:lvl9pPr>
          </a:lstStyle>
          <a:p>
            <a:pPr lvl="0"/>
            <a:r>
              <a:rPr lang="en-US"/>
              <a:t>Click to edit Master text styles</a:t>
            </a:r>
          </a:p>
        </p:txBody>
      </p:sp>
      <p:sp>
        <p:nvSpPr>
          <p:cNvPr id="6" name="Content Placeholder 5"/>
          <p:cNvSpPr>
            <a:spLocks noGrp="1"/>
          </p:cNvSpPr>
          <p:nvPr>
            <p:ph sz="quarter" idx="4"/>
          </p:nvPr>
        </p:nvSpPr>
        <p:spPr>
          <a:xfrm>
            <a:off x="15491483" y="13643817"/>
            <a:ext cx="13479601" cy="24787930"/>
          </a:xfrm>
        </p:spPr>
        <p:txBody>
          <a:bodyPr/>
          <a:lstStyle>
            <a:lvl1pPr>
              <a:defRPr sz="11100"/>
            </a:lvl1pPr>
            <a:lvl2pPr>
              <a:defRPr sz="9200"/>
            </a:lvl2pPr>
            <a:lvl3pPr>
              <a:defRPr sz="8200"/>
            </a:lvl3pPr>
            <a:lvl4pPr>
              <a:defRPr sz="7300"/>
            </a:lvl4pPr>
            <a:lvl5pPr>
              <a:defRPr sz="7300"/>
            </a:lvl5pPr>
            <a:lvl6pPr>
              <a:defRPr sz="7300"/>
            </a:lvl6pPr>
            <a:lvl7pPr>
              <a:defRPr sz="7300"/>
            </a:lvl7pPr>
            <a:lvl8pPr>
              <a:defRPr sz="7300"/>
            </a:lvl8pPr>
            <a:lvl9pPr>
              <a:defRPr sz="7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1525588" y="39876413"/>
            <a:ext cx="7115175" cy="2289175"/>
          </a:xfrm>
          <a:prstGeom prst="rect">
            <a:avLst/>
          </a:prstGeom>
        </p:spPr>
        <p:txBody>
          <a:bodyPr/>
          <a:lstStyle>
            <a:lvl1pPr>
              <a:defRPr/>
            </a:lvl1pPr>
          </a:lstStyle>
          <a:p>
            <a:pPr>
              <a:defRPr/>
            </a:pPr>
            <a:r>
              <a:rPr lang="en-GB"/>
              <a:t>01/06/2017</a:t>
            </a: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C2BDCA00-3031-8243-B111-0AE8A8A0F109}" type="slidenum">
              <a:rPr lang="en-US"/>
              <a:pPr>
                <a:defRPr/>
              </a:pPr>
              <a:t>‹#›</a:t>
            </a:fld>
            <a:endParaRPr lang="en-US"/>
          </a:p>
        </p:txBody>
      </p:sp>
    </p:spTree>
    <p:extLst>
      <p:ext uri="{BB962C8B-B14F-4D97-AF65-F5344CB8AC3E}">
        <p14:creationId xmlns:p14="http://schemas.microsoft.com/office/powerpoint/2010/main" val="36378200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a:xfrm>
            <a:off x="1525588" y="39876413"/>
            <a:ext cx="7115175" cy="2289175"/>
          </a:xfrm>
          <a:prstGeom prst="rect">
            <a:avLst/>
          </a:prstGeom>
        </p:spPr>
        <p:txBody>
          <a:bodyPr/>
          <a:lstStyle>
            <a:lvl1pPr>
              <a:defRPr/>
            </a:lvl1pPr>
          </a:lstStyle>
          <a:p>
            <a:pPr>
              <a:defRPr/>
            </a:pPr>
            <a:r>
              <a:rPr lang="en-GB"/>
              <a:t>01/06/2017</a:t>
            </a: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0B9E9168-48FC-154C-892C-85738D0439E6}" type="slidenum">
              <a:rPr lang="en-US"/>
              <a:pPr>
                <a:defRPr/>
              </a:pPr>
              <a:t>‹#›</a:t>
            </a:fld>
            <a:endParaRPr lang="en-US"/>
          </a:p>
        </p:txBody>
      </p:sp>
    </p:spTree>
    <p:extLst>
      <p:ext uri="{BB962C8B-B14F-4D97-AF65-F5344CB8AC3E}">
        <p14:creationId xmlns:p14="http://schemas.microsoft.com/office/powerpoint/2010/main" val="5259257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1525588" y="39876413"/>
            <a:ext cx="7115175" cy="2289175"/>
          </a:xfrm>
          <a:prstGeom prst="rect">
            <a:avLst/>
          </a:prstGeom>
        </p:spPr>
        <p:txBody>
          <a:bodyPr/>
          <a:lstStyle>
            <a:lvl1pPr>
              <a:defRPr/>
            </a:lvl1pPr>
          </a:lstStyle>
          <a:p>
            <a:pPr>
              <a:defRPr/>
            </a:pPr>
            <a:r>
              <a:rPr lang="en-GB"/>
              <a:t>01/06/2017</a:t>
            </a: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7C46D0EA-FC6C-CB4F-8168-0A789C9E83FA}" type="slidenum">
              <a:rPr lang="en-US"/>
              <a:pPr>
                <a:defRPr/>
              </a:pPr>
              <a:t>‹#›</a:t>
            </a:fld>
            <a:endParaRPr lang="en-US"/>
          </a:p>
        </p:txBody>
      </p:sp>
    </p:spTree>
    <p:extLst>
      <p:ext uri="{BB962C8B-B14F-4D97-AF65-F5344CB8AC3E}">
        <p14:creationId xmlns:p14="http://schemas.microsoft.com/office/powerpoint/2010/main" val="38385220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4796" y="1712947"/>
            <a:ext cx="10032932" cy="7289981"/>
          </a:xfrm>
        </p:spPr>
        <p:txBody>
          <a:bodyPr anchor="b"/>
          <a:lstStyle>
            <a:lvl1pPr algn="l">
              <a:defRPr sz="9200" b="1"/>
            </a:lvl1pPr>
          </a:lstStyle>
          <a:p>
            <a:r>
              <a:rPr lang="en-US"/>
              <a:t>Click to edit Master title style</a:t>
            </a:r>
          </a:p>
        </p:txBody>
      </p:sp>
      <p:sp>
        <p:nvSpPr>
          <p:cNvPr id="3" name="Content Placeholder 2"/>
          <p:cNvSpPr>
            <a:spLocks noGrp="1"/>
          </p:cNvSpPr>
          <p:nvPr>
            <p:ph idx="1"/>
          </p:nvPr>
        </p:nvSpPr>
        <p:spPr>
          <a:xfrm>
            <a:off x="11923040" y="1712950"/>
            <a:ext cx="17048041" cy="36718800"/>
          </a:xfrm>
        </p:spPr>
        <p:txBody>
          <a:bodyPr/>
          <a:lstStyle>
            <a:lvl1pPr>
              <a:defRPr sz="14700"/>
            </a:lvl1pPr>
            <a:lvl2pPr>
              <a:defRPr sz="12900"/>
            </a:lvl2pPr>
            <a:lvl3pPr>
              <a:defRPr sz="11100"/>
            </a:lvl3pPr>
            <a:lvl4pPr>
              <a:defRPr sz="9200"/>
            </a:lvl4pPr>
            <a:lvl5pPr>
              <a:defRPr sz="9200"/>
            </a:lvl5pPr>
            <a:lvl6pPr>
              <a:defRPr sz="9200"/>
            </a:lvl6pPr>
            <a:lvl7pPr>
              <a:defRPr sz="9200"/>
            </a:lvl7pPr>
            <a:lvl8pPr>
              <a:defRPr sz="9200"/>
            </a:lvl8pPr>
            <a:lvl9pPr>
              <a:defRPr sz="9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524796" y="9002931"/>
            <a:ext cx="10032932" cy="29428819"/>
          </a:xfrm>
        </p:spPr>
        <p:txBody>
          <a:bodyPr/>
          <a:lstStyle>
            <a:lvl1pPr marL="0" indent="0">
              <a:buNone/>
              <a:defRPr sz="6400"/>
            </a:lvl1pPr>
            <a:lvl2pPr marL="2100490" indent="0">
              <a:buNone/>
              <a:defRPr sz="5500"/>
            </a:lvl2pPr>
            <a:lvl3pPr marL="4200979" indent="0">
              <a:buNone/>
              <a:defRPr sz="4600"/>
            </a:lvl3pPr>
            <a:lvl4pPr marL="6301470" indent="0">
              <a:buNone/>
              <a:defRPr sz="4100"/>
            </a:lvl4pPr>
            <a:lvl5pPr marL="8401959" indent="0">
              <a:buNone/>
              <a:defRPr sz="4100"/>
            </a:lvl5pPr>
            <a:lvl6pPr marL="10502449" indent="0">
              <a:buNone/>
              <a:defRPr sz="4100"/>
            </a:lvl6pPr>
            <a:lvl7pPr marL="12602938" indent="0">
              <a:buNone/>
              <a:defRPr sz="4100"/>
            </a:lvl7pPr>
            <a:lvl8pPr marL="14703428" indent="0">
              <a:buNone/>
              <a:defRPr sz="4100"/>
            </a:lvl8pPr>
            <a:lvl9pPr marL="16803918" indent="0">
              <a:buNone/>
              <a:defRPr sz="4100"/>
            </a:lvl9pPr>
          </a:lstStyle>
          <a:p>
            <a:pPr lvl="0"/>
            <a:r>
              <a:rPr lang="en-US"/>
              <a:t>Click to edit Master text styles</a:t>
            </a:r>
          </a:p>
        </p:txBody>
      </p:sp>
      <p:sp>
        <p:nvSpPr>
          <p:cNvPr id="5" name="Date Placeholder 3"/>
          <p:cNvSpPr>
            <a:spLocks noGrp="1"/>
          </p:cNvSpPr>
          <p:nvPr>
            <p:ph type="dt" sz="half" idx="10"/>
          </p:nvPr>
        </p:nvSpPr>
        <p:spPr>
          <a:xfrm>
            <a:off x="1525588" y="39876413"/>
            <a:ext cx="7115175" cy="2289175"/>
          </a:xfrm>
          <a:prstGeom prst="rect">
            <a:avLst/>
          </a:prstGeom>
        </p:spPr>
        <p:txBody>
          <a:bodyPr/>
          <a:lstStyle>
            <a:lvl1pPr>
              <a:defRPr/>
            </a:lvl1pPr>
          </a:lstStyle>
          <a:p>
            <a:pPr>
              <a:defRPr/>
            </a:pPr>
            <a:r>
              <a:rPr lang="en-GB"/>
              <a:t>01/06/2017</a:t>
            </a: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05F92B1-6DA3-4C4F-AC2B-145D0284AC52}" type="slidenum">
              <a:rPr lang="en-US"/>
              <a:pPr>
                <a:defRPr/>
              </a:pPr>
              <a:t>‹#›</a:t>
            </a:fld>
            <a:endParaRPr lang="en-US"/>
          </a:p>
        </p:txBody>
      </p:sp>
    </p:spTree>
    <p:extLst>
      <p:ext uri="{BB962C8B-B14F-4D97-AF65-F5344CB8AC3E}">
        <p14:creationId xmlns:p14="http://schemas.microsoft.com/office/powerpoint/2010/main" val="20529485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77405" y="30115987"/>
            <a:ext cx="18297525" cy="3555362"/>
          </a:xfrm>
        </p:spPr>
        <p:txBody>
          <a:bodyPr anchor="b"/>
          <a:lstStyle>
            <a:lvl1pPr algn="l">
              <a:defRPr sz="9200" b="1"/>
            </a:lvl1pPr>
          </a:lstStyle>
          <a:p>
            <a:r>
              <a:rPr lang="en-US"/>
              <a:t>Click to edit Master title style</a:t>
            </a:r>
          </a:p>
        </p:txBody>
      </p:sp>
      <p:sp>
        <p:nvSpPr>
          <p:cNvPr id="3" name="Picture Placeholder 2"/>
          <p:cNvSpPr>
            <a:spLocks noGrp="1"/>
          </p:cNvSpPr>
          <p:nvPr>
            <p:ph type="pic" idx="1"/>
          </p:nvPr>
        </p:nvSpPr>
        <p:spPr>
          <a:xfrm>
            <a:off x="5977405" y="3844170"/>
            <a:ext cx="18297525" cy="25813703"/>
          </a:xfrm>
        </p:spPr>
        <p:txBody>
          <a:bodyPr rtlCol="0">
            <a:normAutofit/>
          </a:bodyPr>
          <a:lstStyle>
            <a:lvl1pPr marL="0" indent="0">
              <a:buNone/>
              <a:defRPr sz="14700"/>
            </a:lvl1pPr>
            <a:lvl2pPr marL="2100490" indent="0">
              <a:buNone/>
              <a:defRPr sz="12900"/>
            </a:lvl2pPr>
            <a:lvl3pPr marL="4200979" indent="0">
              <a:buNone/>
              <a:defRPr sz="11100"/>
            </a:lvl3pPr>
            <a:lvl4pPr marL="6301470" indent="0">
              <a:buNone/>
              <a:defRPr sz="9200"/>
            </a:lvl4pPr>
            <a:lvl5pPr marL="8401959" indent="0">
              <a:buNone/>
              <a:defRPr sz="9200"/>
            </a:lvl5pPr>
            <a:lvl6pPr marL="10502449" indent="0">
              <a:buNone/>
              <a:defRPr sz="9200"/>
            </a:lvl6pPr>
            <a:lvl7pPr marL="12602938" indent="0">
              <a:buNone/>
              <a:defRPr sz="9200"/>
            </a:lvl7pPr>
            <a:lvl8pPr marL="14703428" indent="0">
              <a:buNone/>
              <a:defRPr sz="9200"/>
            </a:lvl8pPr>
            <a:lvl9pPr marL="16803918" indent="0">
              <a:buNone/>
              <a:defRPr sz="9200"/>
            </a:lvl9pPr>
          </a:lstStyle>
          <a:p>
            <a:pPr lvl="0"/>
            <a:r>
              <a:rPr lang="en-US" noProof="0"/>
              <a:t>Click icon to add picture</a:t>
            </a:r>
          </a:p>
        </p:txBody>
      </p:sp>
      <p:sp>
        <p:nvSpPr>
          <p:cNvPr id="4" name="Text Placeholder 3"/>
          <p:cNvSpPr>
            <a:spLocks noGrp="1"/>
          </p:cNvSpPr>
          <p:nvPr>
            <p:ph type="body" sz="half" idx="2"/>
          </p:nvPr>
        </p:nvSpPr>
        <p:spPr>
          <a:xfrm>
            <a:off x="5977405" y="33671349"/>
            <a:ext cx="18297525" cy="5049205"/>
          </a:xfrm>
        </p:spPr>
        <p:txBody>
          <a:bodyPr/>
          <a:lstStyle>
            <a:lvl1pPr marL="0" indent="0">
              <a:buNone/>
              <a:defRPr sz="6400"/>
            </a:lvl1pPr>
            <a:lvl2pPr marL="2100490" indent="0">
              <a:buNone/>
              <a:defRPr sz="5500"/>
            </a:lvl2pPr>
            <a:lvl3pPr marL="4200979" indent="0">
              <a:buNone/>
              <a:defRPr sz="4600"/>
            </a:lvl3pPr>
            <a:lvl4pPr marL="6301470" indent="0">
              <a:buNone/>
              <a:defRPr sz="4100"/>
            </a:lvl4pPr>
            <a:lvl5pPr marL="8401959" indent="0">
              <a:buNone/>
              <a:defRPr sz="4100"/>
            </a:lvl5pPr>
            <a:lvl6pPr marL="10502449" indent="0">
              <a:buNone/>
              <a:defRPr sz="4100"/>
            </a:lvl6pPr>
            <a:lvl7pPr marL="12602938" indent="0">
              <a:buNone/>
              <a:defRPr sz="4100"/>
            </a:lvl7pPr>
            <a:lvl8pPr marL="14703428" indent="0">
              <a:buNone/>
              <a:defRPr sz="4100"/>
            </a:lvl8pPr>
            <a:lvl9pPr marL="16803918" indent="0">
              <a:buNone/>
              <a:defRPr sz="4100"/>
            </a:lvl9pPr>
          </a:lstStyle>
          <a:p>
            <a:pPr lvl="0"/>
            <a:r>
              <a:rPr lang="en-US"/>
              <a:t>Click to edit Master text styles</a:t>
            </a:r>
          </a:p>
        </p:txBody>
      </p:sp>
      <p:sp>
        <p:nvSpPr>
          <p:cNvPr id="5" name="Date Placeholder 3"/>
          <p:cNvSpPr>
            <a:spLocks noGrp="1"/>
          </p:cNvSpPr>
          <p:nvPr>
            <p:ph type="dt" sz="half" idx="10"/>
          </p:nvPr>
        </p:nvSpPr>
        <p:spPr>
          <a:xfrm>
            <a:off x="1525588" y="39876413"/>
            <a:ext cx="7115175" cy="2289175"/>
          </a:xfrm>
          <a:prstGeom prst="rect">
            <a:avLst/>
          </a:prstGeom>
        </p:spPr>
        <p:txBody>
          <a:bodyPr/>
          <a:lstStyle>
            <a:lvl1pPr>
              <a:defRPr/>
            </a:lvl1pPr>
          </a:lstStyle>
          <a:p>
            <a:pPr>
              <a:defRPr/>
            </a:pPr>
            <a:r>
              <a:rPr lang="en-GB"/>
              <a:t>01/06/2017</a:t>
            </a: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710C0E5-C1E7-CA4B-BEE6-E740DFA79AC9}" type="slidenum">
              <a:rPr lang="en-US"/>
              <a:pPr>
                <a:defRPr/>
              </a:pPr>
              <a:t>‹#›</a:t>
            </a:fld>
            <a:endParaRPr lang="en-US"/>
          </a:p>
        </p:txBody>
      </p:sp>
    </p:spTree>
    <p:extLst>
      <p:ext uri="{BB962C8B-B14F-4D97-AF65-F5344CB8AC3E}">
        <p14:creationId xmlns:p14="http://schemas.microsoft.com/office/powerpoint/2010/main" val="3231133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525588" y="39876413"/>
            <a:ext cx="7115175" cy="2289175"/>
          </a:xfrm>
          <a:prstGeom prst="rect">
            <a:avLst/>
          </a:prstGeom>
        </p:spPr>
        <p:txBody>
          <a:bodyPr/>
          <a:lstStyle>
            <a:lvl1pPr>
              <a:defRPr/>
            </a:lvl1pPr>
          </a:lstStyle>
          <a:p>
            <a:pPr>
              <a:defRPr/>
            </a:pPr>
            <a:r>
              <a:rPr lang="en-GB"/>
              <a:t>01/06/2017</a:t>
            </a: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10FD817-2A54-004F-B7C8-2734CBD7602F}" type="slidenum">
              <a:rPr lang="en-US"/>
              <a:pPr>
                <a:defRPr/>
              </a:pPr>
              <a:t>‹#›</a:t>
            </a:fld>
            <a:endParaRPr lang="en-US"/>
          </a:p>
        </p:txBody>
      </p:sp>
    </p:spTree>
    <p:extLst>
      <p:ext uri="{BB962C8B-B14F-4D97-AF65-F5344CB8AC3E}">
        <p14:creationId xmlns:p14="http://schemas.microsoft.com/office/powerpoint/2010/main" val="22996150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2109509" y="1722912"/>
            <a:ext cx="6861572" cy="3670883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524794" y="1722912"/>
            <a:ext cx="20076451" cy="36708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525588" y="39876413"/>
            <a:ext cx="7115175" cy="2289175"/>
          </a:xfrm>
          <a:prstGeom prst="rect">
            <a:avLst/>
          </a:prstGeom>
        </p:spPr>
        <p:txBody>
          <a:bodyPr/>
          <a:lstStyle>
            <a:lvl1pPr>
              <a:defRPr/>
            </a:lvl1pPr>
          </a:lstStyle>
          <a:p>
            <a:pPr>
              <a:defRPr/>
            </a:pPr>
            <a:r>
              <a:rPr lang="en-GB"/>
              <a:t>01/06/2017</a:t>
            </a: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A1D9EF6-2134-5543-9418-7AA2733C766A}" type="slidenum">
              <a:rPr lang="en-US"/>
              <a:pPr>
                <a:defRPr/>
              </a:pPr>
              <a:t>‹#›</a:t>
            </a:fld>
            <a:endParaRPr lang="en-US"/>
          </a:p>
        </p:txBody>
      </p:sp>
    </p:spTree>
    <p:extLst>
      <p:ext uri="{BB962C8B-B14F-4D97-AF65-F5344CB8AC3E}">
        <p14:creationId xmlns:p14="http://schemas.microsoft.com/office/powerpoint/2010/main" val="17590895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 name="Rectangle 14"/>
          <p:cNvSpPr/>
          <p:nvPr userDrawn="1"/>
        </p:nvSpPr>
        <p:spPr>
          <a:xfrm>
            <a:off x="0" y="40840608"/>
            <a:ext cx="30495875" cy="557213"/>
          </a:xfrm>
          <a:prstGeom prst="rect">
            <a:avLst/>
          </a:prstGeom>
          <a:solidFill>
            <a:srgbClr val="1B2A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 y="-552"/>
            <a:ext cx="9058856" cy="3347839"/>
          </a:xfrm>
          <a:prstGeom prst="rect">
            <a:avLst/>
          </a:prstGeom>
        </p:spPr>
      </p:pic>
      <p:sp>
        <p:nvSpPr>
          <p:cNvPr id="3074" name="Title Placeholder 1"/>
          <p:cNvSpPr>
            <a:spLocks noGrp="1"/>
          </p:cNvSpPr>
          <p:nvPr>
            <p:ph type="title"/>
          </p:nvPr>
        </p:nvSpPr>
        <p:spPr bwMode="auto">
          <a:xfrm>
            <a:off x="1525588" y="5019366"/>
            <a:ext cx="27446287" cy="4401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420098" tIns="210049" rIns="420098" bIns="210049" numCol="1" anchor="t" anchorCtr="0" compatLnSpc="1">
            <a:prstTxWarp prst="textNoShape">
              <a:avLst/>
            </a:prstTxWarp>
          </a:bodyPr>
          <a:lstStyle/>
          <a:p>
            <a:pPr lvl="0"/>
            <a:r>
              <a:rPr lang="en-US" dirty="0"/>
              <a:t>Master title style</a:t>
            </a:r>
          </a:p>
        </p:txBody>
      </p:sp>
      <p:sp>
        <p:nvSpPr>
          <p:cNvPr id="3075" name="Text Placeholder 2"/>
          <p:cNvSpPr>
            <a:spLocks noGrp="1"/>
          </p:cNvSpPr>
          <p:nvPr>
            <p:ph type="body" idx="1"/>
          </p:nvPr>
        </p:nvSpPr>
        <p:spPr bwMode="auto">
          <a:xfrm>
            <a:off x="1525588" y="9694944"/>
            <a:ext cx="27446287" cy="28736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420098" tIns="210049" rIns="420098" bIns="210049"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1525588" y="41397820"/>
            <a:ext cx="9658350" cy="1104650"/>
          </a:xfrm>
          <a:prstGeom prst="rect">
            <a:avLst/>
          </a:prstGeom>
        </p:spPr>
        <p:txBody>
          <a:bodyPr vert="horz" lIns="420098" tIns="210049" rIns="420098" bIns="210049" rtlCol="0" anchor="ctr"/>
          <a:lstStyle>
            <a:lvl1pPr algn="l" defTabSz="2100490" fontAlgn="auto">
              <a:spcBef>
                <a:spcPts val="0"/>
              </a:spcBef>
              <a:spcAft>
                <a:spcPts val="0"/>
              </a:spcAft>
              <a:defRPr sz="5500" b="0" i="0">
                <a:solidFill>
                  <a:srgbClr val="13275A"/>
                </a:solidFill>
                <a:latin typeface="Georgia" charset="0"/>
                <a:ea typeface="Georgia" charset="0"/>
                <a:cs typeface="Georgia" charset="0"/>
              </a:defRPr>
            </a:lvl1pPr>
          </a:lstStyle>
          <a:p>
            <a:pPr>
              <a:defRPr/>
            </a:pPr>
            <a:endParaRPr lang="en-US" dirty="0"/>
          </a:p>
        </p:txBody>
      </p:sp>
      <p:sp>
        <p:nvSpPr>
          <p:cNvPr id="6" name="Slide Number Placeholder 5"/>
          <p:cNvSpPr>
            <a:spLocks noGrp="1"/>
          </p:cNvSpPr>
          <p:nvPr>
            <p:ph type="sldNum" sz="quarter" idx="4"/>
          </p:nvPr>
        </p:nvSpPr>
        <p:spPr>
          <a:xfrm>
            <a:off x="18688764" y="39367375"/>
            <a:ext cx="4351875" cy="889287"/>
          </a:xfrm>
          <a:prstGeom prst="rect">
            <a:avLst/>
          </a:prstGeom>
        </p:spPr>
        <p:txBody>
          <a:bodyPr vert="horz" lIns="420098" tIns="210049" rIns="420098" bIns="210049" rtlCol="0" anchor="ctr"/>
          <a:lstStyle>
            <a:lvl1pPr algn="r" defTabSz="2100490" fontAlgn="auto">
              <a:spcBef>
                <a:spcPts val="0"/>
              </a:spcBef>
              <a:spcAft>
                <a:spcPts val="0"/>
              </a:spcAft>
              <a:defRPr sz="5500" smtClean="0">
                <a:solidFill>
                  <a:schemeClr val="tx1">
                    <a:tint val="75000"/>
                  </a:schemeClr>
                </a:solidFill>
                <a:latin typeface="+mn-lt"/>
                <a:ea typeface="+mn-ea"/>
                <a:cs typeface="+mn-cs"/>
              </a:defRPr>
            </a:lvl1pPr>
          </a:lstStyle>
          <a:p>
            <a:pPr>
              <a:defRPr/>
            </a:pPr>
            <a:fld id="{FED152F1-D7C6-EC49-9EBB-CFD136BF61D6}" type="slidenum">
              <a:rPr lang="en-US"/>
              <a:pPr>
                <a:defRPr/>
              </a:pPr>
              <a:t>‹#›</a:t>
            </a:fld>
            <a:endParaRPr lang="en-US"/>
          </a:p>
        </p:txBody>
      </p:sp>
      <p:pic>
        <p:nvPicPr>
          <p:cNvPr id="13" name="Picture 12"/>
          <p:cNvPicPr>
            <a:picLocks noChangeAspect="1"/>
          </p:cNvPicPr>
          <p:nvPr userDrawn="1"/>
        </p:nvPicPr>
        <p:blipFill rotWithShape="1">
          <a:blip r:embed="rId14">
            <a:extLst>
              <a:ext uri="{28A0092B-C50C-407E-A947-70E740481C1C}">
                <a14:useLocalDpi xmlns:a14="http://schemas.microsoft.com/office/drawing/2010/main" val="0"/>
              </a:ext>
            </a:extLst>
          </a:blip>
          <a:srcRect r="68988"/>
          <a:stretch/>
        </p:blipFill>
        <p:spPr>
          <a:xfrm>
            <a:off x="25206323" y="41119214"/>
            <a:ext cx="1579361" cy="2235200"/>
          </a:xfrm>
          <a:prstGeom prst="rect">
            <a:avLst/>
          </a:prstGeom>
        </p:spPr>
      </p:pic>
      <p:sp>
        <p:nvSpPr>
          <p:cNvPr id="14" name="Date Placeholder 6">
            <a:extLst>
              <a:ext uri="{FF2B5EF4-FFF2-40B4-BE49-F238E27FC236}">
                <a16:creationId xmlns:a16="http://schemas.microsoft.com/office/drawing/2014/main" id="{2C686CB7-7A6C-47F5-8D26-C10D60551EC6}"/>
              </a:ext>
            </a:extLst>
          </p:cNvPr>
          <p:cNvSpPr txBox="1">
            <a:spLocks/>
          </p:cNvSpPr>
          <p:nvPr userDrawn="1"/>
        </p:nvSpPr>
        <p:spPr>
          <a:xfrm>
            <a:off x="26785684" y="41900276"/>
            <a:ext cx="3203846" cy="682444"/>
          </a:xfrm>
          <a:prstGeom prst="rect">
            <a:avLst/>
          </a:prstGeom>
        </p:spPr>
        <p:txBody>
          <a:bodyPr/>
          <a:lstStyle>
            <a:defPPr>
              <a:defRPr lang="en-US"/>
            </a:defPPr>
            <a:lvl1pPr algn="l" defTabSz="2100263" rtl="0" fontAlgn="base">
              <a:spcBef>
                <a:spcPct val="0"/>
              </a:spcBef>
              <a:spcAft>
                <a:spcPct val="0"/>
              </a:spcAft>
              <a:defRPr sz="8200" kern="1200">
                <a:solidFill>
                  <a:schemeClr val="tx1"/>
                </a:solidFill>
                <a:latin typeface="Calibri" charset="0"/>
                <a:ea typeface="ＭＳ Ｐゴシック" charset="0"/>
                <a:cs typeface="ＭＳ Ｐゴシック" charset="0"/>
              </a:defRPr>
            </a:lvl1pPr>
            <a:lvl2pPr marL="2100263" indent="-1643063" algn="l" defTabSz="2100263" rtl="0" fontAlgn="base">
              <a:spcBef>
                <a:spcPct val="0"/>
              </a:spcBef>
              <a:spcAft>
                <a:spcPct val="0"/>
              </a:spcAft>
              <a:defRPr sz="8200" kern="1200">
                <a:solidFill>
                  <a:schemeClr val="tx1"/>
                </a:solidFill>
                <a:latin typeface="Calibri" charset="0"/>
                <a:ea typeface="ＭＳ Ｐゴシック" charset="0"/>
                <a:cs typeface="ＭＳ Ｐゴシック" charset="0"/>
              </a:defRPr>
            </a:lvl2pPr>
            <a:lvl3pPr marL="4200525" indent="-3286125" algn="l" defTabSz="2100263" rtl="0" fontAlgn="base">
              <a:spcBef>
                <a:spcPct val="0"/>
              </a:spcBef>
              <a:spcAft>
                <a:spcPct val="0"/>
              </a:spcAft>
              <a:defRPr sz="8200" kern="1200">
                <a:solidFill>
                  <a:schemeClr val="tx1"/>
                </a:solidFill>
                <a:latin typeface="Calibri" charset="0"/>
                <a:ea typeface="ＭＳ Ｐゴシック" charset="0"/>
                <a:cs typeface="ＭＳ Ｐゴシック" charset="0"/>
              </a:defRPr>
            </a:lvl3pPr>
            <a:lvl4pPr marL="6300788" indent="-4929188" algn="l" defTabSz="2100263" rtl="0" fontAlgn="base">
              <a:spcBef>
                <a:spcPct val="0"/>
              </a:spcBef>
              <a:spcAft>
                <a:spcPct val="0"/>
              </a:spcAft>
              <a:defRPr sz="8200" kern="1200">
                <a:solidFill>
                  <a:schemeClr val="tx1"/>
                </a:solidFill>
                <a:latin typeface="Calibri" charset="0"/>
                <a:ea typeface="ＭＳ Ｐゴシック" charset="0"/>
                <a:cs typeface="ＭＳ Ｐゴシック" charset="0"/>
              </a:defRPr>
            </a:lvl4pPr>
            <a:lvl5pPr marL="8401050" indent="-6572250" algn="l" defTabSz="2100263" rtl="0" fontAlgn="base">
              <a:spcBef>
                <a:spcPct val="0"/>
              </a:spcBef>
              <a:spcAft>
                <a:spcPct val="0"/>
              </a:spcAft>
              <a:defRPr sz="8200" kern="1200">
                <a:solidFill>
                  <a:schemeClr val="tx1"/>
                </a:solidFill>
                <a:latin typeface="Calibri" charset="0"/>
                <a:ea typeface="ＭＳ Ｐゴシック" charset="0"/>
                <a:cs typeface="ＭＳ Ｐゴシック" charset="0"/>
              </a:defRPr>
            </a:lvl5pPr>
            <a:lvl6pPr marL="2286000" algn="l" defTabSz="457200" rtl="0" eaLnBrk="1" latinLnBrk="0" hangingPunct="1">
              <a:defRPr sz="8200" kern="1200">
                <a:solidFill>
                  <a:schemeClr val="tx1"/>
                </a:solidFill>
                <a:latin typeface="Calibri" charset="0"/>
                <a:ea typeface="ＭＳ Ｐゴシック" charset="0"/>
                <a:cs typeface="ＭＳ Ｐゴシック" charset="0"/>
              </a:defRPr>
            </a:lvl6pPr>
            <a:lvl7pPr marL="2743200" algn="l" defTabSz="457200" rtl="0" eaLnBrk="1" latinLnBrk="0" hangingPunct="1">
              <a:defRPr sz="8200" kern="1200">
                <a:solidFill>
                  <a:schemeClr val="tx1"/>
                </a:solidFill>
                <a:latin typeface="Calibri" charset="0"/>
                <a:ea typeface="ＭＳ Ｐゴシック" charset="0"/>
                <a:cs typeface="ＭＳ Ｐゴシック" charset="0"/>
              </a:defRPr>
            </a:lvl7pPr>
            <a:lvl8pPr marL="3200400" algn="l" defTabSz="457200" rtl="0" eaLnBrk="1" latinLnBrk="0" hangingPunct="1">
              <a:defRPr sz="8200" kern="1200">
                <a:solidFill>
                  <a:schemeClr val="tx1"/>
                </a:solidFill>
                <a:latin typeface="Calibri" charset="0"/>
                <a:ea typeface="ＭＳ Ｐゴシック" charset="0"/>
                <a:cs typeface="ＭＳ Ｐゴシック" charset="0"/>
              </a:defRPr>
            </a:lvl8pPr>
            <a:lvl9pPr marL="3657600" algn="l" defTabSz="457200" rtl="0" eaLnBrk="1" latinLnBrk="0" hangingPunct="1">
              <a:defRPr sz="8200" kern="1200">
                <a:solidFill>
                  <a:schemeClr val="tx1"/>
                </a:solidFill>
                <a:latin typeface="Calibri" charset="0"/>
                <a:ea typeface="ＭＳ Ｐゴシック" charset="0"/>
                <a:cs typeface="ＭＳ Ｐゴシック" charset="0"/>
              </a:defRPr>
            </a:lvl9pPr>
          </a:lstStyle>
          <a:p>
            <a:pPr>
              <a:defRPr/>
            </a:pPr>
            <a:r>
              <a:rPr lang="en-US" sz="2800" b="1" dirty="0">
                <a:solidFill>
                  <a:srgbClr val="13275A"/>
                </a:solidFill>
                <a:latin typeface="Arial" charset="0"/>
                <a:ea typeface="Arial" charset="0"/>
                <a:cs typeface="Arial" charset="0"/>
              </a:rPr>
              <a:t>@UoN_Pharmacy</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p:txStyles>
    <p:titleStyle>
      <a:lvl1pPr algn="l" defTabSz="2100263" rtl="0" eaLnBrk="1" fontAlgn="base" hangingPunct="1">
        <a:spcBef>
          <a:spcPct val="0"/>
        </a:spcBef>
        <a:spcAft>
          <a:spcPct val="0"/>
        </a:spcAft>
        <a:defRPr sz="11000" b="1" kern="1200">
          <a:solidFill>
            <a:schemeClr val="bg1"/>
          </a:solidFill>
          <a:latin typeface="Arial" charset="0"/>
          <a:ea typeface="Arial" charset="0"/>
          <a:cs typeface="Arial" charset="0"/>
        </a:defRPr>
      </a:lvl1pPr>
      <a:lvl2pPr algn="ctr" defTabSz="2100263" rtl="0" eaLnBrk="1" fontAlgn="base" hangingPunct="1">
        <a:spcBef>
          <a:spcPct val="0"/>
        </a:spcBef>
        <a:spcAft>
          <a:spcPct val="0"/>
        </a:spcAft>
        <a:defRPr sz="20200">
          <a:solidFill>
            <a:schemeClr val="tx1"/>
          </a:solidFill>
          <a:latin typeface="Calibri" charset="0"/>
          <a:ea typeface="ＭＳ Ｐゴシック" charset="0"/>
          <a:cs typeface="ＭＳ Ｐゴシック" charset="0"/>
        </a:defRPr>
      </a:lvl2pPr>
      <a:lvl3pPr algn="ctr" defTabSz="2100263" rtl="0" eaLnBrk="1" fontAlgn="base" hangingPunct="1">
        <a:spcBef>
          <a:spcPct val="0"/>
        </a:spcBef>
        <a:spcAft>
          <a:spcPct val="0"/>
        </a:spcAft>
        <a:defRPr sz="20200">
          <a:solidFill>
            <a:schemeClr val="tx1"/>
          </a:solidFill>
          <a:latin typeface="Calibri" charset="0"/>
          <a:ea typeface="ＭＳ Ｐゴシック" charset="0"/>
          <a:cs typeface="ＭＳ Ｐゴシック" charset="0"/>
        </a:defRPr>
      </a:lvl3pPr>
      <a:lvl4pPr algn="ctr" defTabSz="2100263" rtl="0" eaLnBrk="1" fontAlgn="base" hangingPunct="1">
        <a:spcBef>
          <a:spcPct val="0"/>
        </a:spcBef>
        <a:spcAft>
          <a:spcPct val="0"/>
        </a:spcAft>
        <a:defRPr sz="20200">
          <a:solidFill>
            <a:schemeClr val="tx1"/>
          </a:solidFill>
          <a:latin typeface="Calibri" charset="0"/>
          <a:ea typeface="ＭＳ Ｐゴシック" charset="0"/>
          <a:cs typeface="ＭＳ Ｐゴシック" charset="0"/>
        </a:defRPr>
      </a:lvl4pPr>
      <a:lvl5pPr algn="ctr" defTabSz="2100263" rtl="0" eaLnBrk="1" fontAlgn="base" hangingPunct="1">
        <a:spcBef>
          <a:spcPct val="0"/>
        </a:spcBef>
        <a:spcAft>
          <a:spcPct val="0"/>
        </a:spcAft>
        <a:defRPr sz="20200">
          <a:solidFill>
            <a:schemeClr val="tx1"/>
          </a:solidFill>
          <a:latin typeface="Calibri" charset="0"/>
          <a:ea typeface="ＭＳ Ｐゴシック" charset="0"/>
          <a:cs typeface="ＭＳ Ｐゴシック" charset="0"/>
        </a:defRPr>
      </a:lvl5pPr>
      <a:lvl6pPr marL="457200" algn="ctr" defTabSz="2100263" rtl="0" eaLnBrk="1" fontAlgn="base" hangingPunct="1">
        <a:spcBef>
          <a:spcPct val="0"/>
        </a:spcBef>
        <a:spcAft>
          <a:spcPct val="0"/>
        </a:spcAft>
        <a:defRPr sz="20200">
          <a:solidFill>
            <a:schemeClr val="tx1"/>
          </a:solidFill>
          <a:latin typeface="Calibri" charset="0"/>
          <a:ea typeface="ＭＳ Ｐゴシック" charset="0"/>
          <a:cs typeface="ＭＳ Ｐゴシック" charset="0"/>
        </a:defRPr>
      </a:lvl6pPr>
      <a:lvl7pPr marL="914400" algn="ctr" defTabSz="2100263" rtl="0" eaLnBrk="1" fontAlgn="base" hangingPunct="1">
        <a:spcBef>
          <a:spcPct val="0"/>
        </a:spcBef>
        <a:spcAft>
          <a:spcPct val="0"/>
        </a:spcAft>
        <a:defRPr sz="20200">
          <a:solidFill>
            <a:schemeClr val="tx1"/>
          </a:solidFill>
          <a:latin typeface="Calibri" charset="0"/>
          <a:ea typeface="ＭＳ Ｐゴシック" charset="0"/>
          <a:cs typeface="ＭＳ Ｐゴシック" charset="0"/>
        </a:defRPr>
      </a:lvl7pPr>
      <a:lvl8pPr marL="1371600" algn="ctr" defTabSz="2100263" rtl="0" eaLnBrk="1" fontAlgn="base" hangingPunct="1">
        <a:spcBef>
          <a:spcPct val="0"/>
        </a:spcBef>
        <a:spcAft>
          <a:spcPct val="0"/>
        </a:spcAft>
        <a:defRPr sz="20200">
          <a:solidFill>
            <a:schemeClr val="tx1"/>
          </a:solidFill>
          <a:latin typeface="Calibri" charset="0"/>
          <a:ea typeface="ＭＳ Ｐゴシック" charset="0"/>
          <a:cs typeface="ＭＳ Ｐゴシック" charset="0"/>
        </a:defRPr>
      </a:lvl8pPr>
      <a:lvl9pPr marL="1828800" algn="ctr" defTabSz="2100263" rtl="0" eaLnBrk="1" fontAlgn="base" hangingPunct="1">
        <a:spcBef>
          <a:spcPct val="0"/>
        </a:spcBef>
        <a:spcAft>
          <a:spcPct val="0"/>
        </a:spcAft>
        <a:defRPr sz="20200">
          <a:solidFill>
            <a:schemeClr val="tx1"/>
          </a:solidFill>
          <a:latin typeface="Calibri" charset="0"/>
          <a:ea typeface="ＭＳ Ｐゴシック" charset="0"/>
          <a:cs typeface="ＭＳ Ｐゴシック" charset="0"/>
        </a:defRPr>
      </a:lvl9pPr>
    </p:titleStyle>
    <p:bodyStyle>
      <a:lvl1pPr marL="1574800" indent="-1574800" algn="l" defTabSz="2100263" rtl="0" eaLnBrk="1" fontAlgn="base" hangingPunct="1">
        <a:spcBef>
          <a:spcPct val="20000"/>
        </a:spcBef>
        <a:spcAft>
          <a:spcPct val="0"/>
        </a:spcAft>
        <a:buFont typeface="Arial" charset="0"/>
        <a:buChar char="•"/>
        <a:defRPr sz="9600" b="0" i="0" kern="1200">
          <a:solidFill>
            <a:schemeClr val="tx1"/>
          </a:solidFill>
          <a:latin typeface="Arial" charset="0"/>
          <a:ea typeface="Arial" charset="0"/>
          <a:cs typeface="Arial" charset="0"/>
        </a:defRPr>
      </a:lvl1pPr>
      <a:lvl2pPr marL="3413125" indent="-1311275" algn="l" defTabSz="2100263" rtl="0" eaLnBrk="1" fontAlgn="base" hangingPunct="1">
        <a:spcBef>
          <a:spcPct val="20000"/>
        </a:spcBef>
        <a:spcAft>
          <a:spcPct val="0"/>
        </a:spcAft>
        <a:buFont typeface="Arial" charset="0"/>
        <a:buChar char="–"/>
        <a:defRPr sz="8800" b="0" i="0" kern="1200">
          <a:solidFill>
            <a:schemeClr val="tx1"/>
          </a:solidFill>
          <a:latin typeface="Arial" charset="0"/>
          <a:ea typeface="Arial" charset="0"/>
          <a:cs typeface="Arial" charset="0"/>
        </a:defRPr>
      </a:lvl2pPr>
      <a:lvl3pPr marL="5249863" indent="-1049338" algn="l" defTabSz="2100263" rtl="0" eaLnBrk="1" fontAlgn="base" hangingPunct="1">
        <a:spcBef>
          <a:spcPct val="20000"/>
        </a:spcBef>
        <a:spcAft>
          <a:spcPct val="0"/>
        </a:spcAft>
        <a:buFont typeface="Arial" charset="0"/>
        <a:buChar char="•"/>
        <a:defRPr sz="8000" b="0" i="0" kern="1200">
          <a:solidFill>
            <a:schemeClr val="tx1"/>
          </a:solidFill>
          <a:latin typeface="Arial" charset="0"/>
          <a:ea typeface="Arial" charset="0"/>
          <a:cs typeface="Arial" charset="0"/>
        </a:defRPr>
      </a:lvl3pPr>
      <a:lvl4pPr marL="7351713" indent="-1049338" algn="l" defTabSz="2100263" rtl="0" eaLnBrk="1" fontAlgn="base" hangingPunct="1">
        <a:spcBef>
          <a:spcPct val="20000"/>
        </a:spcBef>
        <a:spcAft>
          <a:spcPct val="0"/>
        </a:spcAft>
        <a:buFont typeface="Arial" charset="0"/>
        <a:buChar char="–"/>
        <a:defRPr sz="7200" b="0" i="0" kern="1200">
          <a:solidFill>
            <a:schemeClr val="tx1"/>
          </a:solidFill>
          <a:latin typeface="Arial" charset="0"/>
          <a:ea typeface="Arial" charset="0"/>
          <a:cs typeface="Arial" charset="0"/>
        </a:defRPr>
      </a:lvl4pPr>
      <a:lvl5pPr marL="9451975" indent="-1049338" algn="l" defTabSz="2100263" rtl="0" eaLnBrk="1" fontAlgn="base" hangingPunct="1">
        <a:spcBef>
          <a:spcPct val="20000"/>
        </a:spcBef>
        <a:spcAft>
          <a:spcPct val="0"/>
        </a:spcAft>
        <a:buFont typeface="Arial" charset="0"/>
        <a:buChar char="»"/>
        <a:defRPr sz="7200" b="0" i="0" kern="1200">
          <a:solidFill>
            <a:schemeClr val="tx1"/>
          </a:solidFill>
          <a:latin typeface="Arial" charset="0"/>
          <a:ea typeface="Arial" charset="0"/>
          <a:cs typeface="Arial" charset="0"/>
        </a:defRPr>
      </a:lvl5pPr>
      <a:lvl6pPr marL="11552694" indent="-1050245" algn="l" defTabSz="2100490" rtl="0" eaLnBrk="1" latinLnBrk="0" hangingPunct="1">
        <a:spcBef>
          <a:spcPct val="20000"/>
        </a:spcBef>
        <a:buFont typeface="Arial"/>
        <a:buChar char="•"/>
        <a:defRPr sz="9200" kern="1200">
          <a:solidFill>
            <a:schemeClr val="tx1"/>
          </a:solidFill>
          <a:latin typeface="+mn-lt"/>
          <a:ea typeface="+mn-ea"/>
          <a:cs typeface="+mn-cs"/>
        </a:defRPr>
      </a:lvl6pPr>
      <a:lvl7pPr marL="13653183" indent="-1050245" algn="l" defTabSz="2100490" rtl="0" eaLnBrk="1" latinLnBrk="0" hangingPunct="1">
        <a:spcBef>
          <a:spcPct val="20000"/>
        </a:spcBef>
        <a:buFont typeface="Arial"/>
        <a:buChar char="•"/>
        <a:defRPr sz="9200" kern="1200">
          <a:solidFill>
            <a:schemeClr val="tx1"/>
          </a:solidFill>
          <a:latin typeface="+mn-lt"/>
          <a:ea typeface="+mn-ea"/>
          <a:cs typeface="+mn-cs"/>
        </a:defRPr>
      </a:lvl7pPr>
      <a:lvl8pPr marL="15753674" indent="-1050245" algn="l" defTabSz="2100490" rtl="0" eaLnBrk="1" latinLnBrk="0" hangingPunct="1">
        <a:spcBef>
          <a:spcPct val="20000"/>
        </a:spcBef>
        <a:buFont typeface="Arial"/>
        <a:buChar char="•"/>
        <a:defRPr sz="9200" kern="1200">
          <a:solidFill>
            <a:schemeClr val="tx1"/>
          </a:solidFill>
          <a:latin typeface="+mn-lt"/>
          <a:ea typeface="+mn-ea"/>
          <a:cs typeface="+mn-cs"/>
        </a:defRPr>
      </a:lvl8pPr>
      <a:lvl9pPr marL="17854163" indent="-1050245" algn="l" defTabSz="2100490" rtl="0" eaLnBrk="1" latinLnBrk="0" hangingPunct="1">
        <a:spcBef>
          <a:spcPct val="20000"/>
        </a:spcBef>
        <a:buFont typeface="Arial"/>
        <a:buChar char="•"/>
        <a:defRPr sz="9200" kern="1200">
          <a:solidFill>
            <a:schemeClr val="tx1"/>
          </a:solidFill>
          <a:latin typeface="+mn-lt"/>
          <a:ea typeface="+mn-ea"/>
          <a:cs typeface="+mn-cs"/>
        </a:defRPr>
      </a:lvl9pPr>
    </p:bodyStyle>
    <p:otherStyle>
      <a:defPPr>
        <a:defRPr lang="en-US"/>
      </a:defPPr>
      <a:lvl1pPr marL="0" algn="l" defTabSz="2100490" rtl="0" eaLnBrk="1" latinLnBrk="0" hangingPunct="1">
        <a:defRPr sz="8200" kern="1200">
          <a:solidFill>
            <a:schemeClr val="tx1"/>
          </a:solidFill>
          <a:latin typeface="+mn-lt"/>
          <a:ea typeface="+mn-ea"/>
          <a:cs typeface="+mn-cs"/>
        </a:defRPr>
      </a:lvl1pPr>
      <a:lvl2pPr marL="2100490" algn="l" defTabSz="2100490" rtl="0" eaLnBrk="1" latinLnBrk="0" hangingPunct="1">
        <a:defRPr sz="8200" kern="1200">
          <a:solidFill>
            <a:schemeClr val="tx1"/>
          </a:solidFill>
          <a:latin typeface="+mn-lt"/>
          <a:ea typeface="+mn-ea"/>
          <a:cs typeface="+mn-cs"/>
        </a:defRPr>
      </a:lvl2pPr>
      <a:lvl3pPr marL="4200979" algn="l" defTabSz="2100490" rtl="0" eaLnBrk="1" latinLnBrk="0" hangingPunct="1">
        <a:defRPr sz="8200" kern="1200">
          <a:solidFill>
            <a:schemeClr val="tx1"/>
          </a:solidFill>
          <a:latin typeface="+mn-lt"/>
          <a:ea typeface="+mn-ea"/>
          <a:cs typeface="+mn-cs"/>
        </a:defRPr>
      </a:lvl3pPr>
      <a:lvl4pPr marL="6301470" algn="l" defTabSz="2100490" rtl="0" eaLnBrk="1" latinLnBrk="0" hangingPunct="1">
        <a:defRPr sz="8200" kern="1200">
          <a:solidFill>
            <a:schemeClr val="tx1"/>
          </a:solidFill>
          <a:latin typeface="+mn-lt"/>
          <a:ea typeface="+mn-ea"/>
          <a:cs typeface="+mn-cs"/>
        </a:defRPr>
      </a:lvl4pPr>
      <a:lvl5pPr marL="8401959" algn="l" defTabSz="2100490" rtl="0" eaLnBrk="1" latinLnBrk="0" hangingPunct="1">
        <a:defRPr sz="8200" kern="1200">
          <a:solidFill>
            <a:schemeClr val="tx1"/>
          </a:solidFill>
          <a:latin typeface="+mn-lt"/>
          <a:ea typeface="+mn-ea"/>
          <a:cs typeface="+mn-cs"/>
        </a:defRPr>
      </a:lvl5pPr>
      <a:lvl6pPr marL="10502449" algn="l" defTabSz="2100490" rtl="0" eaLnBrk="1" latinLnBrk="0" hangingPunct="1">
        <a:defRPr sz="8200" kern="1200">
          <a:solidFill>
            <a:schemeClr val="tx1"/>
          </a:solidFill>
          <a:latin typeface="+mn-lt"/>
          <a:ea typeface="+mn-ea"/>
          <a:cs typeface="+mn-cs"/>
        </a:defRPr>
      </a:lvl6pPr>
      <a:lvl7pPr marL="12602938" algn="l" defTabSz="2100490" rtl="0" eaLnBrk="1" latinLnBrk="0" hangingPunct="1">
        <a:defRPr sz="8200" kern="1200">
          <a:solidFill>
            <a:schemeClr val="tx1"/>
          </a:solidFill>
          <a:latin typeface="+mn-lt"/>
          <a:ea typeface="+mn-ea"/>
          <a:cs typeface="+mn-cs"/>
        </a:defRPr>
      </a:lvl7pPr>
      <a:lvl8pPr marL="14703428" algn="l" defTabSz="2100490" rtl="0" eaLnBrk="1" latinLnBrk="0" hangingPunct="1">
        <a:defRPr sz="8200" kern="1200">
          <a:solidFill>
            <a:schemeClr val="tx1"/>
          </a:solidFill>
          <a:latin typeface="+mn-lt"/>
          <a:ea typeface="+mn-ea"/>
          <a:cs typeface="+mn-cs"/>
        </a:defRPr>
      </a:lvl8pPr>
      <a:lvl9pPr marL="16803918" algn="l" defTabSz="2100490" rtl="0" eaLnBrk="1" latinLnBrk="0" hangingPunct="1">
        <a:defRPr sz="8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g"/><Relationship Id="rId10" Type="http://schemas.openxmlformats.org/officeDocument/2006/relationships/image" Target="../media/image10.png"/><Relationship Id="rId4" Type="http://schemas.openxmlformats.org/officeDocument/2006/relationships/image" Target="../media/image4.jpg"/><Relationship Id="rId9"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 y="3384158"/>
            <a:ext cx="30495875" cy="4247943"/>
          </a:xfrm>
          <a:prstGeom prst="rect">
            <a:avLst/>
          </a:prstGeom>
          <a:solidFill>
            <a:srgbClr val="1B2A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02947" y="3620131"/>
            <a:ext cx="28376803" cy="2896123"/>
          </a:xfrm>
          <a:solidFill>
            <a:srgbClr val="1B2A6B"/>
          </a:solidFill>
          <a:ln w="12700" cap="flat" cmpd="sng" algn="ctr">
            <a:noFill/>
            <a:prstDash val="solid"/>
            <a:miter lim="800000"/>
          </a:ln>
          <a:effectLst/>
        </p:spPr>
        <p:txBody>
          <a:bodyPr/>
          <a:lstStyle/>
          <a:p>
            <a:pPr algn="ctr"/>
            <a:r>
              <a:rPr lang="en-US" sz="5000" dirty="0"/>
              <a:t>Horizons in STEM Conference 2021: </a:t>
            </a:r>
            <a:br>
              <a:rPr lang="en-US" sz="5000" dirty="0"/>
            </a:br>
            <a:r>
              <a:rPr lang="en-US" sz="5000" dirty="0"/>
              <a:t>Student and Academic reflections on the co-design of final year Pharmacy masters module</a:t>
            </a:r>
          </a:p>
        </p:txBody>
      </p:sp>
      <p:sp>
        <p:nvSpPr>
          <p:cNvPr id="7" name="Date Placeholder 6"/>
          <p:cNvSpPr>
            <a:spLocks noGrp="1"/>
          </p:cNvSpPr>
          <p:nvPr>
            <p:ph type="dt" sz="half" idx="10"/>
          </p:nvPr>
        </p:nvSpPr>
        <p:spPr>
          <a:xfrm>
            <a:off x="17797170" y="41364570"/>
            <a:ext cx="9442462" cy="1658268"/>
          </a:xfrm>
        </p:spPr>
        <p:txBody>
          <a:bodyPr anchor="ctr" anchorCtr="0"/>
          <a:lstStyle/>
          <a:p>
            <a:pPr>
              <a:defRPr/>
            </a:pPr>
            <a:r>
              <a:rPr lang="en-GB" sz="2800" b="1" dirty="0">
                <a:solidFill>
                  <a:srgbClr val="13275A"/>
                </a:solidFill>
                <a:latin typeface="Arial" charset="0"/>
                <a:ea typeface="Arial" charset="0"/>
                <a:cs typeface="Arial" charset="0"/>
              </a:rPr>
              <a:t>Vibhu Solanki</a:t>
            </a:r>
          </a:p>
          <a:p>
            <a:pPr>
              <a:defRPr/>
            </a:pPr>
            <a:r>
              <a:rPr lang="en-GB" sz="2800" b="1" dirty="0">
                <a:solidFill>
                  <a:srgbClr val="13275A"/>
                </a:solidFill>
                <a:latin typeface="Arial" charset="0"/>
                <a:ea typeface="Arial" charset="0"/>
                <a:cs typeface="Arial" charset="0"/>
              </a:rPr>
              <a:t>vibhu.solanki@nottingham.ac.uk</a:t>
            </a:r>
          </a:p>
        </p:txBody>
      </p:sp>
      <p:pic>
        <p:nvPicPr>
          <p:cNvPr id="8" name="Picture 7">
            <a:extLst>
              <a:ext uri="{FF2B5EF4-FFF2-40B4-BE49-F238E27FC236}">
                <a16:creationId xmlns:a16="http://schemas.microsoft.com/office/drawing/2014/main" id="{9D78C093-1EC5-4335-B6FB-F942E5C8006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406519" y="25163"/>
            <a:ext cx="5089356" cy="3392904"/>
          </a:xfrm>
          <a:prstGeom prst="rect">
            <a:avLst/>
          </a:prstGeom>
          <a:gradFill flip="none" rotWithShape="1">
            <a:gsLst>
              <a:gs pos="50000">
                <a:srgbClr val="0E6394"/>
              </a:gs>
              <a:gs pos="17000">
                <a:srgbClr val="009BBD"/>
              </a:gs>
              <a:gs pos="100000">
                <a:srgbClr val="1B2A6B"/>
              </a:gs>
            </a:gsLst>
            <a:lin ang="2700000" scaled="1"/>
            <a:tileRect/>
          </a:gradFill>
          <a:ln w="12700" cap="flat" cmpd="sng" algn="ctr">
            <a:noFill/>
            <a:prstDash val="solid"/>
            <a:miter lim="800000"/>
          </a:ln>
          <a:effectLst/>
        </p:spPr>
      </p:pic>
      <p:sp>
        <p:nvSpPr>
          <p:cNvPr id="23" name="Content Placeholder 2">
            <a:extLst>
              <a:ext uri="{FF2B5EF4-FFF2-40B4-BE49-F238E27FC236}">
                <a16:creationId xmlns:a16="http://schemas.microsoft.com/office/drawing/2014/main" id="{01070445-8329-4640-BCF2-4C1FA6F02632}"/>
              </a:ext>
            </a:extLst>
          </p:cNvPr>
          <p:cNvSpPr txBox="1">
            <a:spLocks/>
          </p:cNvSpPr>
          <p:nvPr/>
        </p:nvSpPr>
        <p:spPr bwMode="auto">
          <a:xfrm flipH="1">
            <a:off x="1039507" y="30979211"/>
            <a:ext cx="13680000" cy="1440000"/>
          </a:xfrm>
          <a:prstGeom prst="round2DiagRect">
            <a:avLst/>
          </a:prstGeom>
          <a:solidFill>
            <a:srgbClr val="6C5198"/>
          </a:solidFill>
          <a:ln>
            <a:noFill/>
          </a:ln>
          <a:extLst>
            <a:ext uri="{FAA26D3D-D897-4be2-8F04-BA451C77F1D7}">
              <ma14:placeholderFlag xmlns:ma14="http://schemas.microsoft.com/office/mac/drawingml/2011/main" xmlns="" val="1"/>
            </a:ext>
          </a:extLst>
        </p:spPr>
        <p:txBody>
          <a:bodyPr vert="horz" wrap="square" lIns="420098" tIns="210049" rIns="420098" bIns="210049" numCol="1" anchor="ctr" anchorCtr="0" compatLnSpc="1">
            <a:prstTxWarp prst="textNoShape">
              <a:avLst/>
            </a:prstTxWarp>
          </a:bodyPr>
          <a:lstStyle>
            <a:defPPr>
              <a:defRPr lang="en-US"/>
            </a:defPPr>
            <a:lvl1pPr marL="0" indent="0" eaLnBrk="1" hangingPunct="1">
              <a:spcBef>
                <a:spcPct val="20000"/>
              </a:spcBef>
              <a:buFont typeface="Arial" charset="0"/>
              <a:buNone/>
              <a:defRPr sz="3600" b="0" i="0">
                <a:solidFill>
                  <a:schemeClr val="bg1"/>
                </a:solidFill>
                <a:latin typeface="Arial" charset="0"/>
                <a:ea typeface="Arial" charset="0"/>
                <a:cs typeface="Arial" charset="0"/>
              </a:defRPr>
            </a:lvl1pPr>
            <a:lvl2pPr marL="3413125" indent="-1311275" eaLnBrk="1" hangingPunct="1">
              <a:spcBef>
                <a:spcPct val="20000"/>
              </a:spcBef>
              <a:buFont typeface="Arial" charset="0"/>
              <a:buChar char="–"/>
              <a:defRPr sz="8800" b="0" i="0">
                <a:latin typeface="Arial" charset="0"/>
                <a:ea typeface="Arial" charset="0"/>
                <a:cs typeface="Arial" charset="0"/>
              </a:defRPr>
            </a:lvl2pPr>
            <a:lvl3pPr marL="5249863" indent="-1049338" eaLnBrk="1" hangingPunct="1">
              <a:spcBef>
                <a:spcPct val="20000"/>
              </a:spcBef>
              <a:buFont typeface="Arial" charset="0"/>
              <a:buChar char="•"/>
              <a:defRPr sz="8000" b="0" i="0">
                <a:latin typeface="Arial" charset="0"/>
                <a:ea typeface="Arial" charset="0"/>
                <a:cs typeface="Arial" charset="0"/>
              </a:defRPr>
            </a:lvl3pPr>
            <a:lvl4pPr marL="7351713" indent="-1049338" eaLnBrk="1" hangingPunct="1">
              <a:spcBef>
                <a:spcPct val="20000"/>
              </a:spcBef>
              <a:buFont typeface="Arial" charset="0"/>
              <a:buChar char="–"/>
              <a:defRPr sz="7200" b="0" i="0">
                <a:latin typeface="Arial" charset="0"/>
                <a:ea typeface="Arial" charset="0"/>
                <a:cs typeface="Arial" charset="0"/>
              </a:defRPr>
            </a:lvl4pPr>
            <a:lvl5pPr marL="9451975" indent="-1049338" eaLnBrk="1" hangingPunct="1">
              <a:spcBef>
                <a:spcPct val="20000"/>
              </a:spcBef>
              <a:buFont typeface="Arial" charset="0"/>
              <a:buChar char="»"/>
              <a:defRPr sz="7200" b="0" i="0">
                <a:latin typeface="Arial" charset="0"/>
                <a:ea typeface="Arial" charset="0"/>
                <a:cs typeface="Arial" charset="0"/>
              </a:defRPr>
            </a:lvl5pPr>
            <a:lvl6pPr marL="11552694" indent="-1050245" defTabSz="2100490">
              <a:spcBef>
                <a:spcPct val="20000"/>
              </a:spcBef>
              <a:buFont typeface="Arial"/>
              <a:buChar char="•"/>
              <a:defRPr sz="9200">
                <a:latin typeface="+mn-lt"/>
                <a:ea typeface="+mn-ea"/>
                <a:cs typeface="+mn-cs"/>
              </a:defRPr>
            </a:lvl6pPr>
            <a:lvl7pPr marL="13653183" indent="-1050245" defTabSz="2100490">
              <a:spcBef>
                <a:spcPct val="20000"/>
              </a:spcBef>
              <a:buFont typeface="Arial"/>
              <a:buChar char="•"/>
              <a:defRPr sz="9200">
                <a:latin typeface="+mn-lt"/>
                <a:ea typeface="+mn-ea"/>
                <a:cs typeface="+mn-cs"/>
              </a:defRPr>
            </a:lvl7pPr>
            <a:lvl8pPr marL="15753674" indent="-1050245" defTabSz="2100490">
              <a:spcBef>
                <a:spcPct val="20000"/>
              </a:spcBef>
              <a:buFont typeface="Arial"/>
              <a:buChar char="•"/>
              <a:defRPr sz="9200">
                <a:latin typeface="+mn-lt"/>
                <a:ea typeface="+mn-ea"/>
                <a:cs typeface="+mn-cs"/>
              </a:defRPr>
            </a:lvl8pPr>
            <a:lvl9pPr marL="17854163" indent="-1050245" defTabSz="2100490">
              <a:spcBef>
                <a:spcPct val="20000"/>
              </a:spcBef>
              <a:buFont typeface="Arial"/>
              <a:buChar char="•"/>
              <a:defRPr sz="9200">
                <a:latin typeface="+mn-lt"/>
                <a:ea typeface="+mn-ea"/>
                <a:cs typeface="+mn-cs"/>
              </a:defRPr>
            </a:lvl9pPr>
          </a:lstStyle>
          <a:p>
            <a:r>
              <a:rPr lang="en-US" b="1"/>
              <a:t>Results</a:t>
            </a:r>
            <a:endParaRPr lang="en-US" b="1" dirty="0"/>
          </a:p>
        </p:txBody>
      </p:sp>
      <p:sp>
        <p:nvSpPr>
          <p:cNvPr id="30" name="Content Placeholder 2">
            <a:extLst>
              <a:ext uri="{FF2B5EF4-FFF2-40B4-BE49-F238E27FC236}">
                <a16:creationId xmlns:a16="http://schemas.microsoft.com/office/drawing/2014/main" id="{5EFE71A2-6C6D-48AB-86DD-544CB000791A}"/>
              </a:ext>
            </a:extLst>
          </p:cNvPr>
          <p:cNvSpPr txBox="1">
            <a:spLocks/>
          </p:cNvSpPr>
          <p:nvPr/>
        </p:nvSpPr>
        <p:spPr bwMode="auto">
          <a:xfrm flipH="1">
            <a:off x="783326" y="7880237"/>
            <a:ext cx="13680000" cy="1440000"/>
          </a:xfrm>
          <a:prstGeom prst="round2DiagRect">
            <a:avLst/>
          </a:prstGeom>
          <a:solidFill>
            <a:srgbClr val="B32B76"/>
          </a:solidFill>
          <a:ln>
            <a:noFill/>
          </a:ln>
          <a:extLst>
            <a:ext uri="{FAA26D3D-D897-4be2-8F04-BA451C77F1D7}">
              <ma14:placeholderFlag xmlns:ma14="http://schemas.microsoft.com/office/mac/drawingml/2011/main" xmlns="" val="1"/>
            </a:ext>
          </a:extLst>
        </p:spPr>
        <p:txBody>
          <a:bodyPr vert="horz" wrap="square" lIns="420098" tIns="210049" rIns="420098" bIns="210049" numCol="1" anchor="ctr" anchorCtr="0" compatLnSpc="1">
            <a:prstTxWarp prst="textNoShape">
              <a:avLst/>
            </a:prstTxWarp>
          </a:bodyPr>
          <a:lstStyle>
            <a:defPPr>
              <a:defRPr lang="en-US"/>
            </a:defPPr>
            <a:lvl1pPr marL="0" indent="0" eaLnBrk="1" hangingPunct="1">
              <a:spcBef>
                <a:spcPct val="20000"/>
              </a:spcBef>
              <a:buFont typeface="Arial" charset="0"/>
              <a:buNone/>
              <a:defRPr sz="5200" b="0" i="0">
                <a:solidFill>
                  <a:schemeClr val="bg1"/>
                </a:solidFill>
                <a:latin typeface="Arial" charset="0"/>
                <a:ea typeface="Arial" charset="0"/>
                <a:cs typeface="Arial" charset="0"/>
              </a:defRPr>
            </a:lvl1pPr>
            <a:lvl2pPr marL="3413125" indent="-1311275" eaLnBrk="1" hangingPunct="1">
              <a:spcBef>
                <a:spcPct val="20000"/>
              </a:spcBef>
              <a:buFont typeface="Arial" charset="0"/>
              <a:buChar char="–"/>
              <a:defRPr sz="8800" b="0" i="0">
                <a:latin typeface="Arial" charset="0"/>
                <a:ea typeface="Arial" charset="0"/>
                <a:cs typeface="Arial" charset="0"/>
              </a:defRPr>
            </a:lvl2pPr>
            <a:lvl3pPr marL="5249863" indent="-1049338" eaLnBrk="1" hangingPunct="1">
              <a:spcBef>
                <a:spcPct val="20000"/>
              </a:spcBef>
              <a:buFont typeface="Arial" charset="0"/>
              <a:buChar char="•"/>
              <a:defRPr sz="8000" b="0" i="0">
                <a:latin typeface="Arial" charset="0"/>
                <a:ea typeface="Arial" charset="0"/>
                <a:cs typeface="Arial" charset="0"/>
              </a:defRPr>
            </a:lvl3pPr>
            <a:lvl4pPr marL="7351713" indent="-1049338" eaLnBrk="1" hangingPunct="1">
              <a:spcBef>
                <a:spcPct val="20000"/>
              </a:spcBef>
              <a:buFont typeface="Arial" charset="0"/>
              <a:buChar char="–"/>
              <a:defRPr sz="7200" b="0" i="0">
                <a:latin typeface="Arial" charset="0"/>
                <a:ea typeface="Arial" charset="0"/>
                <a:cs typeface="Arial" charset="0"/>
              </a:defRPr>
            </a:lvl4pPr>
            <a:lvl5pPr marL="9451975" indent="-1049338" eaLnBrk="1" hangingPunct="1">
              <a:spcBef>
                <a:spcPct val="20000"/>
              </a:spcBef>
              <a:buFont typeface="Arial" charset="0"/>
              <a:buChar char="»"/>
              <a:defRPr sz="7200" b="0" i="0">
                <a:latin typeface="Arial" charset="0"/>
                <a:ea typeface="Arial" charset="0"/>
                <a:cs typeface="Arial" charset="0"/>
              </a:defRPr>
            </a:lvl5pPr>
            <a:lvl6pPr marL="11552694" indent="-1050245" defTabSz="2100490">
              <a:spcBef>
                <a:spcPct val="20000"/>
              </a:spcBef>
              <a:buFont typeface="Arial"/>
              <a:buChar char="•"/>
              <a:defRPr sz="9200">
                <a:latin typeface="+mn-lt"/>
                <a:ea typeface="+mn-ea"/>
                <a:cs typeface="+mn-cs"/>
              </a:defRPr>
            </a:lvl6pPr>
            <a:lvl7pPr marL="13653183" indent="-1050245" defTabSz="2100490">
              <a:spcBef>
                <a:spcPct val="20000"/>
              </a:spcBef>
              <a:buFont typeface="Arial"/>
              <a:buChar char="•"/>
              <a:defRPr sz="9200">
                <a:latin typeface="+mn-lt"/>
                <a:ea typeface="+mn-ea"/>
                <a:cs typeface="+mn-cs"/>
              </a:defRPr>
            </a:lvl7pPr>
            <a:lvl8pPr marL="15753674" indent="-1050245" defTabSz="2100490">
              <a:spcBef>
                <a:spcPct val="20000"/>
              </a:spcBef>
              <a:buFont typeface="Arial"/>
              <a:buChar char="•"/>
              <a:defRPr sz="9200">
                <a:latin typeface="+mn-lt"/>
                <a:ea typeface="+mn-ea"/>
                <a:cs typeface="+mn-cs"/>
              </a:defRPr>
            </a:lvl8pPr>
            <a:lvl9pPr marL="17854163" indent="-1050245" defTabSz="2100490">
              <a:spcBef>
                <a:spcPct val="20000"/>
              </a:spcBef>
              <a:buFont typeface="Arial"/>
              <a:buChar char="•"/>
              <a:defRPr sz="9200">
                <a:latin typeface="+mn-lt"/>
                <a:ea typeface="+mn-ea"/>
                <a:cs typeface="+mn-cs"/>
              </a:defRPr>
            </a:lvl9pPr>
          </a:lstStyle>
          <a:p>
            <a:r>
              <a:rPr lang="en-US" sz="3600" b="1" dirty="0"/>
              <a:t>Background</a:t>
            </a:r>
          </a:p>
        </p:txBody>
      </p:sp>
      <p:sp>
        <p:nvSpPr>
          <p:cNvPr id="35" name="Content Placeholder 2">
            <a:extLst>
              <a:ext uri="{FF2B5EF4-FFF2-40B4-BE49-F238E27FC236}">
                <a16:creationId xmlns:a16="http://schemas.microsoft.com/office/drawing/2014/main" id="{13B79549-60ED-47E8-A850-00D5F31EFBCC}"/>
              </a:ext>
            </a:extLst>
          </p:cNvPr>
          <p:cNvSpPr txBox="1">
            <a:spLocks/>
          </p:cNvSpPr>
          <p:nvPr/>
        </p:nvSpPr>
        <p:spPr bwMode="auto">
          <a:xfrm flipH="1">
            <a:off x="884194" y="22769294"/>
            <a:ext cx="13680000" cy="1440000"/>
          </a:xfrm>
          <a:prstGeom prst="round2DiagRect">
            <a:avLst/>
          </a:prstGeom>
          <a:solidFill>
            <a:srgbClr val="059186"/>
          </a:solidFill>
          <a:ln>
            <a:noFill/>
          </a:ln>
          <a:extLst>
            <a:ext uri="{FAA26D3D-D897-4be2-8F04-BA451C77F1D7}">
              <ma14:placeholderFlag xmlns:ma14="http://schemas.microsoft.com/office/mac/drawingml/2011/main" xmlns="" val="1"/>
            </a:ext>
          </a:extLst>
        </p:spPr>
        <p:txBody>
          <a:bodyPr vert="horz" wrap="square" lIns="420098" tIns="210049" rIns="420098" bIns="210049" numCol="1" anchor="ctr" anchorCtr="0" compatLnSpc="1">
            <a:prstTxWarp prst="textNoShape">
              <a:avLst/>
            </a:prstTxWarp>
          </a:bodyPr>
          <a:lstStyle>
            <a:defPPr>
              <a:defRPr lang="en-US"/>
            </a:defPPr>
            <a:lvl1pPr marL="0" indent="0" eaLnBrk="1" hangingPunct="1">
              <a:spcBef>
                <a:spcPct val="20000"/>
              </a:spcBef>
              <a:buFont typeface="Arial" charset="0"/>
              <a:buNone/>
              <a:defRPr sz="3600" b="0" i="0">
                <a:solidFill>
                  <a:schemeClr val="bg1"/>
                </a:solidFill>
                <a:latin typeface="Arial" charset="0"/>
                <a:ea typeface="Arial" charset="0"/>
                <a:cs typeface="Arial" charset="0"/>
              </a:defRPr>
            </a:lvl1pPr>
            <a:lvl2pPr marL="3413125" indent="-1311275" eaLnBrk="1" hangingPunct="1">
              <a:spcBef>
                <a:spcPct val="20000"/>
              </a:spcBef>
              <a:buFont typeface="Arial" charset="0"/>
              <a:buChar char="–"/>
              <a:defRPr sz="8800" b="0" i="0">
                <a:latin typeface="Arial" charset="0"/>
                <a:ea typeface="Arial" charset="0"/>
                <a:cs typeface="Arial" charset="0"/>
              </a:defRPr>
            </a:lvl2pPr>
            <a:lvl3pPr marL="5249863" indent="-1049338" eaLnBrk="1" hangingPunct="1">
              <a:spcBef>
                <a:spcPct val="20000"/>
              </a:spcBef>
              <a:buFont typeface="Arial" charset="0"/>
              <a:buChar char="•"/>
              <a:defRPr sz="8000" b="0" i="0">
                <a:latin typeface="Arial" charset="0"/>
                <a:ea typeface="Arial" charset="0"/>
                <a:cs typeface="Arial" charset="0"/>
              </a:defRPr>
            </a:lvl3pPr>
            <a:lvl4pPr marL="7351713" indent="-1049338" eaLnBrk="1" hangingPunct="1">
              <a:spcBef>
                <a:spcPct val="20000"/>
              </a:spcBef>
              <a:buFont typeface="Arial" charset="0"/>
              <a:buChar char="–"/>
              <a:defRPr sz="7200" b="0" i="0">
                <a:latin typeface="Arial" charset="0"/>
                <a:ea typeface="Arial" charset="0"/>
                <a:cs typeface="Arial" charset="0"/>
              </a:defRPr>
            </a:lvl4pPr>
            <a:lvl5pPr marL="9451975" indent="-1049338" eaLnBrk="1" hangingPunct="1">
              <a:spcBef>
                <a:spcPct val="20000"/>
              </a:spcBef>
              <a:buFont typeface="Arial" charset="0"/>
              <a:buChar char="»"/>
              <a:defRPr sz="7200" b="0" i="0">
                <a:latin typeface="Arial" charset="0"/>
                <a:ea typeface="Arial" charset="0"/>
                <a:cs typeface="Arial" charset="0"/>
              </a:defRPr>
            </a:lvl5pPr>
            <a:lvl6pPr marL="11552694" indent="-1050245" defTabSz="2100490">
              <a:spcBef>
                <a:spcPct val="20000"/>
              </a:spcBef>
              <a:buFont typeface="Arial"/>
              <a:buChar char="•"/>
              <a:defRPr sz="9200">
                <a:latin typeface="+mn-lt"/>
                <a:ea typeface="+mn-ea"/>
                <a:cs typeface="+mn-cs"/>
              </a:defRPr>
            </a:lvl6pPr>
            <a:lvl7pPr marL="13653183" indent="-1050245" defTabSz="2100490">
              <a:spcBef>
                <a:spcPct val="20000"/>
              </a:spcBef>
              <a:buFont typeface="Arial"/>
              <a:buChar char="•"/>
              <a:defRPr sz="9200">
                <a:latin typeface="+mn-lt"/>
                <a:ea typeface="+mn-ea"/>
                <a:cs typeface="+mn-cs"/>
              </a:defRPr>
            </a:lvl7pPr>
            <a:lvl8pPr marL="15753674" indent="-1050245" defTabSz="2100490">
              <a:spcBef>
                <a:spcPct val="20000"/>
              </a:spcBef>
              <a:buFont typeface="Arial"/>
              <a:buChar char="•"/>
              <a:defRPr sz="9200">
                <a:latin typeface="+mn-lt"/>
                <a:ea typeface="+mn-ea"/>
                <a:cs typeface="+mn-cs"/>
              </a:defRPr>
            </a:lvl8pPr>
            <a:lvl9pPr marL="17854163" indent="-1050245" defTabSz="2100490">
              <a:spcBef>
                <a:spcPct val="20000"/>
              </a:spcBef>
              <a:buFont typeface="Arial"/>
              <a:buChar char="•"/>
              <a:defRPr sz="9200">
                <a:latin typeface="+mn-lt"/>
                <a:ea typeface="+mn-ea"/>
                <a:cs typeface="+mn-cs"/>
              </a:defRPr>
            </a:lvl9pPr>
          </a:lstStyle>
          <a:p>
            <a:r>
              <a:rPr lang="en-US" b="1" dirty="0"/>
              <a:t>Current Limitations and New Process</a:t>
            </a:r>
          </a:p>
        </p:txBody>
      </p:sp>
      <p:sp>
        <p:nvSpPr>
          <p:cNvPr id="36" name="Content Placeholder 2">
            <a:extLst>
              <a:ext uri="{FF2B5EF4-FFF2-40B4-BE49-F238E27FC236}">
                <a16:creationId xmlns:a16="http://schemas.microsoft.com/office/drawing/2014/main" id="{C0195DE2-2741-4B4C-8703-5ED223765078}"/>
              </a:ext>
            </a:extLst>
          </p:cNvPr>
          <p:cNvSpPr txBox="1">
            <a:spLocks/>
          </p:cNvSpPr>
          <p:nvPr/>
        </p:nvSpPr>
        <p:spPr bwMode="auto">
          <a:xfrm flipH="1">
            <a:off x="15799750" y="30930521"/>
            <a:ext cx="13680000" cy="1440000"/>
          </a:xfrm>
          <a:prstGeom prst="round2DiagRect">
            <a:avLst/>
          </a:prstGeom>
          <a:solidFill>
            <a:srgbClr val="005697"/>
          </a:solidFill>
          <a:ln>
            <a:noFill/>
          </a:ln>
          <a:extLst>
            <a:ext uri="{FAA26D3D-D897-4be2-8F04-BA451C77F1D7}">
              <ma14:placeholderFlag xmlns:ma14="http://schemas.microsoft.com/office/mac/drawingml/2011/main" xmlns="" val="1"/>
            </a:ext>
          </a:extLst>
        </p:spPr>
        <p:txBody>
          <a:bodyPr vert="horz" wrap="square" lIns="420098" tIns="210049" rIns="420098" bIns="210049" numCol="1" anchor="ctr" anchorCtr="0" compatLnSpc="1">
            <a:prstTxWarp prst="textNoShape">
              <a:avLst/>
            </a:prstTxWarp>
          </a:bodyPr>
          <a:lstStyle>
            <a:defPPr>
              <a:defRPr lang="en-US"/>
            </a:defPPr>
            <a:lvl1pPr marL="0" indent="0" eaLnBrk="1" hangingPunct="1">
              <a:spcBef>
                <a:spcPct val="20000"/>
              </a:spcBef>
              <a:buFont typeface="Arial" charset="0"/>
              <a:buNone/>
              <a:defRPr sz="3600" b="0" i="0">
                <a:solidFill>
                  <a:schemeClr val="bg1"/>
                </a:solidFill>
                <a:latin typeface="Arial" charset="0"/>
                <a:ea typeface="Arial" charset="0"/>
                <a:cs typeface="Arial" charset="0"/>
              </a:defRPr>
            </a:lvl1pPr>
            <a:lvl2pPr marL="3413125" indent="-1311275" eaLnBrk="1" hangingPunct="1">
              <a:spcBef>
                <a:spcPct val="20000"/>
              </a:spcBef>
              <a:buFont typeface="Arial" charset="0"/>
              <a:buChar char="–"/>
              <a:defRPr sz="8800" b="0" i="0">
                <a:latin typeface="Arial" charset="0"/>
                <a:ea typeface="Arial" charset="0"/>
                <a:cs typeface="Arial" charset="0"/>
              </a:defRPr>
            </a:lvl2pPr>
            <a:lvl3pPr marL="5249863" indent="-1049338" eaLnBrk="1" hangingPunct="1">
              <a:spcBef>
                <a:spcPct val="20000"/>
              </a:spcBef>
              <a:buFont typeface="Arial" charset="0"/>
              <a:buChar char="•"/>
              <a:defRPr sz="8000" b="0" i="0">
                <a:latin typeface="Arial" charset="0"/>
                <a:ea typeface="Arial" charset="0"/>
                <a:cs typeface="Arial" charset="0"/>
              </a:defRPr>
            </a:lvl3pPr>
            <a:lvl4pPr marL="7351713" indent="-1049338" eaLnBrk="1" hangingPunct="1">
              <a:spcBef>
                <a:spcPct val="20000"/>
              </a:spcBef>
              <a:buFont typeface="Arial" charset="0"/>
              <a:buChar char="–"/>
              <a:defRPr sz="7200" b="0" i="0">
                <a:latin typeface="Arial" charset="0"/>
                <a:ea typeface="Arial" charset="0"/>
                <a:cs typeface="Arial" charset="0"/>
              </a:defRPr>
            </a:lvl4pPr>
            <a:lvl5pPr marL="9451975" indent="-1049338" eaLnBrk="1" hangingPunct="1">
              <a:spcBef>
                <a:spcPct val="20000"/>
              </a:spcBef>
              <a:buFont typeface="Arial" charset="0"/>
              <a:buChar char="»"/>
              <a:defRPr sz="7200" b="0" i="0">
                <a:latin typeface="Arial" charset="0"/>
                <a:ea typeface="Arial" charset="0"/>
                <a:cs typeface="Arial" charset="0"/>
              </a:defRPr>
            </a:lvl5pPr>
            <a:lvl6pPr marL="11552694" indent="-1050245" defTabSz="2100490">
              <a:spcBef>
                <a:spcPct val="20000"/>
              </a:spcBef>
              <a:buFont typeface="Arial"/>
              <a:buChar char="•"/>
              <a:defRPr sz="9200">
                <a:latin typeface="+mn-lt"/>
                <a:ea typeface="+mn-ea"/>
                <a:cs typeface="+mn-cs"/>
              </a:defRPr>
            </a:lvl6pPr>
            <a:lvl7pPr marL="13653183" indent="-1050245" defTabSz="2100490">
              <a:spcBef>
                <a:spcPct val="20000"/>
              </a:spcBef>
              <a:buFont typeface="Arial"/>
              <a:buChar char="•"/>
              <a:defRPr sz="9200">
                <a:latin typeface="+mn-lt"/>
                <a:ea typeface="+mn-ea"/>
                <a:cs typeface="+mn-cs"/>
              </a:defRPr>
            </a:lvl7pPr>
            <a:lvl8pPr marL="15753674" indent="-1050245" defTabSz="2100490">
              <a:spcBef>
                <a:spcPct val="20000"/>
              </a:spcBef>
              <a:buFont typeface="Arial"/>
              <a:buChar char="•"/>
              <a:defRPr sz="9200">
                <a:latin typeface="+mn-lt"/>
                <a:ea typeface="+mn-ea"/>
                <a:cs typeface="+mn-cs"/>
              </a:defRPr>
            </a:lvl8pPr>
            <a:lvl9pPr marL="17854163" indent="-1050245" defTabSz="2100490">
              <a:spcBef>
                <a:spcPct val="20000"/>
              </a:spcBef>
              <a:buFont typeface="Arial"/>
              <a:buChar char="•"/>
              <a:defRPr sz="9200">
                <a:latin typeface="+mn-lt"/>
                <a:ea typeface="+mn-ea"/>
                <a:cs typeface="+mn-cs"/>
              </a:defRPr>
            </a:lvl9pPr>
          </a:lstStyle>
          <a:p>
            <a:r>
              <a:rPr lang="en-US" b="1"/>
              <a:t>Conclusions</a:t>
            </a:r>
            <a:endParaRPr lang="en-US" b="1" dirty="0"/>
          </a:p>
        </p:txBody>
      </p:sp>
      <p:sp>
        <p:nvSpPr>
          <p:cNvPr id="37" name="Content Placeholder 2">
            <a:extLst>
              <a:ext uri="{FF2B5EF4-FFF2-40B4-BE49-F238E27FC236}">
                <a16:creationId xmlns:a16="http://schemas.microsoft.com/office/drawing/2014/main" id="{F95134CF-A04E-45E6-8EA4-AF65DCF5B738}"/>
              </a:ext>
            </a:extLst>
          </p:cNvPr>
          <p:cNvSpPr txBox="1">
            <a:spLocks/>
          </p:cNvSpPr>
          <p:nvPr/>
        </p:nvSpPr>
        <p:spPr bwMode="auto">
          <a:xfrm flipH="1">
            <a:off x="15816490" y="37185196"/>
            <a:ext cx="13680000" cy="1440000"/>
          </a:xfrm>
          <a:prstGeom prst="round2DiagRect">
            <a:avLst/>
          </a:prstGeom>
          <a:solidFill>
            <a:srgbClr val="005697"/>
          </a:solidFill>
          <a:ln>
            <a:noFill/>
          </a:ln>
          <a:extLst>
            <a:ext uri="{FAA26D3D-D897-4be2-8F04-BA451C77F1D7}">
              <ma14:placeholderFlag xmlns:ma14="http://schemas.microsoft.com/office/mac/drawingml/2011/main" xmlns="" val="1"/>
            </a:ext>
          </a:extLst>
        </p:spPr>
        <p:txBody>
          <a:bodyPr vert="horz" wrap="square" lIns="420098" tIns="210049" rIns="420098" bIns="210049" numCol="1" anchor="ctr" anchorCtr="0" compatLnSpc="1">
            <a:prstTxWarp prst="textNoShape">
              <a:avLst/>
            </a:prstTxWarp>
          </a:bodyPr>
          <a:lstStyle>
            <a:defPPr>
              <a:defRPr lang="en-US"/>
            </a:defPPr>
            <a:lvl1pPr marL="0" indent="0" eaLnBrk="1" hangingPunct="1">
              <a:spcBef>
                <a:spcPct val="20000"/>
              </a:spcBef>
              <a:buFont typeface="Arial" charset="0"/>
              <a:buNone/>
              <a:defRPr sz="3600" b="0" i="0">
                <a:solidFill>
                  <a:schemeClr val="bg1"/>
                </a:solidFill>
                <a:latin typeface="Arial" charset="0"/>
                <a:ea typeface="Arial" charset="0"/>
                <a:cs typeface="Arial" charset="0"/>
              </a:defRPr>
            </a:lvl1pPr>
            <a:lvl2pPr marL="3413125" indent="-1311275" eaLnBrk="1" hangingPunct="1">
              <a:spcBef>
                <a:spcPct val="20000"/>
              </a:spcBef>
              <a:buFont typeface="Arial" charset="0"/>
              <a:buChar char="–"/>
              <a:defRPr sz="8800" b="0" i="0">
                <a:latin typeface="Arial" charset="0"/>
                <a:ea typeface="Arial" charset="0"/>
                <a:cs typeface="Arial" charset="0"/>
              </a:defRPr>
            </a:lvl2pPr>
            <a:lvl3pPr marL="5249863" indent="-1049338" eaLnBrk="1" hangingPunct="1">
              <a:spcBef>
                <a:spcPct val="20000"/>
              </a:spcBef>
              <a:buFont typeface="Arial" charset="0"/>
              <a:buChar char="•"/>
              <a:defRPr sz="8000" b="0" i="0">
                <a:latin typeface="Arial" charset="0"/>
                <a:ea typeface="Arial" charset="0"/>
                <a:cs typeface="Arial" charset="0"/>
              </a:defRPr>
            </a:lvl3pPr>
            <a:lvl4pPr marL="7351713" indent="-1049338" eaLnBrk="1" hangingPunct="1">
              <a:spcBef>
                <a:spcPct val="20000"/>
              </a:spcBef>
              <a:buFont typeface="Arial" charset="0"/>
              <a:buChar char="–"/>
              <a:defRPr sz="7200" b="0" i="0">
                <a:latin typeface="Arial" charset="0"/>
                <a:ea typeface="Arial" charset="0"/>
                <a:cs typeface="Arial" charset="0"/>
              </a:defRPr>
            </a:lvl4pPr>
            <a:lvl5pPr marL="9451975" indent="-1049338" eaLnBrk="1" hangingPunct="1">
              <a:spcBef>
                <a:spcPct val="20000"/>
              </a:spcBef>
              <a:buFont typeface="Arial" charset="0"/>
              <a:buChar char="»"/>
              <a:defRPr sz="7200" b="0" i="0">
                <a:latin typeface="Arial" charset="0"/>
                <a:ea typeface="Arial" charset="0"/>
                <a:cs typeface="Arial" charset="0"/>
              </a:defRPr>
            </a:lvl5pPr>
            <a:lvl6pPr marL="11552694" indent="-1050245" defTabSz="2100490">
              <a:spcBef>
                <a:spcPct val="20000"/>
              </a:spcBef>
              <a:buFont typeface="Arial"/>
              <a:buChar char="•"/>
              <a:defRPr sz="9200">
                <a:latin typeface="+mn-lt"/>
                <a:ea typeface="+mn-ea"/>
                <a:cs typeface="+mn-cs"/>
              </a:defRPr>
            </a:lvl6pPr>
            <a:lvl7pPr marL="13653183" indent="-1050245" defTabSz="2100490">
              <a:spcBef>
                <a:spcPct val="20000"/>
              </a:spcBef>
              <a:buFont typeface="Arial"/>
              <a:buChar char="•"/>
              <a:defRPr sz="9200">
                <a:latin typeface="+mn-lt"/>
                <a:ea typeface="+mn-ea"/>
                <a:cs typeface="+mn-cs"/>
              </a:defRPr>
            </a:lvl7pPr>
            <a:lvl8pPr marL="15753674" indent="-1050245" defTabSz="2100490">
              <a:spcBef>
                <a:spcPct val="20000"/>
              </a:spcBef>
              <a:buFont typeface="Arial"/>
              <a:buChar char="•"/>
              <a:defRPr sz="9200">
                <a:latin typeface="+mn-lt"/>
                <a:ea typeface="+mn-ea"/>
                <a:cs typeface="+mn-cs"/>
              </a:defRPr>
            </a:lvl8pPr>
            <a:lvl9pPr marL="17854163" indent="-1050245" defTabSz="2100490">
              <a:spcBef>
                <a:spcPct val="20000"/>
              </a:spcBef>
              <a:buFont typeface="Arial"/>
              <a:buChar char="•"/>
              <a:defRPr sz="9200">
                <a:latin typeface="+mn-lt"/>
                <a:ea typeface="+mn-ea"/>
                <a:cs typeface="+mn-cs"/>
              </a:defRPr>
            </a:lvl9pPr>
          </a:lstStyle>
          <a:p>
            <a:r>
              <a:rPr lang="en-US" b="1"/>
              <a:t>References</a:t>
            </a:r>
            <a:endParaRPr lang="en-US" b="1" dirty="0"/>
          </a:p>
        </p:txBody>
      </p:sp>
      <p:sp>
        <p:nvSpPr>
          <p:cNvPr id="55" name="Title 1">
            <a:extLst>
              <a:ext uri="{FF2B5EF4-FFF2-40B4-BE49-F238E27FC236}">
                <a16:creationId xmlns:a16="http://schemas.microsoft.com/office/drawing/2014/main" id="{30417508-70FE-40E6-BC20-D79066514D86}"/>
              </a:ext>
            </a:extLst>
          </p:cNvPr>
          <p:cNvSpPr txBox="1">
            <a:spLocks/>
          </p:cNvSpPr>
          <p:nvPr/>
        </p:nvSpPr>
        <p:spPr bwMode="auto">
          <a:xfrm>
            <a:off x="903447" y="5695760"/>
            <a:ext cx="25854804" cy="1220597"/>
          </a:xfrm>
          <a:prstGeom prst="rect">
            <a:avLst/>
          </a:prstGeom>
          <a:solidFill>
            <a:srgbClr val="1B2A6B"/>
          </a:solidFill>
          <a:ln>
            <a:noFill/>
          </a:ln>
          <a:extLst>
            <a:ext uri="{FAA26D3D-D897-4be2-8F04-BA451C77F1D7}">
              <ma14:placeholderFlag xmlns:ma14="http://schemas.microsoft.com/office/mac/drawingml/2011/main" xmlns="" val="1"/>
            </a:ext>
          </a:extLst>
        </p:spPr>
        <p:txBody>
          <a:bodyPr vert="horz" wrap="square" lIns="420098" tIns="210049" rIns="420098" bIns="210049" numCol="1" anchor="t" anchorCtr="0" compatLnSpc="1">
            <a:prstTxWarp prst="textNoShape">
              <a:avLst/>
            </a:prstTxWarp>
          </a:bodyPr>
          <a:lstStyle>
            <a:lvl1pPr algn="l" defTabSz="2100263" rtl="0" eaLnBrk="1" fontAlgn="base" hangingPunct="1">
              <a:spcBef>
                <a:spcPct val="0"/>
              </a:spcBef>
              <a:spcAft>
                <a:spcPct val="0"/>
              </a:spcAft>
              <a:defRPr sz="11000" b="1" kern="1200">
                <a:solidFill>
                  <a:schemeClr val="bg1"/>
                </a:solidFill>
                <a:latin typeface="Arial" charset="0"/>
                <a:ea typeface="Arial" charset="0"/>
                <a:cs typeface="Arial" charset="0"/>
              </a:defRPr>
            </a:lvl1pPr>
            <a:lvl2pPr algn="ctr" defTabSz="2100263" rtl="0" eaLnBrk="1" fontAlgn="base" hangingPunct="1">
              <a:spcBef>
                <a:spcPct val="0"/>
              </a:spcBef>
              <a:spcAft>
                <a:spcPct val="0"/>
              </a:spcAft>
              <a:defRPr sz="20200">
                <a:solidFill>
                  <a:schemeClr val="tx1"/>
                </a:solidFill>
                <a:latin typeface="Calibri" charset="0"/>
                <a:ea typeface="ＭＳ Ｐゴシック" charset="0"/>
                <a:cs typeface="ＭＳ Ｐゴシック" charset="0"/>
              </a:defRPr>
            </a:lvl2pPr>
            <a:lvl3pPr algn="ctr" defTabSz="2100263" rtl="0" eaLnBrk="1" fontAlgn="base" hangingPunct="1">
              <a:spcBef>
                <a:spcPct val="0"/>
              </a:spcBef>
              <a:spcAft>
                <a:spcPct val="0"/>
              </a:spcAft>
              <a:defRPr sz="20200">
                <a:solidFill>
                  <a:schemeClr val="tx1"/>
                </a:solidFill>
                <a:latin typeface="Calibri" charset="0"/>
                <a:ea typeface="ＭＳ Ｐゴシック" charset="0"/>
                <a:cs typeface="ＭＳ Ｐゴシック" charset="0"/>
              </a:defRPr>
            </a:lvl3pPr>
            <a:lvl4pPr algn="ctr" defTabSz="2100263" rtl="0" eaLnBrk="1" fontAlgn="base" hangingPunct="1">
              <a:spcBef>
                <a:spcPct val="0"/>
              </a:spcBef>
              <a:spcAft>
                <a:spcPct val="0"/>
              </a:spcAft>
              <a:defRPr sz="20200">
                <a:solidFill>
                  <a:schemeClr val="tx1"/>
                </a:solidFill>
                <a:latin typeface="Calibri" charset="0"/>
                <a:ea typeface="ＭＳ Ｐゴシック" charset="0"/>
                <a:cs typeface="ＭＳ Ｐゴシック" charset="0"/>
              </a:defRPr>
            </a:lvl4pPr>
            <a:lvl5pPr algn="ctr" defTabSz="2100263" rtl="0" eaLnBrk="1" fontAlgn="base" hangingPunct="1">
              <a:spcBef>
                <a:spcPct val="0"/>
              </a:spcBef>
              <a:spcAft>
                <a:spcPct val="0"/>
              </a:spcAft>
              <a:defRPr sz="20200">
                <a:solidFill>
                  <a:schemeClr val="tx1"/>
                </a:solidFill>
                <a:latin typeface="Calibri" charset="0"/>
                <a:ea typeface="ＭＳ Ｐゴシック" charset="0"/>
                <a:cs typeface="ＭＳ Ｐゴシック" charset="0"/>
              </a:defRPr>
            </a:lvl5pPr>
            <a:lvl6pPr marL="457200" algn="ctr" defTabSz="2100263" rtl="0" eaLnBrk="1" fontAlgn="base" hangingPunct="1">
              <a:spcBef>
                <a:spcPct val="0"/>
              </a:spcBef>
              <a:spcAft>
                <a:spcPct val="0"/>
              </a:spcAft>
              <a:defRPr sz="20200">
                <a:solidFill>
                  <a:schemeClr val="tx1"/>
                </a:solidFill>
                <a:latin typeface="Calibri" charset="0"/>
                <a:ea typeface="ＭＳ Ｐゴシック" charset="0"/>
                <a:cs typeface="ＭＳ Ｐゴシック" charset="0"/>
              </a:defRPr>
            </a:lvl6pPr>
            <a:lvl7pPr marL="914400" algn="ctr" defTabSz="2100263" rtl="0" eaLnBrk="1" fontAlgn="base" hangingPunct="1">
              <a:spcBef>
                <a:spcPct val="0"/>
              </a:spcBef>
              <a:spcAft>
                <a:spcPct val="0"/>
              </a:spcAft>
              <a:defRPr sz="20200">
                <a:solidFill>
                  <a:schemeClr val="tx1"/>
                </a:solidFill>
                <a:latin typeface="Calibri" charset="0"/>
                <a:ea typeface="ＭＳ Ｐゴシック" charset="0"/>
                <a:cs typeface="ＭＳ Ｐゴシック" charset="0"/>
              </a:defRPr>
            </a:lvl7pPr>
            <a:lvl8pPr marL="1371600" algn="ctr" defTabSz="2100263" rtl="0" eaLnBrk="1" fontAlgn="base" hangingPunct="1">
              <a:spcBef>
                <a:spcPct val="0"/>
              </a:spcBef>
              <a:spcAft>
                <a:spcPct val="0"/>
              </a:spcAft>
              <a:defRPr sz="20200">
                <a:solidFill>
                  <a:schemeClr val="tx1"/>
                </a:solidFill>
                <a:latin typeface="Calibri" charset="0"/>
                <a:ea typeface="ＭＳ Ｐゴシック" charset="0"/>
                <a:cs typeface="ＭＳ Ｐゴシック" charset="0"/>
              </a:defRPr>
            </a:lvl8pPr>
            <a:lvl9pPr marL="1828800" algn="ctr" defTabSz="2100263" rtl="0" eaLnBrk="1" fontAlgn="base" hangingPunct="1">
              <a:spcBef>
                <a:spcPct val="0"/>
              </a:spcBef>
              <a:spcAft>
                <a:spcPct val="0"/>
              </a:spcAft>
              <a:defRPr sz="20200">
                <a:solidFill>
                  <a:schemeClr val="tx1"/>
                </a:solidFill>
                <a:latin typeface="Calibri" charset="0"/>
                <a:ea typeface="ＭＳ Ｐゴシック" charset="0"/>
                <a:cs typeface="ＭＳ Ｐゴシック" charset="0"/>
              </a:defRPr>
            </a:lvl9pPr>
          </a:lstStyle>
          <a:p>
            <a:r>
              <a:rPr lang="en-US" sz="3200" dirty="0"/>
              <a:t>V.Solanki</a:t>
            </a:r>
            <a:r>
              <a:rPr lang="en-US" sz="3200" baseline="30000" dirty="0"/>
              <a:t>1</a:t>
            </a:r>
            <a:r>
              <a:rPr lang="en-US" sz="3200" dirty="0"/>
              <a:t>, P.Chandarana</a:t>
            </a:r>
            <a:r>
              <a:rPr lang="en-US" sz="3200" baseline="30000" dirty="0"/>
              <a:t>2</a:t>
            </a:r>
            <a:r>
              <a:rPr lang="en-US" sz="3200" dirty="0"/>
              <a:t>, E.Marchant</a:t>
            </a:r>
            <a:r>
              <a:rPr lang="en-US" sz="3200" baseline="30000" dirty="0"/>
              <a:t>2</a:t>
            </a:r>
            <a:r>
              <a:rPr lang="en-US" sz="3200" dirty="0"/>
              <a:t>, S. Avner</a:t>
            </a:r>
            <a:r>
              <a:rPr lang="en-US" sz="3200" baseline="30000" dirty="0"/>
              <a:t>2</a:t>
            </a:r>
            <a:r>
              <a:rPr lang="en-US" sz="3200" dirty="0"/>
              <a:t>, F. Rashid</a:t>
            </a:r>
            <a:r>
              <a:rPr lang="en-US" sz="3200" baseline="30000" dirty="0"/>
              <a:t>2</a:t>
            </a:r>
            <a:r>
              <a:rPr lang="en-US" sz="3200" dirty="0"/>
              <a:t>, K. Oweh</a:t>
            </a:r>
            <a:r>
              <a:rPr lang="en-US" sz="3200" baseline="30000" dirty="0"/>
              <a:t>2</a:t>
            </a:r>
            <a:r>
              <a:rPr lang="en-US" sz="3200" dirty="0"/>
              <a:t>, N.Ilori</a:t>
            </a:r>
            <a:r>
              <a:rPr lang="en-US" sz="3200" baseline="30000" dirty="0"/>
              <a:t>2</a:t>
            </a:r>
            <a:r>
              <a:rPr lang="en-US" sz="3200" dirty="0"/>
              <a:t>, R.Dudhia</a:t>
            </a:r>
            <a:r>
              <a:rPr lang="en-US" sz="3200" baseline="30000" dirty="0"/>
              <a:t>2</a:t>
            </a:r>
            <a:r>
              <a:rPr lang="en-US" sz="3200" dirty="0"/>
              <a:t>, S. Stecka</a:t>
            </a:r>
            <a:r>
              <a:rPr lang="en-US" sz="3200" baseline="30000" dirty="0"/>
              <a:t>2</a:t>
            </a:r>
            <a:r>
              <a:rPr lang="en-US" sz="3200" dirty="0"/>
              <a:t>, W.Soo</a:t>
            </a:r>
            <a:r>
              <a:rPr lang="en-US" sz="3200" baseline="30000" dirty="0"/>
              <a:t>2</a:t>
            </a:r>
            <a:br>
              <a:rPr lang="en-US" sz="3200" dirty="0"/>
            </a:br>
            <a:endParaRPr lang="en-US" sz="3200" dirty="0"/>
          </a:p>
        </p:txBody>
      </p:sp>
      <p:sp>
        <p:nvSpPr>
          <p:cNvPr id="56" name="Content Placeholder 2">
            <a:extLst>
              <a:ext uri="{FF2B5EF4-FFF2-40B4-BE49-F238E27FC236}">
                <a16:creationId xmlns:a16="http://schemas.microsoft.com/office/drawing/2014/main" id="{45BB33CD-72DC-48F5-8097-F0DCEA81D864}"/>
              </a:ext>
            </a:extLst>
          </p:cNvPr>
          <p:cNvSpPr txBox="1">
            <a:spLocks/>
          </p:cNvSpPr>
          <p:nvPr/>
        </p:nvSpPr>
        <p:spPr bwMode="auto">
          <a:xfrm flipH="1">
            <a:off x="15921486" y="7880237"/>
            <a:ext cx="13791061" cy="1440000"/>
          </a:xfrm>
          <a:prstGeom prst="round2DiagRect">
            <a:avLst/>
          </a:prstGeom>
          <a:solidFill>
            <a:srgbClr val="059186"/>
          </a:solidFill>
          <a:ln>
            <a:noFill/>
          </a:ln>
          <a:extLst>
            <a:ext uri="{FAA26D3D-D897-4be2-8F04-BA451C77F1D7}">
              <ma14:placeholderFlag xmlns:ma14="http://schemas.microsoft.com/office/mac/drawingml/2011/main" xmlns="" val="1"/>
            </a:ext>
          </a:extLst>
        </p:spPr>
        <p:txBody>
          <a:bodyPr vert="horz" wrap="square" lIns="420098" tIns="210049" rIns="420098" bIns="210049" numCol="1" anchor="ctr" anchorCtr="0" compatLnSpc="1">
            <a:prstTxWarp prst="textNoShape">
              <a:avLst/>
            </a:prstTxWarp>
          </a:bodyPr>
          <a:lstStyle>
            <a:defPPr>
              <a:defRPr lang="en-US"/>
            </a:defPPr>
            <a:lvl1pPr marL="0" indent="0" eaLnBrk="1" hangingPunct="1">
              <a:spcBef>
                <a:spcPct val="20000"/>
              </a:spcBef>
              <a:buFont typeface="Arial" charset="0"/>
              <a:buNone/>
              <a:defRPr sz="5200" b="0" i="0">
                <a:solidFill>
                  <a:schemeClr val="bg1"/>
                </a:solidFill>
                <a:latin typeface="Arial" charset="0"/>
                <a:ea typeface="Arial" charset="0"/>
                <a:cs typeface="Arial" charset="0"/>
              </a:defRPr>
            </a:lvl1pPr>
            <a:lvl2pPr marL="3413125" indent="-1311275" eaLnBrk="1" hangingPunct="1">
              <a:spcBef>
                <a:spcPct val="20000"/>
              </a:spcBef>
              <a:buFont typeface="Arial" charset="0"/>
              <a:buChar char="–"/>
              <a:defRPr sz="8800" b="0" i="0">
                <a:latin typeface="Arial" charset="0"/>
                <a:ea typeface="Arial" charset="0"/>
                <a:cs typeface="Arial" charset="0"/>
              </a:defRPr>
            </a:lvl2pPr>
            <a:lvl3pPr marL="5249863" indent="-1049338" eaLnBrk="1" hangingPunct="1">
              <a:spcBef>
                <a:spcPct val="20000"/>
              </a:spcBef>
              <a:buFont typeface="Arial" charset="0"/>
              <a:buChar char="•"/>
              <a:defRPr sz="8000" b="0" i="0">
                <a:latin typeface="Arial" charset="0"/>
                <a:ea typeface="Arial" charset="0"/>
                <a:cs typeface="Arial" charset="0"/>
              </a:defRPr>
            </a:lvl3pPr>
            <a:lvl4pPr marL="7351713" indent="-1049338" eaLnBrk="1" hangingPunct="1">
              <a:spcBef>
                <a:spcPct val="20000"/>
              </a:spcBef>
              <a:buFont typeface="Arial" charset="0"/>
              <a:buChar char="–"/>
              <a:defRPr sz="7200" b="0" i="0">
                <a:latin typeface="Arial" charset="0"/>
                <a:ea typeface="Arial" charset="0"/>
                <a:cs typeface="Arial" charset="0"/>
              </a:defRPr>
            </a:lvl4pPr>
            <a:lvl5pPr marL="9451975" indent="-1049338" eaLnBrk="1" hangingPunct="1">
              <a:spcBef>
                <a:spcPct val="20000"/>
              </a:spcBef>
              <a:buFont typeface="Arial" charset="0"/>
              <a:buChar char="»"/>
              <a:defRPr sz="7200" b="0" i="0">
                <a:latin typeface="Arial" charset="0"/>
                <a:ea typeface="Arial" charset="0"/>
                <a:cs typeface="Arial" charset="0"/>
              </a:defRPr>
            </a:lvl5pPr>
            <a:lvl6pPr marL="11552694" indent="-1050245" defTabSz="2100490">
              <a:spcBef>
                <a:spcPct val="20000"/>
              </a:spcBef>
              <a:buFont typeface="Arial"/>
              <a:buChar char="•"/>
              <a:defRPr sz="9200">
                <a:latin typeface="+mn-lt"/>
                <a:ea typeface="+mn-ea"/>
                <a:cs typeface="+mn-cs"/>
              </a:defRPr>
            </a:lvl6pPr>
            <a:lvl7pPr marL="13653183" indent="-1050245" defTabSz="2100490">
              <a:spcBef>
                <a:spcPct val="20000"/>
              </a:spcBef>
              <a:buFont typeface="Arial"/>
              <a:buChar char="•"/>
              <a:defRPr sz="9200">
                <a:latin typeface="+mn-lt"/>
                <a:ea typeface="+mn-ea"/>
                <a:cs typeface="+mn-cs"/>
              </a:defRPr>
            </a:lvl7pPr>
            <a:lvl8pPr marL="15753674" indent="-1050245" defTabSz="2100490">
              <a:spcBef>
                <a:spcPct val="20000"/>
              </a:spcBef>
              <a:buFont typeface="Arial"/>
              <a:buChar char="•"/>
              <a:defRPr sz="9200">
                <a:latin typeface="+mn-lt"/>
                <a:ea typeface="+mn-ea"/>
                <a:cs typeface="+mn-cs"/>
              </a:defRPr>
            </a:lvl8pPr>
            <a:lvl9pPr marL="17854163" indent="-1050245" defTabSz="2100490">
              <a:spcBef>
                <a:spcPct val="20000"/>
              </a:spcBef>
              <a:buFont typeface="Arial"/>
              <a:buChar char="•"/>
              <a:defRPr sz="9200">
                <a:latin typeface="+mn-lt"/>
                <a:ea typeface="+mn-ea"/>
                <a:cs typeface="+mn-cs"/>
              </a:defRPr>
            </a:lvl9pPr>
          </a:lstStyle>
          <a:p>
            <a:r>
              <a:rPr lang="en-US" sz="3600" b="1" dirty="0"/>
              <a:t>Comments and observations</a:t>
            </a:r>
          </a:p>
        </p:txBody>
      </p:sp>
      <p:sp>
        <p:nvSpPr>
          <p:cNvPr id="58" name="Content Placeholder 2">
            <a:extLst>
              <a:ext uri="{FF2B5EF4-FFF2-40B4-BE49-F238E27FC236}">
                <a16:creationId xmlns:a16="http://schemas.microsoft.com/office/drawing/2014/main" id="{F68478CA-DAAB-4D42-9AF1-77D517900E3A}"/>
              </a:ext>
            </a:extLst>
          </p:cNvPr>
          <p:cNvSpPr txBox="1">
            <a:spLocks/>
          </p:cNvSpPr>
          <p:nvPr/>
        </p:nvSpPr>
        <p:spPr bwMode="auto">
          <a:xfrm flipH="1">
            <a:off x="884194" y="9596527"/>
            <a:ext cx="13680000" cy="6613212"/>
          </a:xfrm>
          <a:prstGeom prst="round2DiagRect">
            <a:avLst/>
          </a:prstGeom>
          <a:noFill/>
          <a:ln w="127000">
            <a:solidFill>
              <a:srgbClr val="B32B76"/>
            </a:solidFill>
            <a:miter lim="800000"/>
            <a:headEnd/>
            <a:tailEnd/>
          </a:ln>
          <a:extLst>
            <a:ext uri="{FAA26D3D-D897-4be2-8F04-BA451C77F1D7}">
              <ma14:placeholderFlag xmlns:ma14="http://schemas.microsoft.com/office/mac/drawingml/2011/main" xmlns="" val="1"/>
            </a:ext>
          </a:extLst>
        </p:spPr>
        <p:txBody>
          <a:bodyPr vert="horz" wrap="square" lIns="420098" tIns="210049" rIns="420098" bIns="210049" numCol="1" anchor="t" anchorCtr="0" compatLnSpc="1">
            <a:prstTxWarp prst="textNoShape">
              <a:avLst/>
            </a:prstTxWarp>
          </a:bodyPr>
          <a:lstStyle>
            <a:defPPr>
              <a:defRPr lang="en-US"/>
            </a:defPPr>
            <a:lvl1pPr marL="0" indent="0" eaLnBrk="1" hangingPunct="1">
              <a:spcBef>
                <a:spcPct val="20000"/>
              </a:spcBef>
              <a:buFont typeface="Arial" charset="0"/>
              <a:buNone/>
              <a:defRPr sz="6000" b="0" i="0">
                <a:latin typeface="Arial" charset="0"/>
                <a:ea typeface="Arial" charset="0"/>
                <a:cs typeface="Arial" charset="0"/>
              </a:defRPr>
            </a:lvl1pPr>
            <a:lvl2pPr marL="3413125" indent="-1311275" eaLnBrk="1" hangingPunct="1">
              <a:spcBef>
                <a:spcPct val="20000"/>
              </a:spcBef>
              <a:buFont typeface="Arial" charset="0"/>
              <a:buChar char="–"/>
              <a:defRPr sz="8800" b="0" i="0">
                <a:latin typeface="Arial" charset="0"/>
                <a:ea typeface="Arial" charset="0"/>
                <a:cs typeface="Arial" charset="0"/>
              </a:defRPr>
            </a:lvl2pPr>
            <a:lvl3pPr marL="5249863" indent="-1049338" eaLnBrk="1" hangingPunct="1">
              <a:spcBef>
                <a:spcPct val="20000"/>
              </a:spcBef>
              <a:buFont typeface="Arial" charset="0"/>
              <a:buChar char="•"/>
              <a:defRPr sz="8000" b="0" i="0">
                <a:latin typeface="Arial" charset="0"/>
                <a:ea typeface="Arial" charset="0"/>
                <a:cs typeface="Arial" charset="0"/>
              </a:defRPr>
            </a:lvl3pPr>
            <a:lvl4pPr marL="7351713" indent="-1049338" eaLnBrk="1" hangingPunct="1">
              <a:spcBef>
                <a:spcPct val="20000"/>
              </a:spcBef>
              <a:buFont typeface="Arial" charset="0"/>
              <a:buChar char="–"/>
              <a:defRPr sz="7200" b="0" i="0">
                <a:latin typeface="Arial" charset="0"/>
                <a:ea typeface="Arial" charset="0"/>
                <a:cs typeface="Arial" charset="0"/>
              </a:defRPr>
            </a:lvl4pPr>
            <a:lvl5pPr marL="9451975" indent="-1049338" eaLnBrk="1" hangingPunct="1">
              <a:spcBef>
                <a:spcPct val="20000"/>
              </a:spcBef>
              <a:buFont typeface="Arial" charset="0"/>
              <a:buChar char="»"/>
              <a:defRPr sz="7200" b="0" i="0">
                <a:latin typeface="Arial" charset="0"/>
                <a:ea typeface="Arial" charset="0"/>
                <a:cs typeface="Arial" charset="0"/>
              </a:defRPr>
            </a:lvl5pPr>
            <a:lvl6pPr marL="11552694" indent="-1050245" defTabSz="2100490">
              <a:spcBef>
                <a:spcPct val="20000"/>
              </a:spcBef>
              <a:buFont typeface="Arial"/>
              <a:buChar char="•"/>
              <a:defRPr sz="9200">
                <a:latin typeface="+mn-lt"/>
                <a:ea typeface="+mn-ea"/>
                <a:cs typeface="+mn-cs"/>
              </a:defRPr>
            </a:lvl6pPr>
            <a:lvl7pPr marL="13653183" indent="-1050245" defTabSz="2100490">
              <a:spcBef>
                <a:spcPct val="20000"/>
              </a:spcBef>
              <a:buFont typeface="Arial"/>
              <a:buChar char="•"/>
              <a:defRPr sz="9200">
                <a:latin typeface="+mn-lt"/>
                <a:ea typeface="+mn-ea"/>
                <a:cs typeface="+mn-cs"/>
              </a:defRPr>
            </a:lvl7pPr>
            <a:lvl8pPr marL="15753674" indent="-1050245" defTabSz="2100490">
              <a:spcBef>
                <a:spcPct val="20000"/>
              </a:spcBef>
              <a:buFont typeface="Arial"/>
              <a:buChar char="•"/>
              <a:defRPr sz="9200">
                <a:latin typeface="+mn-lt"/>
                <a:ea typeface="+mn-ea"/>
                <a:cs typeface="+mn-cs"/>
              </a:defRPr>
            </a:lvl8pPr>
            <a:lvl9pPr marL="17854163" indent="-1050245" defTabSz="2100490">
              <a:spcBef>
                <a:spcPct val="20000"/>
              </a:spcBef>
              <a:buFont typeface="Arial"/>
              <a:buChar char="•"/>
              <a:defRPr sz="9200">
                <a:latin typeface="+mn-lt"/>
                <a:ea typeface="+mn-ea"/>
                <a:cs typeface="+mn-cs"/>
              </a:defRPr>
            </a:lvl9pPr>
          </a:lstStyle>
          <a:p>
            <a:r>
              <a:rPr lang="en-US" sz="2800" dirty="0"/>
              <a:t>The Pharmacy Leadership and Management (PLM) module provides an experiential learning simulation drawing on leadership and management skills coupled with clinical problem solving. </a:t>
            </a:r>
          </a:p>
          <a:p>
            <a:r>
              <a:rPr lang="en-US" sz="2800" dirty="0"/>
              <a:t>Designed to reflect a wide range of the skills detailed in the Initial Education and Training of Pharmacists (GPhC 2011), teams of up to six students run their own primary care-based pharmacy business competing against each other over a total of twelve days. </a:t>
            </a:r>
          </a:p>
          <a:p>
            <a:r>
              <a:rPr lang="en-US" sz="2800" dirty="0"/>
              <a:t>PLM is a well-established, highly efficient yet logistically complex final year module, which was challenged on how it operates and delivers world-class teaching during a global pandemic. Students this year have participated in the redesigned module both remotely online and in person. During the simulation each pharmacy nominated a representative and from the ten representatives, two were elected to form a student-academic committee. </a:t>
            </a:r>
          </a:p>
        </p:txBody>
      </p:sp>
      <p:sp>
        <p:nvSpPr>
          <p:cNvPr id="59" name="Content Placeholder 2">
            <a:extLst>
              <a:ext uri="{FF2B5EF4-FFF2-40B4-BE49-F238E27FC236}">
                <a16:creationId xmlns:a16="http://schemas.microsoft.com/office/drawing/2014/main" id="{6071A398-6E5A-417C-A687-993C5389D957}"/>
              </a:ext>
            </a:extLst>
          </p:cNvPr>
          <p:cNvSpPr txBox="1">
            <a:spLocks/>
          </p:cNvSpPr>
          <p:nvPr/>
        </p:nvSpPr>
        <p:spPr bwMode="auto">
          <a:xfrm flipH="1">
            <a:off x="1008200" y="24399546"/>
            <a:ext cx="13680000" cy="6347674"/>
          </a:xfrm>
          <a:prstGeom prst="round2DiagRect">
            <a:avLst/>
          </a:prstGeom>
          <a:noFill/>
          <a:ln w="127000">
            <a:solidFill>
              <a:srgbClr val="059186"/>
            </a:solidFill>
            <a:miter lim="800000"/>
            <a:headEnd/>
            <a:tailEnd/>
          </a:ln>
          <a:extLst>
            <a:ext uri="{FAA26D3D-D897-4be2-8F04-BA451C77F1D7}">
              <ma14:placeholderFlag xmlns:ma14="http://schemas.microsoft.com/office/mac/drawingml/2011/main" xmlns="" val="1"/>
            </a:ext>
          </a:extLst>
        </p:spPr>
        <p:txBody>
          <a:bodyPr vert="horz" wrap="square" lIns="420098" tIns="210049" rIns="420098" bIns="210049" numCol="1" anchor="t" anchorCtr="0" compatLnSpc="1">
            <a:prstTxWarp prst="textNoShape">
              <a:avLst/>
            </a:prstTxWarp>
          </a:bodyPr>
          <a:lstStyle>
            <a:defPPr>
              <a:defRPr lang="en-US"/>
            </a:defPPr>
            <a:lvl1pPr marL="0" indent="0" eaLnBrk="1" hangingPunct="1">
              <a:spcBef>
                <a:spcPct val="20000"/>
              </a:spcBef>
              <a:buFont typeface="Arial" charset="0"/>
              <a:buNone/>
              <a:defRPr sz="2800" b="0" i="0">
                <a:latin typeface="Arial" charset="0"/>
                <a:ea typeface="Arial" charset="0"/>
                <a:cs typeface="Arial" charset="0"/>
              </a:defRPr>
            </a:lvl1pPr>
            <a:lvl2pPr marL="3413125" indent="-1311275" eaLnBrk="1" hangingPunct="1">
              <a:spcBef>
                <a:spcPct val="20000"/>
              </a:spcBef>
              <a:buFont typeface="Arial" charset="0"/>
              <a:buChar char="–"/>
              <a:defRPr sz="8800" b="0" i="0">
                <a:latin typeface="Arial" charset="0"/>
                <a:ea typeface="Arial" charset="0"/>
                <a:cs typeface="Arial" charset="0"/>
              </a:defRPr>
            </a:lvl2pPr>
            <a:lvl3pPr marL="5249863" indent="-1049338" eaLnBrk="1" hangingPunct="1">
              <a:spcBef>
                <a:spcPct val="20000"/>
              </a:spcBef>
              <a:buFont typeface="Arial" charset="0"/>
              <a:buChar char="•"/>
              <a:defRPr sz="8000" b="0" i="0">
                <a:latin typeface="Arial" charset="0"/>
                <a:ea typeface="Arial" charset="0"/>
                <a:cs typeface="Arial" charset="0"/>
              </a:defRPr>
            </a:lvl3pPr>
            <a:lvl4pPr marL="7351713" indent="-1049338" eaLnBrk="1" hangingPunct="1">
              <a:spcBef>
                <a:spcPct val="20000"/>
              </a:spcBef>
              <a:buFont typeface="Arial" charset="0"/>
              <a:buChar char="–"/>
              <a:defRPr sz="7200" b="0" i="0">
                <a:latin typeface="Arial" charset="0"/>
                <a:ea typeface="Arial" charset="0"/>
                <a:cs typeface="Arial" charset="0"/>
              </a:defRPr>
            </a:lvl4pPr>
            <a:lvl5pPr marL="9451975" indent="-1049338" eaLnBrk="1" hangingPunct="1">
              <a:spcBef>
                <a:spcPct val="20000"/>
              </a:spcBef>
              <a:buFont typeface="Arial" charset="0"/>
              <a:buChar char="»"/>
              <a:defRPr sz="7200" b="0" i="0">
                <a:latin typeface="Arial" charset="0"/>
                <a:ea typeface="Arial" charset="0"/>
                <a:cs typeface="Arial" charset="0"/>
              </a:defRPr>
            </a:lvl5pPr>
            <a:lvl6pPr marL="11552694" indent="-1050245" defTabSz="2100490">
              <a:spcBef>
                <a:spcPct val="20000"/>
              </a:spcBef>
              <a:buFont typeface="Arial"/>
              <a:buChar char="•"/>
              <a:defRPr sz="9200">
                <a:latin typeface="+mn-lt"/>
                <a:ea typeface="+mn-ea"/>
                <a:cs typeface="+mn-cs"/>
              </a:defRPr>
            </a:lvl6pPr>
            <a:lvl7pPr marL="13653183" indent="-1050245" defTabSz="2100490">
              <a:spcBef>
                <a:spcPct val="20000"/>
              </a:spcBef>
              <a:buFont typeface="Arial"/>
              <a:buChar char="•"/>
              <a:defRPr sz="9200">
                <a:latin typeface="+mn-lt"/>
                <a:ea typeface="+mn-ea"/>
                <a:cs typeface="+mn-cs"/>
              </a:defRPr>
            </a:lvl7pPr>
            <a:lvl8pPr marL="15753674" indent="-1050245" defTabSz="2100490">
              <a:spcBef>
                <a:spcPct val="20000"/>
              </a:spcBef>
              <a:buFont typeface="Arial"/>
              <a:buChar char="•"/>
              <a:defRPr sz="9200">
                <a:latin typeface="+mn-lt"/>
                <a:ea typeface="+mn-ea"/>
                <a:cs typeface="+mn-cs"/>
              </a:defRPr>
            </a:lvl8pPr>
            <a:lvl9pPr marL="17854163" indent="-1050245" defTabSz="2100490">
              <a:spcBef>
                <a:spcPct val="20000"/>
              </a:spcBef>
              <a:buFont typeface="Arial"/>
              <a:buChar char="•"/>
              <a:defRPr sz="9200">
                <a:latin typeface="+mn-lt"/>
                <a:ea typeface="+mn-ea"/>
                <a:cs typeface="+mn-cs"/>
              </a:defRPr>
            </a:lvl9pPr>
          </a:lstStyle>
          <a:p>
            <a:r>
              <a:rPr lang="en-GB" dirty="0"/>
              <a:t>The academics in PLM noticed the difficulties in adapting operationally large modules based on the feedback from the Teaching and Learning Committee (TLC) and Local student forums, due to the frequency of the meetings, changes could only be made to benefit future cohorts. The creation of student-academic committee was designed to provide greater student access to the PLM academic team, allow more creative co-design of content and provide a more rapid response to student needs during the module. Weekly meetings before, during and after simulation created opportunities for resolution of student queries and create a platform for the committee to actively innovate during the module.</a:t>
            </a:r>
          </a:p>
          <a:p>
            <a:r>
              <a:rPr lang="en-GB" dirty="0"/>
              <a:t>Eight students took part in the committee with two replacements made due to personal reasons. Student took notes during meetings and encourage to make monthly reflections on the committee to share with the academic team. </a:t>
            </a:r>
            <a:br>
              <a:rPr lang="en-GB" dirty="0"/>
            </a:br>
            <a:endParaRPr lang="en-US" dirty="0"/>
          </a:p>
        </p:txBody>
      </p:sp>
      <p:sp>
        <p:nvSpPr>
          <p:cNvPr id="60" name="Content Placeholder 2">
            <a:extLst>
              <a:ext uri="{FF2B5EF4-FFF2-40B4-BE49-F238E27FC236}">
                <a16:creationId xmlns:a16="http://schemas.microsoft.com/office/drawing/2014/main" id="{D06D5AF5-5A39-4B8F-A29B-7F76B2C5DF6F}"/>
              </a:ext>
            </a:extLst>
          </p:cNvPr>
          <p:cNvSpPr txBox="1">
            <a:spLocks/>
          </p:cNvSpPr>
          <p:nvPr/>
        </p:nvSpPr>
        <p:spPr bwMode="auto">
          <a:xfrm flipH="1">
            <a:off x="15799750" y="32800155"/>
            <a:ext cx="13680000" cy="4066616"/>
          </a:xfrm>
          <a:prstGeom prst="round2DiagRect">
            <a:avLst/>
          </a:prstGeom>
          <a:noFill/>
          <a:ln w="127000">
            <a:solidFill>
              <a:srgbClr val="005697"/>
            </a:solidFill>
            <a:miter lim="800000"/>
            <a:headEnd/>
            <a:tailEnd/>
          </a:ln>
          <a:extLst>
            <a:ext uri="{FAA26D3D-D897-4be2-8F04-BA451C77F1D7}">
              <ma14:placeholderFlag xmlns:ma14="http://schemas.microsoft.com/office/mac/drawingml/2011/main" xmlns="" val="1"/>
            </a:ext>
          </a:extLst>
        </p:spPr>
        <p:txBody>
          <a:bodyPr vert="horz" wrap="square" lIns="420098" tIns="210049" rIns="420098" bIns="210049" numCol="1" anchor="t" anchorCtr="0" compatLnSpc="1">
            <a:prstTxWarp prst="textNoShape">
              <a:avLst/>
            </a:prstTxWarp>
          </a:bodyPr>
          <a:lstStyle>
            <a:defPPr>
              <a:defRPr lang="en-US"/>
            </a:defPPr>
            <a:lvl1pPr marL="0" indent="0" eaLnBrk="1" hangingPunct="1">
              <a:spcBef>
                <a:spcPct val="20000"/>
              </a:spcBef>
              <a:buFont typeface="Arial" charset="0"/>
              <a:buNone/>
              <a:defRPr sz="2800" b="0" i="0">
                <a:latin typeface="Arial" charset="0"/>
                <a:ea typeface="Arial" charset="0"/>
                <a:cs typeface="Arial" charset="0"/>
              </a:defRPr>
            </a:lvl1pPr>
            <a:lvl2pPr marL="3413125" indent="-1311275" eaLnBrk="1" hangingPunct="1">
              <a:spcBef>
                <a:spcPct val="20000"/>
              </a:spcBef>
              <a:buFont typeface="Arial" charset="0"/>
              <a:buChar char="–"/>
              <a:defRPr sz="8800" b="0" i="0">
                <a:latin typeface="Arial" charset="0"/>
                <a:ea typeface="Arial" charset="0"/>
                <a:cs typeface="Arial" charset="0"/>
              </a:defRPr>
            </a:lvl2pPr>
            <a:lvl3pPr marL="5249863" indent="-1049338" eaLnBrk="1" hangingPunct="1">
              <a:spcBef>
                <a:spcPct val="20000"/>
              </a:spcBef>
              <a:buFont typeface="Arial" charset="0"/>
              <a:buChar char="•"/>
              <a:defRPr sz="8000" b="0" i="0">
                <a:latin typeface="Arial" charset="0"/>
                <a:ea typeface="Arial" charset="0"/>
                <a:cs typeface="Arial" charset="0"/>
              </a:defRPr>
            </a:lvl3pPr>
            <a:lvl4pPr marL="7351713" indent="-1049338" eaLnBrk="1" hangingPunct="1">
              <a:spcBef>
                <a:spcPct val="20000"/>
              </a:spcBef>
              <a:buFont typeface="Arial" charset="0"/>
              <a:buChar char="–"/>
              <a:defRPr sz="7200" b="0" i="0">
                <a:latin typeface="Arial" charset="0"/>
                <a:ea typeface="Arial" charset="0"/>
                <a:cs typeface="Arial" charset="0"/>
              </a:defRPr>
            </a:lvl4pPr>
            <a:lvl5pPr marL="9451975" indent="-1049338" eaLnBrk="1" hangingPunct="1">
              <a:spcBef>
                <a:spcPct val="20000"/>
              </a:spcBef>
              <a:buFont typeface="Arial" charset="0"/>
              <a:buChar char="»"/>
              <a:defRPr sz="7200" b="0" i="0">
                <a:latin typeface="Arial" charset="0"/>
                <a:ea typeface="Arial" charset="0"/>
                <a:cs typeface="Arial" charset="0"/>
              </a:defRPr>
            </a:lvl5pPr>
            <a:lvl6pPr marL="11552694" indent="-1050245" defTabSz="2100490">
              <a:spcBef>
                <a:spcPct val="20000"/>
              </a:spcBef>
              <a:buFont typeface="Arial"/>
              <a:buChar char="•"/>
              <a:defRPr sz="9200">
                <a:latin typeface="+mn-lt"/>
                <a:ea typeface="+mn-ea"/>
                <a:cs typeface="+mn-cs"/>
              </a:defRPr>
            </a:lvl6pPr>
            <a:lvl7pPr marL="13653183" indent="-1050245" defTabSz="2100490">
              <a:spcBef>
                <a:spcPct val="20000"/>
              </a:spcBef>
              <a:buFont typeface="Arial"/>
              <a:buChar char="•"/>
              <a:defRPr sz="9200">
                <a:latin typeface="+mn-lt"/>
                <a:ea typeface="+mn-ea"/>
                <a:cs typeface="+mn-cs"/>
              </a:defRPr>
            </a:lvl7pPr>
            <a:lvl8pPr marL="15753674" indent="-1050245" defTabSz="2100490">
              <a:spcBef>
                <a:spcPct val="20000"/>
              </a:spcBef>
              <a:buFont typeface="Arial"/>
              <a:buChar char="•"/>
              <a:defRPr sz="9200">
                <a:latin typeface="+mn-lt"/>
                <a:ea typeface="+mn-ea"/>
                <a:cs typeface="+mn-cs"/>
              </a:defRPr>
            </a:lvl8pPr>
            <a:lvl9pPr marL="17854163" indent="-1050245" defTabSz="2100490">
              <a:spcBef>
                <a:spcPct val="20000"/>
              </a:spcBef>
              <a:buFont typeface="Arial"/>
              <a:buChar char="•"/>
              <a:defRPr sz="9200">
                <a:latin typeface="+mn-lt"/>
                <a:ea typeface="+mn-ea"/>
                <a:cs typeface="+mn-cs"/>
              </a:defRPr>
            </a:lvl9pPr>
          </a:lstStyle>
          <a:p>
            <a:r>
              <a:rPr lang="en-US" dirty="0"/>
              <a:t>Overall, the student-academic committee has been a success, with all eight students reflecting on the three key themes: personal development of their leadership skills, greater voice in shaping the current and future strategy for the course and finally, students felt they had a greater platform for student-led innovations. They truly felt they had co-ownership of the module. </a:t>
            </a:r>
          </a:p>
          <a:p>
            <a:r>
              <a:rPr lang="en-US" dirty="0"/>
              <a:t>The academics involved in the module comment the improvements made to the module via committee feedback and have been impressed with the student-led innovations and the leadership demonstrated. </a:t>
            </a:r>
          </a:p>
        </p:txBody>
      </p:sp>
      <p:sp>
        <p:nvSpPr>
          <p:cNvPr id="61" name="Content Placeholder 2">
            <a:extLst>
              <a:ext uri="{FF2B5EF4-FFF2-40B4-BE49-F238E27FC236}">
                <a16:creationId xmlns:a16="http://schemas.microsoft.com/office/drawing/2014/main" id="{7C87DEEF-53E7-4777-8FD6-66DE85BCE355}"/>
              </a:ext>
            </a:extLst>
          </p:cNvPr>
          <p:cNvSpPr txBox="1">
            <a:spLocks/>
          </p:cNvSpPr>
          <p:nvPr/>
        </p:nvSpPr>
        <p:spPr bwMode="auto">
          <a:xfrm flipH="1">
            <a:off x="999385" y="32651202"/>
            <a:ext cx="13680000" cy="8052979"/>
          </a:xfrm>
          <a:prstGeom prst="round2DiagRect">
            <a:avLst/>
          </a:prstGeom>
          <a:noFill/>
          <a:ln w="127000">
            <a:solidFill>
              <a:srgbClr val="6C5198"/>
            </a:solidFill>
            <a:miter lim="800000"/>
            <a:headEnd/>
            <a:tailEnd/>
          </a:ln>
          <a:extLst>
            <a:ext uri="{FAA26D3D-D897-4be2-8F04-BA451C77F1D7}">
              <ma14:placeholderFlag xmlns:ma14="http://schemas.microsoft.com/office/mac/drawingml/2011/main" xmlns="" val="1"/>
            </a:ext>
          </a:extLst>
        </p:spPr>
        <p:txBody>
          <a:bodyPr vert="horz" wrap="square" lIns="420098" tIns="210049" rIns="420098" bIns="210049" numCol="1" anchor="t" anchorCtr="0" compatLnSpc="1">
            <a:prstTxWarp prst="textNoShape">
              <a:avLst/>
            </a:prstTxWarp>
          </a:bodyPr>
          <a:lstStyle>
            <a:defPPr>
              <a:defRPr lang="en-US"/>
            </a:defPPr>
            <a:lvl1pPr marL="0" indent="0" eaLnBrk="1" hangingPunct="1">
              <a:spcBef>
                <a:spcPct val="20000"/>
              </a:spcBef>
              <a:buFont typeface="Arial" charset="0"/>
              <a:buNone/>
              <a:defRPr sz="2800" b="0" i="0">
                <a:latin typeface="Arial" charset="0"/>
                <a:ea typeface="Arial" charset="0"/>
                <a:cs typeface="Arial" charset="0"/>
              </a:defRPr>
            </a:lvl1pPr>
            <a:lvl2pPr marL="3413125" indent="-1311275" eaLnBrk="1" hangingPunct="1">
              <a:spcBef>
                <a:spcPct val="20000"/>
              </a:spcBef>
              <a:buFont typeface="Arial" charset="0"/>
              <a:buChar char="–"/>
              <a:defRPr sz="8800" b="0" i="0">
                <a:latin typeface="Arial" charset="0"/>
                <a:ea typeface="Arial" charset="0"/>
                <a:cs typeface="Arial" charset="0"/>
              </a:defRPr>
            </a:lvl2pPr>
            <a:lvl3pPr marL="5249863" indent="-1049338" eaLnBrk="1" hangingPunct="1">
              <a:spcBef>
                <a:spcPct val="20000"/>
              </a:spcBef>
              <a:buFont typeface="Arial" charset="0"/>
              <a:buChar char="•"/>
              <a:defRPr sz="8000" b="0" i="0">
                <a:latin typeface="Arial" charset="0"/>
                <a:ea typeface="Arial" charset="0"/>
                <a:cs typeface="Arial" charset="0"/>
              </a:defRPr>
            </a:lvl3pPr>
            <a:lvl4pPr marL="7351713" indent="-1049338" eaLnBrk="1" hangingPunct="1">
              <a:spcBef>
                <a:spcPct val="20000"/>
              </a:spcBef>
              <a:buFont typeface="Arial" charset="0"/>
              <a:buChar char="–"/>
              <a:defRPr sz="7200" b="0" i="0">
                <a:latin typeface="Arial" charset="0"/>
                <a:ea typeface="Arial" charset="0"/>
                <a:cs typeface="Arial" charset="0"/>
              </a:defRPr>
            </a:lvl4pPr>
            <a:lvl5pPr marL="9451975" indent="-1049338" eaLnBrk="1" hangingPunct="1">
              <a:spcBef>
                <a:spcPct val="20000"/>
              </a:spcBef>
              <a:buFont typeface="Arial" charset="0"/>
              <a:buChar char="»"/>
              <a:defRPr sz="7200" b="0" i="0">
                <a:latin typeface="Arial" charset="0"/>
                <a:ea typeface="Arial" charset="0"/>
                <a:cs typeface="Arial" charset="0"/>
              </a:defRPr>
            </a:lvl5pPr>
            <a:lvl6pPr marL="11552694" indent="-1050245" defTabSz="2100490">
              <a:spcBef>
                <a:spcPct val="20000"/>
              </a:spcBef>
              <a:buFont typeface="Arial"/>
              <a:buChar char="•"/>
              <a:defRPr sz="9200">
                <a:latin typeface="+mn-lt"/>
                <a:ea typeface="+mn-ea"/>
                <a:cs typeface="+mn-cs"/>
              </a:defRPr>
            </a:lvl6pPr>
            <a:lvl7pPr marL="13653183" indent="-1050245" defTabSz="2100490">
              <a:spcBef>
                <a:spcPct val="20000"/>
              </a:spcBef>
              <a:buFont typeface="Arial"/>
              <a:buChar char="•"/>
              <a:defRPr sz="9200">
                <a:latin typeface="+mn-lt"/>
                <a:ea typeface="+mn-ea"/>
                <a:cs typeface="+mn-cs"/>
              </a:defRPr>
            </a:lvl7pPr>
            <a:lvl8pPr marL="15753674" indent="-1050245" defTabSz="2100490">
              <a:spcBef>
                <a:spcPct val="20000"/>
              </a:spcBef>
              <a:buFont typeface="Arial"/>
              <a:buChar char="•"/>
              <a:defRPr sz="9200">
                <a:latin typeface="+mn-lt"/>
                <a:ea typeface="+mn-ea"/>
                <a:cs typeface="+mn-cs"/>
              </a:defRPr>
            </a:lvl8pPr>
            <a:lvl9pPr marL="17854163" indent="-1050245" defTabSz="2100490">
              <a:spcBef>
                <a:spcPct val="20000"/>
              </a:spcBef>
              <a:buFont typeface="Arial"/>
              <a:buChar char="•"/>
              <a:defRPr sz="9200">
                <a:latin typeface="+mn-lt"/>
                <a:ea typeface="+mn-ea"/>
                <a:cs typeface="+mn-cs"/>
              </a:defRPr>
            </a:lvl9pPr>
          </a:lstStyle>
          <a:p>
            <a:r>
              <a:rPr lang="en-GB" dirty="0"/>
              <a:t>The students produced on average one or two reflections each across seven months of the module. Some students only provided reflections in May after the simulations had finished , with three students only providing reflections due to the submission of this poster. </a:t>
            </a:r>
          </a:p>
          <a:p>
            <a:r>
              <a:rPr lang="en-GB" dirty="0"/>
              <a:t>Thematic analysis of the ten reflections resulted in three key themes regularly commented on: </a:t>
            </a:r>
          </a:p>
          <a:p>
            <a:pPr marL="514350" indent="-514350">
              <a:buAutoNum type="arabicPeriod"/>
            </a:pPr>
            <a:r>
              <a:rPr lang="en-GB" dirty="0"/>
              <a:t>Committee members leadership skills development</a:t>
            </a:r>
          </a:p>
          <a:p>
            <a:pPr marL="514350" indent="-514350">
              <a:buAutoNum type="arabicPeriod"/>
            </a:pPr>
            <a:r>
              <a:rPr lang="en-GB" dirty="0"/>
              <a:t>Committee-led innovation &amp; module ownership</a:t>
            </a:r>
          </a:p>
          <a:p>
            <a:pPr marL="514350" indent="-514350">
              <a:buAutoNum type="arabicPeriod"/>
            </a:pPr>
            <a:r>
              <a:rPr lang="en-GB" dirty="0"/>
              <a:t>Current and future strategic development of the module </a:t>
            </a:r>
          </a:p>
          <a:p>
            <a:r>
              <a:rPr lang="en-GB" dirty="0"/>
              <a:t>Academics observed the students within the committee demonstrating signs of module ownership, interacting with other academics and students confidently across all four years.</a:t>
            </a:r>
          </a:p>
          <a:p>
            <a:r>
              <a:rPr lang="en-GB" dirty="0"/>
              <a:t> Academic reported large benefits to having the committee, mainly around in the moment feedback, validation of content and student support on key decisions. The module convenor did however report the process at times highly involved and mentally draining. </a:t>
            </a:r>
            <a:endParaRPr lang="en-US" dirty="0"/>
          </a:p>
        </p:txBody>
      </p:sp>
      <p:sp>
        <p:nvSpPr>
          <p:cNvPr id="62" name="Content Placeholder 2">
            <a:extLst>
              <a:ext uri="{FF2B5EF4-FFF2-40B4-BE49-F238E27FC236}">
                <a16:creationId xmlns:a16="http://schemas.microsoft.com/office/drawing/2014/main" id="{180D0F1F-EFE3-4255-A6F4-4F0DF5732521}"/>
              </a:ext>
            </a:extLst>
          </p:cNvPr>
          <p:cNvSpPr txBox="1">
            <a:spLocks/>
          </p:cNvSpPr>
          <p:nvPr/>
        </p:nvSpPr>
        <p:spPr bwMode="auto">
          <a:xfrm flipH="1">
            <a:off x="15921486" y="38906095"/>
            <a:ext cx="13680000" cy="1658268"/>
          </a:xfrm>
          <a:prstGeom prst="round2DiagRect">
            <a:avLst/>
          </a:prstGeom>
          <a:noFill/>
          <a:ln w="127000">
            <a:solidFill>
              <a:srgbClr val="005697"/>
            </a:solidFill>
            <a:miter lim="800000"/>
            <a:headEnd/>
            <a:tailEnd/>
          </a:ln>
          <a:extLst>
            <a:ext uri="{FAA26D3D-D897-4be2-8F04-BA451C77F1D7}">
              <ma14:placeholderFlag xmlns:ma14="http://schemas.microsoft.com/office/mac/drawingml/2011/main" xmlns="" val="1"/>
            </a:ext>
          </a:extLst>
        </p:spPr>
        <p:txBody>
          <a:bodyPr vert="horz" wrap="square" lIns="420098" tIns="210049" rIns="420098" bIns="210049" numCol="1" anchor="t" anchorCtr="0" compatLnSpc="1">
            <a:prstTxWarp prst="textNoShape">
              <a:avLst/>
            </a:prstTxWarp>
          </a:bodyPr>
          <a:lstStyle>
            <a:defPPr>
              <a:defRPr lang="en-US"/>
            </a:defPPr>
            <a:lvl1pPr marL="0" indent="0" eaLnBrk="1" hangingPunct="1">
              <a:spcBef>
                <a:spcPct val="20000"/>
              </a:spcBef>
              <a:buFont typeface="Arial" charset="0"/>
              <a:buNone/>
              <a:defRPr sz="2800" b="0" i="0">
                <a:latin typeface="Arial" charset="0"/>
                <a:ea typeface="Arial" charset="0"/>
                <a:cs typeface="Arial" charset="0"/>
              </a:defRPr>
            </a:lvl1pPr>
            <a:lvl2pPr marL="3413125" indent="-1311275" eaLnBrk="1" hangingPunct="1">
              <a:spcBef>
                <a:spcPct val="20000"/>
              </a:spcBef>
              <a:buFont typeface="Arial" charset="0"/>
              <a:buChar char="–"/>
              <a:defRPr sz="8800" b="0" i="0">
                <a:latin typeface="Arial" charset="0"/>
                <a:ea typeface="Arial" charset="0"/>
                <a:cs typeface="Arial" charset="0"/>
              </a:defRPr>
            </a:lvl2pPr>
            <a:lvl3pPr marL="5249863" indent="-1049338" eaLnBrk="1" hangingPunct="1">
              <a:spcBef>
                <a:spcPct val="20000"/>
              </a:spcBef>
              <a:buFont typeface="Arial" charset="0"/>
              <a:buChar char="•"/>
              <a:defRPr sz="8000" b="0" i="0">
                <a:latin typeface="Arial" charset="0"/>
                <a:ea typeface="Arial" charset="0"/>
                <a:cs typeface="Arial" charset="0"/>
              </a:defRPr>
            </a:lvl3pPr>
            <a:lvl4pPr marL="7351713" indent="-1049338" eaLnBrk="1" hangingPunct="1">
              <a:spcBef>
                <a:spcPct val="20000"/>
              </a:spcBef>
              <a:buFont typeface="Arial" charset="0"/>
              <a:buChar char="–"/>
              <a:defRPr sz="7200" b="0" i="0">
                <a:latin typeface="Arial" charset="0"/>
                <a:ea typeface="Arial" charset="0"/>
                <a:cs typeface="Arial" charset="0"/>
              </a:defRPr>
            </a:lvl4pPr>
            <a:lvl5pPr marL="9451975" indent="-1049338" eaLnBrk="1" hangingPunct="1">
              <a:spcBef>
                <a:spcPct val="20000"/>
              </a:spcBef>
              <a:buFont typeface="Arial" charset="0"/>
              <a:buChar char="»"/>
              <a:defRPr sz="7200" b="0" i="0">
                <a:latin typeface="Arial" charset="0"/>
                <a:ea typeface="Arial" charset="0"/>
                <a:cs typeface="Arial" charset="0"/>
              </a:defRPr>
            </a:lvl5pPr>
            <a:lvl6pPr marL="11552694" indent="-1050245" defTabSz="2100490">
              <a:spcBef>
                <a:spcPct val="20000"/>
              </a:spcBef>
              <a:buFont typeface="Arial"/>
              <a:buChar char="•"/>
              <a:defRPr sz="9200">
                <a:latin typeface="+mn-lt"/>
                <a:ea typeface="+mn-ea"/>
                <a:cs typeface="+mn-cs"/>
              </a:defRPr>
            </a:lvl6pPr>
            <a:lvl7pPr marL="13653183" indent="-1050245" defTabSz="2100490">
              <a:spcBef>
                <a:spcPct val="20000"/>
              </a:spcBef>
              <a:buFont typeface="Arial"/>
              <a:buChar char="•"/>
              <a:defRPr sz="9200">
                <a:latin typeface="+mn-lt"/>
                <a:ea typeface="+mn-ea"/>
                <a:cs typeface="+mn-cs"/>
              </a:defRPr>
            </a:lvl7pPr>
            <a:lvl8pPr marL="15753674" indent="-1050245" defTabSz="2100490">
              <a:spcBef>
                <a:spcPct val="20000"/>
              </a:spcBef>
              <a:buFont typeface="Arial"/>
              <a:buChar char="•"/>
              <a:defRPr sz="9200">
                <a:latin typeface="+mn-lt"/>
                <a:ea typeface="+mn-ea"/>
                <a:cs typeface="+mn-cs"/>
              </a:defRPr>
            </a:lvl8pPr>
            <a:lvl9pPr marL="17854163" indent="-1050245" defTabSz="2100490">
              <a:spcBef>
                <a:spcPct val="20000"/>
              </a:spcBef>
              <a:buFont typeface="Arial"/>
              <a:buChar char="•"/>
              <a:defRPr sz="9200">
                <a:latin typeface="+mn-lt"/>
                <a:ea typeface="+mn-ea"/>
                <a:cs typeface="+mn-cs"/>
              </a:defRPr>
            </a:lvl9pPr>
          </a:lstStyle>
          <a:p>
            <a:r>
              <a:rPr lang="en-GB" sz="2000" dirty="0"/>
              <a:t>Pharmacy Regulation. 2011. </a:t>
            </a:r>
            <a:r>
              <a:rPr lang="en-GB" sz="2000" i="1" dirty="0"/>
              <a:t>Future pharmacists Standards for the initial education and training of pharmacists</a:t>
            </a:r>
            <a:r>
              <a:rPr lang="en-GB" sz="2000" dirty="0"/>
              <a:t>. [ONLINE] Available at: https://www.pharmacyregulation.org/sites/default/files/GPhC_Future_Pharmacists.pdf. [Accessed 22 June 2021]</a:t>
            </a:r>
          </a:p>
        </p:txBody>
      </p:sp>
      <p:sp>
        <p:nvSpPr>
          <p:cNvPr id="64" name="Date Placeholder 6">
            <a:extLst>
              <a:ext uri="{FF2B5EF4-FFF2-40B4-BE49-F238E27FC236}">
                <a16:creationId xmlns:a16="http://schemas.microsoft.com/office/drawing/2014/main" id="{65F4BFDC-0A87-41D9-858A-B3379568B80E}"/>
              </a:ext>
            </a:extLst>
          </p:cNvPr>
          <p:cNvSpPr txBox="1">
            <a:spLocks/>
          </p:cNvSpPr>
          <p:nvPr/>
        </p:nvSpPr>
        <p:spPr>
          <a:xfrm>
            <a:off x="884195" y="41364570"/>
            <a:ext cx="16091934" cy="1658268"/>
          </a:xfrm>
          <a:prstGeom prst="rect">
            <a:avLst/>
          </a:prstGeom>
        </p:spPr>
        <p:txBody>
          <a:bodyPr anchor="ctr" anchorCtr="0"/>
          <a:lstStyle>
            <a:defPPr>
              <a:defRPr lang="en-US"/>
            </a:defPPr>
            <a:lvl1pPr algn="l" defTabSz="2100263" rtl="0" fontAlgn="base">
              <a:spcBef>
                <a:spcPct val="0"/>
              </a:spcBef>
              <a:spcAft>
                <a:spcPct val="0"/>
              </a:spcAft>
              <a:defRPr sz="8200" kern="1200">
                <a:solidFill>
                  <a:schemeClr val="tx1"/>
                </a:solidFill>
                <a:latin typeface="Calibri" charset="0"/>
                <a:ea typeface="ＭＳ Ｐゴシック" charset="0"/>
                <a:cs typeface="ＭＳ Ｐゴシック" charset="0"/>
              </a:defRPr>
            </a:lvl1pPr>
            <a:lvl2pPr marL="2100263" indent="-1643063" algn="l" defTabSz="2100263" rtl="0" fontAlgn="base">
              <a:spcBef>
                <a:spcPct val="0"/>
              </a:spcBef>
              <a:spcAft>
                <a:spcPct val="0"/>
              </a:spcAft>
              <a:defRPr sz="8200" kern="1200">
                <a:solidFill>
                  <a:schemeClr val="tx1"/>
                </a:solidFill>
                <a:latin typeface="Calibri" charset="0"/>
                <a:ea typeface="ＭＳ Ｐゴシック" charset="0"/>
                <a:cs typeface="ＭＳ Ｐゴシック" charset="0"/>
              </a:defRPr>
            </a:lvl2pPr>
            <a:lvl3pPr marL="4200525" indent="-3286125" algn="l" defTabSz="2100263" rtl="0" fontAlgn="base">
              <a:spcBef>
                <a:spcPct val="0"/>
              </a:spcBef>
              <a:spcAft>
                <a:spcPct val="0"/>
              </a:spcAft>
              <a:defRPr sz="8200" kern="1200">
                <a:solidFill>
                  <a:schemeClr val="tx1"/>
                </a:solidFill>
                <a:latin typeface="Calibri" charset="0"/>
                <a:ea typeface="ＭＳ Ｐゴシック" charset="0"/>
                <a:cs typeface="ＭＳ Ｐゴシック" charset="0"/>
              </a:defRPr>
            </a:lvl3pPr>
            <a:lvl4pPr marL="6300788" indent="-4929188" algn="l" defTabSz="2100263" rtl="0" fontAlgn="base">
              <a:spcBef>
                <a:spcPct val="0"/>
              </a:spcBef>
              <a:spcAft>
                <a:spcPct val="0"/>
              </a:spcAft>
              <a:defRPr sz="8200" kern="1200">
                <a:solidFill>
                  <a:schemeClr val="tx1"/>
                </a:solidFill>
                <a:latin typeface="Calibri" charset="0"/>
                <a:ea typeface="ＭＳ Ｐゴシック" charset="0"/>
                <a:cs typeface="ＭＳ Ｐゴシック" charset="0"/>
              </a:defRPr>
            </a:lvl4pPr>
            <a:lvl5pPr marL="8401050" indent="-6572250" algn="l" defTabSz="2100263" rtl="0" fontAlgn="base">
              <a:spcBef>
                <a:spcPct val="0"/>
              </a:spcBef>
              <a:spcAft>
                <a:spcPct val="0"/>
              </a:spcAft>
              <a:defRPr sz="8200" kern="1200">
                <a:solidFill>
                  <a:schemeClr val="tx1"/>
                </a:solidFill>
                <a:latin typeface="Calibri" charset="0"/>
                <a:ea typeface="ＭＳ Ｐゴシック" charset="0"/>
                <a:cs typeface="ＭＳ Ｐゴシック" charset="0"/>
              </a:defRPr>
            </a:lvl5pPr>
            <a:lvl6pPr marL="2286000" algn="l" defTabSz="457200" rtl="0" eaLnBrk="1" latinLnBrk="0" hangingPunct="1">
              <a:defRPr sz="8200" kern="1200">
                <a:solidFill>
                  <a:schemeClr val="tx1"/>
                </a:solidFill>
                <a:latin typeface="Calibri" charset="0"/>
                <a:ea typeface="ＭＳ Ｐゴシック" charset="0"/>
                <a:cs typeface="ＭＳ Ｐゴシック" charset="0"/>
              </a:defRPr>
            </a:lvl6pPr>
            <a:lvl7pPr marL="2743200" algn="l" defTabSz="457200" rtl="0" eaLnBrk="1" latinLnBrk="0" hangingPunct="1">
              <a:defRPr sz="8200" kern="1200">
                <a:solidFill>
                  <a:schemeClr val="tx1"/>
                </a:solidFill>
                <a:latin typeface="Calibri" charset="0"/>
                <a:ea typeface="ＭＳ Ｐゴシック" charset="0"/>
                <a:cs typeface="ＭＳ Ｐゴシック" charset="0"/>
              </a:defRPr>
            </a:lvl7pPr>
            <a:lvl8pPr marL="3200400" algn="l" defTabSz="457200" rtl="0" eaLnBrk="1" latinLnBrk="0" hangingPunct="1">
              <a:defRPr sz="8200" kern="1200">
                <a:solidFill>
                  <a:schemeClr val="tx1"/>
                </a:solidFill>
                <a:latin typeface="Calibri" charset="0"/>
                <a:ea typeface="ＭＳ Ｐゴシック" charset="0"/>
                <a:cs typeface="ＭＳ Ｐゴシック" charset="0"/>
              </a:defRPr>
            </a:lvl8pPr>
            <a:lvl9pPr marL="3657600" algn="l" defTabSz="457200" rtl="0" eaLnBrk="1" latinLnBrk="0" hangingPunct="1">
              <a:defRPr sz="8200" kern="1200">
                <a:solidFill>
                  <a:schemeClr val="tx1"/>
                </a:solidFill>
                <a:latin typeface="Calibri" charset="0"/>
                <a:ea typeface="ＭＳ Ｐゴシック" charset="0"/>
                <a:cs typeface="ＭＳ Ｐゴシック" charset="0"/>
              </a:defRPr>
            </a:lvl9pPr>
          </a:lstStyle>
          <a:p>
            <a:pPr>
              <a:defRPr/>
            </a:pPr>
            <a:r>
              <a:rPr lang="en-GB" sz="2800" b="1" dirty="0">
                <a:solidFill>
                  <a:srgbClr val="13275A"/>
                </a:solidFill>
                <a:latin typeface="Arial" charset="0"/>
                <a:ea typeface="Arial" charset="0"/>
                <a:cs typeface="Arial" charset="0"/>
              </a:rPr>
              <a:t>Horizons in STEM Higher Education Conference, 29</a:t>
            </a:r>
            <a:r>
              <a:rPr lang="en-GB" sz="2800" b="1" baseline="30000" dirty="0">
                <a:solidFill>
                  <a:srgbClr val="13275A"/>
                </a:solidFill>
                <a:latin typeface="Arial" charset="0"/>
                <a:ea typeface="Arial" charset="0"/>
                <a:cs typeface="Arial" charset="0"/>
              </a:rPr>
              <a:t>th</a:t>
            </a:r>
            <a:r>
              <a:rPr lang="en-GB" sz="2800" b="1" dirty="0">
                <a:solidFill>
                  <a:srgbClr val="13275A"/>
                </a:solidFill>
                <a:latin typeface="Arial" charset="0"/>
                <a:ea typeface="Arial" charset="0"/>
                <a:cs typeface="Arial" charset="0"/>
              </a:rPr>
              <a:t>- 30</a:t>
            </a:r>
            <a:r>
              <a:rPr lang="en-GB" sz="2800" b="1" baseline="30000" dirty="0">
                <a:solidFill>
                  <a:srgbClr val="13275A"/>
                </a:solidFill>
                <a:latin typeface="Arial" charset="0"/>
                <a:ea typeface="Arial" charset="0"/>
                <a:cs typeface="Arial" charset="0"/>
              </a:rPr>
              <a:t>th</a:t>
            </a:r>
            <a:r>
              <a:rPr lang="en-GB" sz="2800" b="1" dirty="0">
                <a:solidFill>
                  <a:srgbClr val="13275A"/>
                </a:solidFill>
                <a:latin typeface="Arial" charset="0"/>
                <a:ea typeface="Arial" charset="0"/>
                <a:cs typeface="Arial" charset="0"/>
              </a:rPr>
              <a:t> June 2021, The Open University</a:t>
            </a:r>
          </a:p>
          <a:p>
            <a:pPr>
              <a:defRPr/>
            </a:pPr>
            <a:r>
              <a:rPr lang="en-GB" sz="2800" b="1" dirty="0">
                <a:solidFill>
                  <a:srgbClr val="13275A"/>
                </a:solidFill>
                <a:latin typeface="Arial" charset="0"/>
                <a:ea typeface="Arial" charset="0"/>
                <a:cs typeface="Arial" charset="0"/>
              </a:rPr>
              <a:t>Poster presentation (poster/abstract number TBC)</a:t>
            </a:r>
          </a:p>
        </p:txBody>
      </p:sp>
      <p:sp>
        <p:nvSpPr>
          <p:cNvPr id="65" name="Title 1">
            <a:extLst>
              <a:ext uri="{FF2B5EF4-FFF2-40B4-BE49-F238E27FC236}">
                <a16:creationId xmlns:a16="http://schemas.microsoft.com/office/drawing/2014/main" id="{415D01DC-D3FE-4B4F-99D2-79D4E0A0DFF2}"/>
              </a:ext>
            </a:extLst>
          </p:cNvPr>
          <p:cNvSpPr txBox="1">
            <a:spLocks/>
          </p:cNvSpPr>
          <p:nvPr/>
        </p:nvSpPr>
        <p:spPr bwMode="auto">
          <a:xfrm>
            <a:off x="894429" y="6412248"/>
            <a:ext cx="16288699" cy="1163606"/>
          </a:xfrm>
          <a:prstGeom prst="rect">
            <a:avLst/>
          </a:prstGeom>
          <a:solidFill>
            <a:srgbClr val="1B2A6B"/>
          </a:solidFill>
          <a:ln>
            <a:noFill/>
          </a:ln>
          <a:extLst>
            <a:ext uri="{FAA26D3D-D897-4be2-8F04-BA451C77F1D7}">
              <ma14:placeholderFlag xmlns:ma14="http://schemas.microsoft.com/office/mac/drawingml/2011/main" xmlns="" val="1"/>
            </a:ext>
          </a:extLst>
        </p:spPr>
        <p:txBody>
          <a:bodyPr vert="horz" wrap="square" lIns="420098" tIns="210049" rIns="420098" bIns="210049" numCol="1" anchor="t" anchorCtr="0" compatLnSpc="1">
            <a:prstTxWarp prst="textNoShape">
              <a:avLst/>
            </a:prstTxWarp>
          </a:bodyPr>
          <a:lstStyle>
            <a:lvl1pPr algn="l" defTabSz="2100263" rtl="0" eaLnBrk="1" fontAlgn="base" hangingPunct="1">
              <a:spcBef>
                <a:spcPct val="0"/>
              </a:spcBef>
              <a:spcAft>
                <a:spcPct val="0"/>
              </a:spcAft>
              <a:defRPr sz="11000" b="1" kern="1200">
                <a:solidFill>
                  <a:schemeClr val="bg1"/>
                </a:solidFill>
                <a:latin typeface="Arial" charset="0"/>
                <a:ea typeface="Arial" charset="0"/>
                <a:cs typeface="Arial" charset="0"/>
              </a:defRPr>
            </a:lvl1pPr>
            <a:lvl2pPr algn="ctr" defTabSz="2100263" rtl="0" eaLnBrk="1" fontAlgn="base" hangingPunct="1">
              <a:spcBef>
                <a:spcPct val="0"/>
              </a:spcBef>
              <a:spcAft>
                <a:spcPct val="0"/>
              </a:spcAft>
              <a:defRPr sz="20200">
                <a:solidFill>
                  <a:schemeClr val="tx1"/>
                </a:solidFill>
                <a:latin typeface="Calibri" charset="0"/>
                <a:ea typeface="ＭＳ Ｐゴシック" charset="0"/>
                <a:cs typeface="ＭＳ Ｐゴシック" charset="0"/>
              </a:defRPr>
            </a:lvl2pPr>
            <a:lvl3pPr algn="ctr" defTabSz="2100263" rtl="0" eaLnBrk="1" fontAlgn="base" hangingPunct="1">
              <a:spcBef>
                <a:spcPct val="0"/>
              </a:spcBef>
              <a:spcAft>
                <a:spcPct val="0"/>
              </a:spcAft>
              <a:defRPr sz="20200">
                <a:solidFill>
                  <a:schemeClr val="tx1"/>
                </a:solidFill>
                <a:latin typeface="Calibri" charset="0"/>
                <a:ea typeface="ＭＳ Ｐゴシック" charset="0"/>
                <a:cs typeface="ＭＳ Ｐゴシック" charset="0"/>
              </a:defRPr>
            </a:lvl3pPr>
            <a:lvl4pPr algn="ctr" defTabSz="2100263" rtl="0" eaLnBrk="1" fontAlgn="base" hangingPunct="1">
              <a:spcBef>
                <a:spcPct val="0"/>
              </a:spcBef>
              <a:spcAft>
                <a:spcPct val="0"/>
              </a:spcAft>
              <a:defRPr sz="20200">
                <a:solidFill>
                  <a:schemeClr val="tx1"/>
                </a:solidFill>
                <a:latin typeface="Calibri" charset="0"/>
                <a:ea typeface="ＭＳ Ｐゴシック" charset="0"/>
                <a:cs typeface="ＭＳ Ｐゴシック" charset="0"/>
              </a:defRPr>
            </a:lvl4pPr>
            <a:lvl5pPr algn="ctr" defTabSz="2100263" rtl="0" eaLnBrk="1" fontAlgn="base" hangingPunct="1">
              <a:spcBef>
                <a:spcPct val="0"/>
              </a:spcBef>
              <a:spcAft>
                <a:spcPct val="0"/>
              </a:spcAft>
              <a:defRPr sz="20200">
                <a:solidFill>
                  <a:schemeClr val="tx1"/>
                </a:solidFill>
                <a:latin typeface="Calibri" charset="0"/>
                <a:ea typeface="ＭＳ Ｐゴシック" charset="0"/>
                <a:cs typeface="ＭＳ Ｐゴシック" charset="0"/>
              </a:defRPr>
            </a:lvl5pPr>
            <a:lvl6pPr marL="457200" algn="ctr" defTabSz="2100263" rtl="0" eaLnBrk="1" fontAlgn="base" hangingPunct="1">
              <a:spcBef>
                <a:spcPct val="0"/>
              </a:spcBef>
              <a:spcAft>
                <a:spcPct val="0"/>
              </a:spcAft>
              <a:defRPr sz="20200">
                <a:solidFill>
                  <a:schemeClr val="tx1"/>
                </a:solidFill>
                <a:latin typeface="Calibri" charset="0"/>
                <a:ea typeface="ＭＳ Ｐゴシック" charset="0"/>
                <a:cs typeface="ＭＳ Ｐゴシック" charset="0"/>
              </a:defRPr>
            </a:lvl6pPr>
            <a:lvl7pPr marL="914400" algn="ctr" defTabSz="2100263" rtl="0" eaLnBrk="1" fontAlgn="base" hangingPunct="1">
              <a:spcBef>
                <a:spcPct val="0"/>
              </a:spcBef>
              <a:spcAft>
                <a:spcPct val="0"/>
              </a:spcAft>
              <a:defRPr sz="20200">
                <a:solidFill>
                  <a:schemeClr val="tx1"/>
                </a:solidFill>
                <a:latin typeface="Calibri" charset="0"/>
                <a:ea typeface="ＭＳ Ｐゴシック" charset="0"/>
                <a:cs typeface="ＭＳ Ｐゴシック" charset="0"/>
              </a:defRPr>
            </a:lvl7pPr>
            <a:lvl8pPr marL="1371600" algn="ctr" defTabSz="2100263" rtl="0" eaLnBrk="1" fontAlgn="base" hangingPunct="1">
              <a:spcBef>
                <a:spcPct val="0"/>
              </a:spcBef>
              <a:spcAft>
                <a:spcPct val="0"/>
              </a:spcAft>
              <a:defRPr sz="20200">
                <a:solidFill>
                  <a:schemeClr val="tx1"/>
                </a:solidFill>
                <a:latin typeface="Calibri" charset="0"/>
                <a:ea typeface="ＭＳ Ｐゴシック" charset="0"/>
                <a:cs typeface="ＭＳ Ｐゴシック" charset="0"/>
              </a:defRPr>
            </a:lvl8pPr>
            <a:lvl9pPr marL="1828800" algn="ctr" defTabSz="2100263" rtl="0" eaLnBrk="1" fontAlgn="base" hangingPunct="1">
              <a:spcBef>
                <a:spcPct val="0"/>
              </a:spcBef>
              <a:spcAft>
                <a:spcPct val="0"/>
              </a:spcAft>
              <a:defRPr sz="20200">
                <a:solidFill>
                  <a:schemeClr val="tx1"/>
                </a:solidFill>
                <a:latin typeface="Calibri" charset="0"/>
                <a:ea typeface="ＭＳ Ｐゴシック" charset="0"/>
                <a:cs typeface="ＭＳ Ｐゴシック" charset="0"/>
              </a:defRPr>
            </a:lvl9pPr>
          </a:lstStyle>
          <a:p>
            <a:r>
              <a:rPr lang="en-US" sz="2800" b="0" baseline="30000" dirty="0"/>
              <a:t>1</a:t>
            </a:r>
            <a:r>
              <a:rPr lang="en-US" sz="2800" b="0" dirty="0"/>
              <a:t>vibhu.solanki@nottingham.ac.uk, University Of Nottingham, Nottingham NG7 2RD</a:t>
            </a:r>
          </a:p>
          <a:p>
            <a:r>
              <a:rPr lang="en-US" sz="2800" b="0" baseline="30000" dirty="0"/>
              <a:t>2</a:t>
            </a:r>
            <a:r>
              <a:rPr lang="en-US" sz="2800" b="0" dirty="0"/>
              <a:t>University Of Nottingham, Nottingham NG7 2RD</a:t>
            </a:r>
          </a:p>
        </p:txBody>
      </p:sp>
      <p:pic>
        <p:nvPicPr>
          <p:cNvPr id="10" name="Picture 9" descr="Logo, company name&#10;&#10;Description automatically generated">
            <a:extLst>
              <a:ext uri="{FF2B5EF4-FFF2-40B4-BE49-F238E27FC236}">
                <a16:creationId xmlns:a16="http://schemas.microsoft.com/office/drawing/2014/main" id="{8603B40C-DDA0-DE49-8249-0B1842E59FE2}"/>
              </a:ext>
            </a:extLst>
          </p:cNvPr>
          <p:cNvPicPr>
            <a:picLocks noChangeAspect="1"/>
          </p:cNvPicPr>
          <p:nvPr/>
        </p:nvPicPr>
        <p:blipFill>
          <a:blip r:embed="rId4"/>
          <a:stretch>
            <a:fillRect/>
          </a:stretch>
        </p:blipFill>
        <p:spPr>
          <a:xfrm>
            <a:off x="18622139" y="16886"/>
            <a:ext cx="3387694" cy="3387694"/>
          </a:xfrm>
          <a:prstGeom prst="rect">
            <a:avLst/>
          </a:prstGeom>
        </p:spPr>
      </p:pic>
      <p:pic>
        <p:nvPicPr>
          <p:cNvPr id="12" name="Picture 11" descr="Logo&#10;&#10;Description automatically generated">
            <a:extLst>
              <a:ext uri="{FF2B5EF4-FFF2-40B4-BE49-F238E27FC236}">
                <a16:creationId xmlns:a16="http://schemas.microsoft.com/office/drawing/2014/main" id="{EF4DBCA5-68B1-AF41-8946-59B04454EC33}"/>
              </a:ext>
            </a:extLst>
          </p:cNvPr>
          <p:cNvPicPr>
            <a:picLocks noChangeAspect="1"/>
          </p:cNvPicPr>
          <p:nvPr/>
        </p:nvPicPr>
        <p:blipFill>
          <a:blip r:embed="rId5"/>
          <a:stretch>
            <a:fillRect/>
          </a:stretch>
        </p:blipFill>
        <p:spPr>
          <a:xfrm>
            <a:off x="22009833" y="13025"/>
            <a:ext cx="3387694" cy="3387694"/>
          </a:xfrm>
          <a:prstGeom prst="rect">
            <a:avLst/>
          </a:prstGeom>
        </p:spPr>
      </p:pic>
      <p:sp>
        <p:nvSpPr>
          <p:cNvPr id="13" name="TextBox 12">
            <a:extLst>
              <a:ext uri="{FF2B5EF4-FFF2-40B4-BE49-F238E27FC236}">
                <a16:creationId xmlns:a16="http://schemas.microsoft.com/office/drawing/2014/main" id="{FB1E7F06-2A33-004C-B9B9-D0D9B285CBB7}"/>
              </a:ext>
            </a:extLst>
          </p:cNvPr>
          <p:cNvSpPr txBox="1"/>
          <p:nvPr/>
        </p:nvSpPr>
        <p:spPr>
          <a:xfrm>
            <a:off x="2612571" y="2318657"/>
            <a:ext cx="184731" cy="1354217"/>
          </a:xfrm>
          <a:prstGeom prst="rect">
            <a:avLst/>
          </a:prstGeom>
          <a:noFill/>
        </p:spPr>
        <p:txBody>
          <a:bodyPr wrap="none" rtlCol="0">
            <a:spAutoFit/>
          </a:bodyPr>
          <a:lstStyle/>
          <a:p>
            <a:endParaRPr lang="en-US" dirty="0"/>
          </a:p>
        </p:txBody>
      </p:sp>
      <p:pic>
        <p:nvPicPr>
          <p:cNvPr id="15" name="Picture 14" descr="A picture containing website&#10;&#10;Description automatically generated">
            <a:extLst>
              <a:ext uri="{FF2B5EF4-FFF2-40B4-BE49-F238E27FC236}">
                <a16:creationId xmlns:a16="http://schemas.microsoft.com/office/drawing/2014/main" id="{EBDD8301-BA71-3D46-9E5D-A5162AC3F7A6}"/>
              </a:ext>
            </a:extLst>
          </p:cNvPr>
          <p:cNvPicPr>
            <a:picLocks noChangeAspect="1"/>
          </p:cNvPicPr>
          <p:nvPr/>
        </p:nvPicPr>
        <p:blipFill>
          <a:blip r:embed="rId6"/>
          <a:stretch>
            <a:fillRect/>
          </a:stretch>
        </p:blipFill>
        <p:spPr>
          <a:xfrm>
            <a:off x="1610658" y="16635159"/>
            <a:ext cx="12025336" cy="5708715"/>
          </a:xfrm>
          <a:prstGeom prst="rect">
            <a:avLst/>
          </a:prstGeom>
        </p:spPr>
      </p:pic>
      <p:pic>
        <p:nvPicPr>
          <p:cNvPr id="17" name="Picture 16" descr="Graphical user interface, text&#10;&#10;Description automatically generated">
            <a:extLst>
              <a:ext uri="{FF2B5EF4-FFF2-40B4-BE49-F238E27FC236}">
                <a16:creationId xmlns:a16="http://schemas.microsoft.com/office/drawing/2014/main" id="{352D965D-B104-FE49-B391-0FCD0F2F3AE4}"/>
              </a:ext>
            </a:extLst>
          </p:cNvPr>
          <p:cNvPicPr>
            <a:picLocks noChangeAspect="1"/>
          </p:cNvPicPr>
          <p:nvPr/>
        </p:nvPicPr>
        <p:blipFill rotWithShape="1">
          <a:blip r:embed="rId7"/>
          <a:srcRect l="2070" t="12536" b="8041"/>
          <a:stretch/>
        </p:blipFill>
        <p:spPr>
          <a:xfrm>
            <a:off x="15526155" y="25728356"/>
            <a:ext cx="10873656" cy="49605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9" name="Picture 18" descr="Text&#10;&#10;Description automatically generated">
            <a:extLst>
              <a:ext uri="{FF2B5EF4-FFF2-40B4-BE49-F238E27FC236}">
                <a16:creationId xmlns:a16="http://schemas.microsoft.com/office/drawing/2014/main" id="{0114BA04-235F-A641-B901-FB9A79AE6B83}"/>
              </a:ext>
            </a:extLst>
          </p:cNvPr>
          <p:cNvPicPr>
            <a:picLocks noChangeAspect="1"/>
          </p:cNvPicPr>
          <p:nvPr/>
        </p:nvPicPr>
        <p:blipFill rotWithShape="1">
          <a:blip r:embed="rId8"/>
          <a:srcRect l="1401" t="9995" r="2508" b="7398"/>
          <a:stretch/>
        </p:blipFill>
        <p:spPr>
          <a:xfrm>
            <a:off x="18522249" y="9314760"/>
            <a:ext cx="11190298" cy="541135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1" name="Picture 20" descr="Graphical user interface, text, application&#10;&#10;Description automatically generated">
            <a:extLst>
              <a:ext uri="{FF2B5EF4-FFF2-40B4-BE49-F238E27FC236}">
                <a16:creationId xmlns:a16="http://schemas.microsoft.com/office/drawing/2014/main" id="{1BEA25CB-9034-4543-9FEF-484F3EDB96DD}"/>
              </a:ext>
            </a:extLst>
          </p:cNvPr>
          <p:cNvPicPr>
            <a:picLocks noChangeAspect="1"/>
          </p:cNvPicPr>
          <p:nvPr/>
        </p:nvPicPr>
        <p:blipFill rotWithShape="1">
          <a:blip r:embed="rId9"/>
          <a:srcRect l="3997" t="12547" r="3566"/>
          <a:stretch/>
        </p:blipFill>
        <p:spPr>
          <a:xfrm>
            <a:off x="19496409" y="20233754"/>
            <a:ext cx="10248486" cy="54538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4" name="Picture 23" descr="Text&#10;&#10;Description automatically generated">
            <a:extLst>
              <a:ext uri="{FF2B5EF4-FFF2-40B4-BE49-F238E27FC236}">
                <a16:creationId xmlns:a16="http://schemas.microsoft.com/office/drawing/2014/main" id="{682F0953-C181-D140-BE6D-E0D95198B0EE}"/>
              </a:ext>
            </a:extLst>
          </p:cNvPr>
          <p:cNvPicPr>
            <a:picLocks noChangeAspect="1"/>
          </p:cNvPicPr>
          <p:nvPr/>
        </p:nvPicPr>
        <p:blipFill rotWithShape="1">
          <a:blip r:embed="rId10"/>
          <a:srcRect l="1926" t="11115" r="3795" b="5635"/>
          <a:stretch/>
        </p:blipFill>
        <p:spPr>
          <a:xfrm>
            <a:off x="16328057" y="14766844"/>
            <a:ext cx="10935618" cy="543165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4004695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GUID" val="2b5b5c08-bb99-4a32-b70d-f23647e73011"/>
</p:tagLst>
</file>

<file path=ppt/theme/theme1.xml><?xml version="1.0" encoding="utf-8"?>
<a:theme xmlns:a="http://schemas.openxmlformats.org/drawingml/2006/main" name="A0 Corporate blue (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E1752E067AC8E4887EE42D2725A8328" ma:contentTypeVersion="10" ma:contentTypeDescription="Create a new document." ma:contentTypeScope="" ma:versionID="15f682d8e3c4b1f0fbab7efc10a923dc">
  <xsd:schema xmlns:xsd="http://www.w3.org/2001/XMLSchema" xmlns:xs="http://www.w3.org/2001/XMLSchema" xmlns:p="http://schemas.microsoft.com/office/2006/metadata/properties" xmlns:ns2="ef6794c4-9278-43c5-b03c-4ffd80cfd7c1" xmlns:ns3="d4e07136-391e-4ba4-8966-f58ba7a8f7d1" targetNamespace="http://schemas.microsoft.com/office/2006/metadata/properties" ma:root="true" ma:fieldsID="7e20fb1aac8733dd018960eefce03de9" ns2:_="" ns3:_="">
    <xsd:import namespace="ef6794c4-9278-43c5-b03c-4ffd80cfd7c1"/>
    <xsd:import namespace="d4e07136-391e-4ba4-8966-f58ba7a8f7d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6794c4-9278-43c5-b03c-4ffd80cfd7c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4e07136-391e-4ba4-8966-f58ba7a8f7d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DD9EDFF-D22F-4C7D-88F6-ECEBB7BC0EA2}">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16AEACEE-2677-49CF-B532-2914DCE6E392}">
  <ds:schemaRefs>
    <ds:schemaRef ds:uri="http://schemas.microsoft.com/sharepoint/v3/contenttype/forms"/>
  </ds:schemaRefs>
</ds:datastoreItem>
</file>

<file path=customXml/itemProps3.xml><?xml version="1.0" encoding="utf-8"?>
<ds:datastoreItem xmlns:ds="http://schemas.openxmlformats.org/officeDocument/2006/customXml" ds:itemID="{9D5A8586-EE6D-42A7-A1D7-448CA545237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6794c4-9278-43c5-b03c-4ffd80cfd7c1"/>
    <ds:schemaRef ds:uri="d4e07136-391e-4ba4-8966-f58ba7a8f7d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A0 Corporate blue (2)</Template>
  <TotalTime>652</TotalTime>
  <Words>714</Words>
  <Application>Microsoft Office PowerPoint</Application>
  <PresentationFormat>Custom</PresentationFormat>
  <Paragraphs>30</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Georgia</vt:lpstr>
      <vt:lpstr>A0 Corporate blue (2)</vt:lpstr>
      <vt:lpstr>Horizons in STEM Conference 2021:  Student and Academic reflections on the co-design of final year Pharmacy masters module</vt:lpstr>
    </vt:vector>
  </TitlesOfParts>
  <Company>University Of Nottingham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Love Anneke</dc:creator>
  <cp:lastModifiedBy>Trevor.Collins</cp:lastModifiedBy>
  <cp:revision>77</cp:revision>
  <dcterms:created xsi:type="dcterms:W3CDTF">2014-05-02T13:42:48Z</dcterms:created>
  <dcterms:modified xsi:type="dcterms:W3CDTF">2021-06-27T15:15:21Z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0x010100CE1752E067AC8E4887EE42D2725A8328</vt:lpwstr>
  </property>
</Properties>
</file>