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56" r:id="rId5"/>
  </p:sldIdLst>
  <p:sldSz cx="12192000" cy="16256000"/>
  <p:notesSz cx="6858000" cy="9144000"/>
  <p:custDataLst>
    <p:tags r:id="rId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5F5"/>
    <a:srgbClr val="FAF7FF"/>
    <a:srgbClr val="FAFEF8"/>
    <a:srgbClr val="EAF9E3"/>
    <a:srgbClr val="A38AB4"/>
    <a:srgbClr val="008000"/>
    <a:srgbClr val="934BC9"/>
    <a:srgbClr val="C29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28B3A9-39C9-4CC5-A9AE-E656F5B4BD64}" v="8" dt="2021-06-27T15:15:58.8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36" d="100"/>
          <a:sy n="36" d="100"/>
        </p:scale>
        <p:origin x="2422" y="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tags" Target="tags/tag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field, Catherine" userId="cef90a34-96a1-4154-816c-473e17ce109b" providerId="ADAL" clId="{9978616F-474F-4C4F-8E54-11F0D8109F6C}"/>
    <pc:docChg chg="undo custSel addSld delSld modSld modMainMaster">
      <pc:chgData name="Mansfield, Catherine" userId="cef90a34-96a1-4154-816c-473e17ce109b" providerId="ADAL" clId="{9978616F-474F-4C4F-8E54-11F0D8109F6C}" dt="2021-06-23T21:07:59.264" v="6515" actId="1076"/>
      <pc:docMkLst>
        <pc:docMk/>
      </pc:docMkLst>
      <pc:sldChg chg="addSp delSp modSp mod setBg">
        <pc:chgData name="Mansfield, Catherine" userId="cef90a34-96a1-4154-816c-473e17ce109b" providerId="ADAL" clId="{9978616F-474F-4C4F-8E54-11F0D8109F6C}" dt="2021-06-23T21:07:59.264" v="6515" actId="1076"/>
        <pc:sldMkLst>
          <pc:docMk/>
          <pc:sldMk cId="1220749031" sldId="256"/>
        </pc:sldMkLst>
        <pc:spChg chg="mod">
          <ac:chgData name="Mansfield, Catherine" userId="cef90a34-96a1-4154-816c-473e17ce109b" providerId="ADAL" clId="{9978616F-474F-4C4F-8E54-11F0D8109F6C}" dt="2021-06-23T21:07:51.485" v="6513" actId="255"/>
          <ac:spMkLst>
            <pc:docMk/>
            <pc:sldMk cId="1220749031" sldId="256"/>
            <ac:spMk id="4" creationId="{DB8A39A1-89A7-46E6-9A6B-9550FC34A66E}"/>
          </ac:spMkLst>
        </pc:spChg>
        <pc:spChg chg="mod">
          <ac:chgData name="Mansfield, Catherine" userId="cef90a34-96a1-4154-816c-473e17ce109b" providerId="ADAL" clId="{9978616F-474F-4C4F-8E54-11F0D8109F6C}" dt="2021-06-23T21:07:19.638" v="6512" actId="20577"/>
          <ac:spMkLst>
            <pc:docMk/>
            <pc:sldMk cId="1220749031" sldId="256"/>
            <ac:spMk id="5" creationId="{B02608D1-7F3A-4D08-A91E-6BDB9567B53F}"/>
          </ac:spMkLst>
        </pc:spChg>
        <pc:spChg chg="mod">
          <ac:chgData name="Mansfield, Catherine" userId="cef90a34-96a1-4154-816c-473e17ce109b" providerId="ADAL" clId="{9978616F-474F-4C4F-8E54-11F0D8109F6C}" dt="2021-06-23T21:01:41.245" v="6471" actId="207"/>
          <ac:spMkLst>
            <pc:docMk/>
            <pc:sldMk cId="1220749031" sldId="256"/>
            <ac:spMk id="6" creationId="{6B508193-AA87-4CA0-8A4A-70F401F2D015}"/>
          </ac:spMkLst>
        </pc:spChg>
        <pc:spChg chg="del mod">
          <ac:chgData name="Mansfield, Catherine" userId="cef90a34-96a1-4154-816c-473e17ce109b" providerId="ADAL" clId="{9978616F-474F-4C4F-8E54-11F0D8109F6C}" dt="2021-06-22T20:17:08.303" v="921" actId="478"/>
          <ac:spMkLst>
            <pc:docMk/>
            <pc:sldMk cId="1220749031" sldId="256"/>
            <ac:spMk id="7" creationId="{30E43B55-690E-4E82-9FFC-AAFF7C0EA1CD}"/>
          </ac:spMkLst>
        </pc:spChg>
        <pc:spChg chg="add mod">
          <ac:chgData name="Mansfield, Catherine" userId="cef90a34-96a1-4154-816c-473e17ce109b" providerId="ADAL" clId="{9978616F-474F-4C4F-8E54-11F0D8109F6C}" dt="2021-06-23T20:44:46.813" v="5206" actId="404"/>
          <ac:spMkLst>
            <pc:docMk/>
            <pc:sldMk cId="1220749031" sldId="256"/>
            <ac:spMk id="7" creationId="{5D91F08E-A661-43A3-88A4-4F488E09CE55}"/>
          </ac:spMkLst>
        </pc:spChg>
        <pc:spChg chg="mod">
          <ac:chgData name="Mansfield, Catherine" userId="cef90a34-96a1-4154-816c-473e17ce109b" providerId="ADAL" clId="{9978616F-474F-4C4F-8E54-11F0D8109F6C}" dt="2021-06-23T21:02:15.820" v="6481" actId="207"/>
          <ac:spMkLst>
            <pc:docMk/>
            <pc:sldMk cId="1220749031" sldId="256"/>
            <ac:spMk id="8" creationId="{DF3A84DD-597A-4987-A581-80BEDB4F3C65}"/>
          </ac:spMkLst>
        </pc:spChg>
        <pc:spChg chg="mod">
          <ac:chgData name="Mansfield, Catherine" userId="cef90a34-96a1-4154-816c-473e17ce109b" providerId="ADAL" clId="{9978616F-474F-4C4F-8E54-11F0D8109F6C}" dt="2021-06-23T21:03:10.933" v="6493" actId="207"/>
          <ac:spMkLst>
            <pc:docMk/>
            <pc:sldMk cId="1220749031" sldId="256"/>
            <ac:spMk id="9" creationId="{0027E6E0-CB92-4936-A328-4C92409DC6AD}"/>
          </ac:spMkLst>
        </pc:spChg>
        <pc:spChg chg="mod">
          <ac:chgData name="Mansfield, Catherine" userId="cef90a34-96a1-4154-816c-473e17ce109b" providerId="ADAL" clId="{9978616F-474F-4C4F-8E54-11F0D8109F6C}" dt="2021-06-23T21:01:51.238" v="6472" actId="113"/>
          <ac:spMkLst>
            <pc:docMk/>
            <pc:sldMk cId="1220749031" sldId="256"/>
            <ac:spMk id="10" creationId="{0D36A211-3486-47C9-920E-EECC44BACC12}"/>
          </ac:spMkLst>
        </pc:spChg>
        <pc:spChg chg="add mod">
          <ac:chgData name="Mansfield, Catherine" userId="cef90a34-96a1-4154-816c-473e17ce109b" providerId="ADAL" clId="{9978616F-474F-4C4F-8E54-11F0D8109F6C}" dt="2021-06-23T20:25:44.362" v="4190" actId="14100"/>
          <ac:spMkLst>
            <pc:docMk/>
            <pc:sldMk cId="1220749031" sldId="256"/>
            <ac:spMk id="11" creationId="{C00FF0EA-E0B0-4ED8-9A5F-3836B7782922}"/>
          </ac:spMkLst>
        </pc:spChg>
        <pc:spChg chg="add mod">
          <ac:chgData name="Mansfield, Catherine" userId="cef90a34-96a1-4154-816c-473e17ce109b" providerId="ADAL" clId="{9978616F-474F-4C4F-8E54-11F0D8109F6C}" dt="2021-06-23T20:44:53.267" v="5212" actId="1037"/>
          <ac:spMkLst>
            <pc:docMk/>
            <pc:sldMk cId="1220749031" sldId="256"/>
            <ac:spMk id="14" creationId="{DBF5AA16-0728-426F-A197-49E202D26066}"/>
          </ac:spMkLst>
        </pc:spChg>
        <pc:spChg chg="add mod">
          <ac:chgData name="Mansfield, Catherine" userId="cef90a34-96a1-4154-816c-473e17ce109b" providerId="ADAL" clId="{9978616F-474F-4C4F-8E54-11F0D8109F6C}" dt="2021-06-23T20:35:00.335" v="4883" actId="20577"/>
          <ac:spMkLst>
            <pc:docMk/>
            <pc:sldMk cId="1220749031" sldId="256"/>
            <ac:spMk id="15" creationId="{34E093EC-E839-4B43-8A54-482F24EB15FC}"/>
          </ac:spMkLst>
        </pc:spChg>
        <pc:spChg chg="add mod ord">
          <ac:chgData name="Mansfield, Catherine" userId="cef90a34-96a1-4154-816c-473e17ce109b" providerId="ADAL" clId="{9978616F-474F-4C4F-8E54-11F0D8109F6C}" dt="2021-06-23T20:26:42.604" v="4271" actId="1037"/>
          <ac:spMkLst>
            <pc:docMk/>
            <pc:sldMk cId="1220749031" sldId="256"/>
            <ac:spMk id="16" creationId="{197F7E36-BC19-4946-A5FA-322B0FF8AAAE}"/>
          </ac:spMkLst>
        </pc:spChg>
        <pc:spChg chg="add del mod">
          <ac:chgData name="Mansfield, Catherine" userId="cef90a34-96a1-4154-816c-473e17ce109b" providerId="ADAL" clId="{9978616F-474F-4C4F-8E54-11F0D8109F6C}" dt="2021-06-22T19:55:55.319" v="755" actId="478"/>
          <ac:spMkLst>
            <pc:docMk/>
            <pc:sldMk cId="1220749031" sldId="256"/>
            <ac:spMk id="17" creationId="{02ECCE0E-3CD0-445B-8649-CF2D2A9B083E}"/>
          </ac:spMkLst>
        </pc:spChg>
        <pc:spChg chg="add del">
          <ac:chgData name="Mansfield, Catherine" userId="cef90a34-96a1-4154-816c-473e17ce109b" providerId="ADAL" clId="{9978616F-474F-4C4F-8E54-11F0D8109F6C}" dt="2021-06-22T19:41:03.555" v="205" actId="34122"/>
          <ac:spMkLst>
            <pc:docMk/>
            <pc:sldMk cId="1220749031" sldId="256"/>
            <ac:spMk id="17" creationId="{383950C0-9359-48F9-AC28-3F1B3513152F}"/>
          </ac:spMkLst>
        </pc:spChg>
        <pc:spChg chg="add mod ord">
          <ac:chgData name="Mansfield, Catherine" userId="cef90a34-96a1-4154-816c-473e17ce109b" providerId="ADAL" clId="{9978616F-474F-4C4F-8E54-11F0D8109F6C}" dt="2021-06-23T20:26:38.943" v="4267" actId="1038"/>
          <ac:spMkLst>
            <pc:docMk/>
            <pc:sldMk cId="1220749031" sldId="256"/>
            <ac:spMk id="18" creationId="{15E24325-8D38-4D49-BB0C-5FECC3090B09}"/>
          </ac:spMkLst>
        </pc:spChg>
        <pc:spChg chg="add mod ord">
          <ac:chgData name="Mansfield, Catherine" userId="cef90a34-96a1-4154-816c-473e17ce109b" providerId="ADAL" clId="{9978616F-474F-4C4F-8E54-11F0D8109F6C}" dt="2021-06-23T20:26:31.422" v="4246" actId="14100"/>
          <ac:spMkLst>
            <pc:docMk/>
            <pc:sldMk cId="1220749031" sldId="256"/>
            <ac:spMk id="19" creationId="{C7AACCD5-5B88-4FA4-834E-12430A21CF54}"/>
          </ac:spMkLst>
        </pc:spChg>
        <pc:spChg chg="add del mod ord">
          <ac:chgData name="Mansfield, Catherine" userId="cef90a34-96a1-4154-816c-473e17ce109b" providerId="ADAL" clId="{9978616F-474F-4C4F-8E54-11F0D8109F6C}" dt="2021-06-22T20:45:48.439" v="2046" actId="478"/>
          <ac:spMkLst>
            <pc:docMk/>
            <pc:sldMk cId="1220749031" sldId="256"/>
            <ac:spMk id="23" creationId="{9DDC4F29-B9E8-4FA0-8CE2-075901CC7D5E}"/>
          </ac:spMkLst>
        </pc:spChg>
        <pc:spChg chg="add del mod">
          <ac:chgData name="Mansfield, Catherine" userId="cef90a34-96a1-4154-816c-473e17ce109b" providerId="ADAL" clId="{9978616F-474F-4C4F-8E54-11F0D8109F6C}" dt="2021-06-22T20:20:00.984" v="1036"/>
          <ac:spMkLst>
            <pc:docMk/>
            <pc:sldMk cId="1220749031" sldId="256"/>
            <ac:spMk id="24" creationId="{E9269A8C-F8F8-4F9E-A118-D9D0466B35FD}"/>
          </ac:spMkLst>
        </pc:spChg>
        <pc:spChg chg="add mod">
          <ac:chgData name="Mansfield, Catherine" userId="cef90a34-96a1-4154-816c-473e17ce109b" providerId="ADAL" clId="{9978616F-474F-4C4F-8E54-11F0D8109F6C}" dt="2021-06-22T20:36:44.150" v="1746" actId="2711"/>
          <ac:spMkLst>
            <pc:docMk/>
            <pc:sldMk cId="1220749031" sldId="256"/>
            <ac:spMk id="26" creationId="{A1B0C6FD-2DB0-425D-9AD4-344ACB57A436}"/>
          </ac:spMkLst>
        </pc:spChg>
        <pc:spChg chg="add mod">
          <ac:chgData name="Mansfield, Catherine" userId="cef90a34-96a1-4154-816c-473e17ce109b" providerId="ADAL" clId="{9978616F-474F-4C4F-8E54-11F0D8109F6C}" dt="2021-06-22T20:36:44.150" v="1746" actId="2711"/>
          <ac:spMkLst>
            <pc:docMk/>
            <pc:sldMk cId="1220749031" sldId="256"/>
            <ac:spMk id="28" creationId="{355E3ACC-FC70-4C7F-B053-C7109B3A6CBA}"/>
          </ac:spMkLst>
        </pc:spChg>
        <pc:spChg chg="add mod">
          <ac:chgData name="Mansfield, Catherine" userId="cef90a34-96a1-4154-816c-473e17ce109b" providerId="ADAL" clId="{9978616F-474F-4C4F-8E54-11F0D8109F6C}" dt="2021-06-23T20:27:09.971" v="4277" actId="113"/>
          <ac:spMkLst>
            <pc:docMk/>
            <pc:sldMk cId="1220749031" sldId="256"/>
            <ac:spMk id="31" creationId="{FF80C4EA-82DD-432C-9643-2BD557E8C191}"/>
          </ac:spMkLst>
        </pc:spChg>
        <pc:spChg chg="add mod">
          <ac:chgData name="Mansfield, Catherine" userId="cef90a34-96a1-4154-816c-473e17ce109b" providerId="ADAL" clId="{9978616F-474F-4C4F-8E54-11F0D8109F6C}" dt="2021-06-23T20:27:32.593" v="4284" actId="20577"/>
          <ac:spMkLst>
            <pc:docMk/>
            <pc:sldMk cId="1220749031" sldId="256"/>
            <ac:spMk id="32" creationId="{4F42CD98-2708-4106-AEA0-B0F0385755C7}"/>
          </ac:spMkLst>
        </pc:spChg>
        <pc:spChg chg="add mod ord">
          <ac:chgData name="Mansfield, Catherine" userId="cef90a34-96a1-4154-816c-473e17ce109b" providerId="ADAL" clId="{9978616F-474F-4C4F-8E54-11F0D8109F6C}" dt="2021-06-23T20:25:06.323" v="4176" actId="1036"/>
          <ac:spMkLst>
            <pc:docMk/>
            <pc:sldMk cId="1220749031" sldId="256"/>
            <ac:spMk id="33" creationId="{5DFAEDD2-C2A2-4033-9176-531E2A05693F}"/>
          </ac:spMkLst>
        </pc:spChg>
        <pc:spChg chg="add mod">
          <ac:chgData name="Mansfield, Catherine" userId="cef90a34-96a1-4154-816c-473e17ce109b" providerId="ADAL" clId="{9978616F-474F-4C4F-8E54-11F0D8109F6C}" dt="2021-06-23T21:05:26.458" v="6504" actId="207"/>
          <ac:spMkLst>
            <pc:docMk/>
            <pc:sldMk cId="1220749031" sldId="256"/>
            <ac:spMk id="38" creationId="{7DA980A6-EA5A-4DD0-8022-BFD4EBC228F5}"/>
          </ac:spMkLst>
        </pc:spChg>
        <pc:spChg chg="add del mod">
          <ac:chgData name="Mansfield, Catherine" userId="cef90a34-96a1-4154-816c-473e17ce109b" providerId="ADAL" clId="{9978616F-474F-4C4F-8E54-11F0D8109F6C}" dt="2021-06-22T20:47:15.513" v="2057" actId="33987"/>
          <ac:spMkLst>
            <pc:docMk/>
            <pc:sldMk cId="1220749031" sldId="256"/>
            <ac:spMk id="40" creationId="{FAB2F1DA-C4F8-4A37-A01B-FBEA82DFE7D0}"/>
          </ac:spMkLst>
        </pc:spChg>
        <pc:spChg chg="add mod ord">
          <ac:chgData name="Mansfield, Catherine" userId="cef90a34-96a1-4154-816c-473e17ce109b" providerId="ADAL" clId="{9978616F-474F-4C4F-8E54-11F0D8109F6C}" dt="2021-06-23T21:05:58.011" v="6507" actId="207"/>
          <ac:spMkLst>
            <pc:docMk/>
            <pc:sldMk cId="1220749031" sldId="256"/>
            <ac:spMk id="41" creationId="{B1A72F59-E78F-410E-893A-FA4E88A43C67}"/>
          </ac:spMkLst>
        </pc:spChg>
        <pc:spChg chg="add mod ord">
          <ac:chgData name="Mansfield, Catherine" userId="cef90a34-96a1-4154-816c-473e17ce109b" providerId="ADAL" clId="{9978616F-474F-4C4F-8E54-11F0D8109F6C}" dt="2021-06-23T21:05:50.237" v="6506" actId="207"/>
          <ac:spMkLst>
            <pc:docMk/>
            <pc:sldMk cId="1220749031" sldId="256"/>
            <ac:spMk id="42" creationId="{1BEF392B-3A75-490D-88EF-83F51BD081A7}"/>
          </ac:spMkLst>
        </pc:spChg>
        <pc:spChg chg="add mod ord">
          <ac:chgData name="Mansfield, Catherine" userId="cef90a34-96a1-4154-816c-473e17ce109b" providerId="ADAL" clId="{9978616F-474F-4C4F-8E54-11F0D8109F6C}" dt="2021-06-23T20:51:10.840" v="5631" actId="552"/>
          <ac:spMkLst>
            <pc:docMk/>
            <pc:sldMk cId="1220749031" sldId="256"/>
            <ac:spMk id="44" creationId="{2C2C90D6-8F1D-47BD-9F2D-D4CABC3EB819}"/>
          </ac:spMkLst>
        </pc:spChg>
        <pc:spChg chg="add del mod">
          <ac:chgData name="Mansfield, Catherine" userId="cef90a34-96a1-4154-816c-473e17ce109b" providerId="ADAL" clId="{9978616F-474F-4C4F-8E54-11F0D8109F6C}" dt="2021-06-22T20:57:26.415" v="2420"/>
          <ac:spMkLst>
            <pc:docMk/>
            <pc:sldMk cId="1220749031" sldId="256"/>
            <ac:spMk id="45" creationId="{273EE2EF-FD09-41E0-BFF0-983E1F8C1B3B}"/>
          </ac:spMkLst>
        </pc:spChg>
        <pc:spChg chg="add mod">
          <ac:chgData name="Mansfield, Catherine" userId="cef90a34-96a1-4154-816c-473e17ce109b" providerId="ADAL" clId="{9978616F-474F-4C4F-8E54-11F0D8109F6C}" dt="2021-06-23T20:44:28.523" v="5188" actId="1076"/>
          <ac:spMkLst>
            <pc:docMk/>
            <pc:sldMk cId="1220749031" sldId="256"/>
            <ac:spMk id="45" creationId="{ADACE4F1-D7CE-447A-B03F-42A79AB1CB54}"/>
          </ac:spMkLst>
        </pc:spChg>
        <pc:spChg chg="add mod ord">
          <ac:chgData name="Mansfield, Catherine" userId="cef90a34-96a1-4154-816c-473e17ce109b" providerId="ADAL" clId="{9978616F-474F-4C4F-8E54-11F0D8109F6C}" dt="2021-06-23T21:06:07.025" v="6508" actId="207"/>
          <ac:spMkLst>
            <pc:docMk/>
            <pc:sldMk cId="1220749031" sldId="256"/>
            <ac:spMk id="46" creationId="{F6C12DDC-722F-4E24-AB98-65EEA2D8609B}"/>
          </ac:spMkLst>
        </pc:spChg>
        <pc:spChg chg="add mod">
          <ac:chgData name="Mansfield, Catherine" userId="cef90a34-96a1-4154-816c-473e17ce109b" providerId="ADAL" clId="{9978616F-474F-4C4F-8E54-11F0D8109F6C}" dt="2021-06-23T21:02:57.433" v="6491" actId="207"/>
          <ac:spMkLst>
            <pc:docMk/>
            <pc:sldMk cId="1220749031" sldId="256"/>
            <ac:spMk id="47" creationId="{45C5785F-7F4D-4D0C-ADD8-C128B4054B97}"/>
          </ac:spMkLst>
        </pc:spChg>
        <pc:spChg chg="add mod">
          <ac:chgData name="Mansfield, Catherine" userId="cef90a34-96a1-4154-816c-473e17ce109b" providerId="ADAL" clId="{9978616F-474F-4C4F-8E54-11F0D8109F6C}" dt="2021-06-23T20:43:09.242" v="5093" actId="1037"/>
          <ac:spMkLst>
            <pc:docMk/>
            <pc:sldMk cId="1220749031" sldId="256"/>
            <ac:spMk id="48" creationId="{D53B261F-1362-480A-9637-D55960191F72}"/>
          </ac:spMkLst>
        </pc:spChg>
        <pc:spChg chg="add mod">
          <ac:chgData name="Mansfield, Catherine" userId="cef90a34-96a1-4154-816c-473e17ce109b" providerId="ADAL" clId="{9978616F-474F-4C4F-8E54-11F0D8109F6C}" dt="2021-06-23T20:44:36.487" v="5205" actId="1035"/>
          <ac:spMkLst>
            <pc:docMk/>
            <pc:sldMk cId="1220749031" sldId="256"/>
            <ac:spMk id="49" creationId="{A3D00423-5127-4F71-9CCD-27EFDAF6D4E0}"/>
          </ac:spMkLst>
        </pc:spChg>
        <pc:spChg chg="add mod">
          <ac:chgData name="Mansfield, Catherine" userId="cef90a34-96a1-4154-816c-473e17ce109b" providerId="ADAL" clId="{9978616F-474F-4C4F-8E54-11F0D8109F6C}" dt="2021-06-23T20:44:33.090" v="5200" actId="1037"/>
          <ac:spMkLst>
            <pc:docMk/>
            <pc:sldMk cId="1220749031" sldId="256"/>
            <ac:spMk id="50" creationId="{C437CDED-1AC4-43A5-A97E-DE45F843DABD}"/>
          </ac:spMkLst>
        </pc:spChg>
        <pc:spChg chg="add mod">
          <ac:chgData name="Mansfield, Catherine" userId="cef90a34-96a1-4154-816c-473e17ce109b" providerId="ADAL" clId="{9978616F-474F-4C4F-8E54-11F0D8109F6C}" dt="2021-06-23T20:16:06.573" v="3930" actId="1036"/>
          <ac:spMkLst>
            <pc:docMk/>
            <pc:sldMk cId="1220749031" sldId="256"/>
            <ac:spMk id="51" creationId="{98CB27C0-92CA-4613-83A0-27FBB1C7145A}"/>
          </ac:spMkLst>
        </pc:spChg>
        <pc:spChg chg="add mod">
          <ac:chgData name="Mansfield, Catherine" userId="cef90a34-96a1-4154-816c-473e17ce109b" providerId="ADAL" clId="{9978616F-474F-4C4F-8E54-11F0D8109F6C}" dt="2021-06-23T20:43:28.381" v="5120" actId="1037"/>
          <ac:spMkLst>
            <pc:docMk/>
            <pc:sldMk cId="1220749031" sldId="256"/>
            <ac:spMk id="52" creationId="{AE946DDE-F7A5-45D4-83D2-8D4D8E6ECE88}"/>
          </ac:spMkLst>
        </pc:spChg>
        <pc:spChg chg="add mod">
          <ac:chgData name="Mansfield, Catherine" userId="cef90a34-96a1-4154-816c-473e17ce109b" providerId="ADAL" clId="{9978616F-474F-4C4F-8E54-11F0D8109F6C}" dt="2021-06-23T20:46:19.724" v="5257" actId="1036"/>
          <ac:spMkLst>
            <pc:docMk/>
            <pc:sldMk cId="1220749031" sldId="256"/>
            <ac:spMk id="53" creationId="{2FAD5462-EC0E-43D2-9688-7A34179C74F2}"/>
          </ac:spMkLst>
        </pc:spChg>
        <pc:spChg chg="add mod">
          <ac:chgData name="Mansfield, Catherine" userId="cef90a34-96a1-4154-816c-473e17ce109b" providerId="ADAL" clId="{9978616F-474F-4C4F-8E54-11F0D8109F6C}" dt="2021-06-23T20:41:45.225" v="5061" actId="113"/>
          <ac:spMkLst>
            <pc:docMk/>
            <pc:sldMk cId="1220749031" sldId="256"/>
            <ac:spMk id="54" creationId="{27F55F60-3AD2-4DEA-997E-A5D92E27C155}"/>
          </ac:spMkLst>
        </pc:spChg>
        <pc:spChg chg="add mod">
          <ac:chgData name="Mansfield, Catherine" userId="cef90a34-96a1-4154-816c-473e17ce109b" providerId="ADAL" clId="{9978616F-474F-4C4F-8E54-11F0D8109F6C}" dt="2021-06-23T20:51:53.498" v="5637" actId="14100"/>
          <ac:spMkLst>
            <pc:docMk/>
            <pc:sldMk cId="1220749031" sldId="256"/>
            <ac:spMk id="56" creationId="{AECEA5E6-588E-490D-A16A-1D1819895893}"/>
          </ac:spMkLst>
        </pc:spChg>
        <pc:spChg chg="add mod">
          <ac:chgData name="Mansfield, Catherine" userId="cef90a34-96a1-4154-816c-473e17ce109b" providerId="ADAL" clId="{9978616F-474F-4C4F-8E54-11F0D8109F6C}" dt="2021-06-23T20:45:08.239" v="5234" actId="1038"/>
          <ac:spMkLst>
            <pc:docMk/>
            <pc:sldMk cId="1220749031" sldId="256"/>
            <ac:spMk id="57" creationId="{47BDB2A8-0FE8-45D3-9987-7713B367421E}"/>
          </ac:spMkLst>
        </pc:spChg>
        <pc:spChg chg="add mod topLvl">
          <ac:chgData name="Mansfield, Catherine" userId="cef90a34-96a1-4154-816c-473e17ce109b" providerId="ADAL" clId="{9978616F-474F-4C4F-8E54-11F0D8109F6C}" dt="2021-06-23T21:05:12.479" v="6503" actId="207"/>
          <ac:spMkLst>
            <pc:docMk/>
            <pc:sldMk cId="1220749031" sldId="256"/>
            <ac:spMk id="58" creationId="{83896E02-F989-4A3A-8A87-DE5CFEC4D3F1}"/>
          </ac:spMkLst>
        </pc:spChg>
        <pc:spChg chg="add mod topLvl">
          <ac:chgData name="Mansfield, Catherine" userId="cef90a34-96a1-4154-816c-473e17ce109b" providerId="ADAL" clId="{9978616F-474F-4C4F-8E54-11F0D8109F6C}" dt="2021-06-23T20:52:24.941" v="5642" actId="14100"/>
          <ac:spMkLst>
            <pc:docMk/>
            <pc:sldMk cId="1220749031" sldId="256"/>
            <ac:spMk id="59" creationId="{8FD46F3C-0978-4373-BBA8-44B4D9792458}"/>
          </ac:spMkLst>
        </pc:spChg>
        <pc:spChg chg="add mod">
          <ac:chgData name="Mansfield, Catherine" userId="cef90a34-96a1-4154-816c-473e17ce109b" providerId="ADAL" clId="{9978616F-474F-4C4F-8E54-11F0D8109F6C}" dt="2021-06-23T20:59:04.316" v="6354" actId="1035"/>
          <ac:spMkLst>
            <pc:docMk/>
            <pc:sldMk cId="1220749031" sldId="256"/>
            <ac:spMk id="60" creationId="{17158F62-2C24-4C76-9C76-CADC1271AE8D}"/>
          </ac:spMkLst>
        </pc:spChg>
        <pc:spChg chg="add mod">
          <ac:chgData name="Mansfield, Catherine" userId="cef90a34-96a1-4154-816c-473e17ce109b" providerId="ADAL" clId="{9978616F-474F-4C4F-8E54-11F0D8109F6C}" dt="2021-06-23T20:59:10.435" v="6360" actId="113"/>
          <ac:spMkLst>
            <pc:docMk/>
            <pc:sldMk cId="1220749031" sldId="256"/>
            <ac:spMk id="61" creationId="{35A6961F-FB39-44E4-A516-00BD97B19544}"/>
          </ac:spMkLst>
        </pc:spChg>
        <pc:spChg chg="add mod">
          <ac:chgData name="Mansfield, Catherine" userId="cef90a34-96a1-4154-816c-473e17ce109b" providerId="ADAL" clId="{9978616F-474F-4C4F-8E54-11F0D8109F6C}" dt="2021-06-23T21:00:49.489" v="6468" actId="20577"/>
          <ac:spMkLst>
            <pc:docMk/>
            <pc:sldMk cId="1220749031" sldId="256"/>
            <ac:spMk id="62" creationId="{2487D23F-54F6-45B8-8EF5-26F0866F4C14}"/>
          </ac:spMkLst>
        </pc:spChg>
        <pc:spChg chg="add del mod">
          <ac:chgData name="Mansfield, Catherine" userId="cef90a34-96a1-4154-816c-473e17ce109b" providerId="ADAL" clId="{9978616F-474F-4C4F-8E54-11F0D8109F6C}" dt="2021-06-23T21:00:42.026" v="6444" actId="478"/>
          <ac:spMkLst>
            <pc:docMk/>
            <pc:sldMk cId="1220749031" sldId="256"/>
            <ac:spMk id="63" creationId="{F17E02E4-300E-4086-AAC2-B05ABBD5470D}"/>
          </ac:spMkLst>
        </pc:spChg>
        <pc:grpChg chg="add del mod">
          <ac:chgData name="Mansfield, Catherine" userId="cef90a34-96a1-4154-816c-473e17ce109b" providerId="ADAL" clId="{9978616F-474F-4C4F-8E54-11F0D8109F6C}" dt="2021-06-23T20:52:10.789" v="5640" actId="165"/>
          <ac:grpSpMkLst>
            <pc:docMk/>
            <pc:sldMk cId="1220749031" sldId="256"/>
            <ac:grpSpMk id="17" creationId="{4927D9B2-7BC3-457F-B0EC-DE31E2E53F35}"/>
          </ac:grpSpMkLst>
        </pc:grpChg>
        <pc:grpChg chg="add mod">
          <ac:chgData name="Mansfield, Catherine" userId="cef90a34-96a1-4154-816c-473e17ce109b" providerId="ADAL" clId="{9978616F-474F-4C4F-8E54-11F0D8109F6C}" dt="2021-06-22T20:21:36.152" v="1082" actId="164"/>
          <ac:grpSpMkLst>
            <pc:docMk/>
            <pc:sldMk cId="1220749031" sldId="256"/>
            <ac:grpSpMk id="27" creationId="{DFFE3807-E1FE-4E93-8DA2-EB5955120685}"/>
          </ac:grpSpMkLst>
        </pc:grpChg>
        <pc:grpChg chg="add del mod">
          <ac:chgData name="Mansfield, Catherine" userId="cef90a34-96a1-4154-816c-473e17ce109b" providerId="ADAL" clId="{9978616F-474F-4C4F-8E54-11F0D8109F6C}" dt="2021-06-22T20:43:49.970" v="2025" actId="478"/>
          <ac:grpSpMkLst>
            <pc:docMk/>
            <pc:sldMk cId="1220749031" sldId="256"/>
            <ac:grpSpMk id="29" creationId="{93DB7415-71DE-476C-ACDC-5910F949B37C}"/>
          </ac:grpSpMkLst>
        </pc:grpChg>
        <pc:grpChg chg="add mod">
          <ac:chgData name="Mansfield, Catherine" userId="cef90a34-96a1-4154-816c-473e17ce109b" providerId="ADAL" clId="{9978616F-474F-4C4F-8E54-11F0D8109F6C}" dt="2021-06-23T20:26:48.190" v="4275" actId="1038"/>
          <ac:grpSpMkLst>
            <pc:docMk/>
            <pc:sldMk cId="1220749031" sldId="256"/>
            <ac:grpSpMk id="30" creationId="{F8440589-D880-49FA-9D60-0069791D3733}"/>
          </ac:grpSpMkLst>
        </pc:grpChg>
        <pc:picChg chg="add mod modCrop">
          <ac:chgData name="Mansfield, Catherine" userId="cef90a34-96a1-4154-816c-473e17ce109b" providerId="ADAL" clId="{9978616F-474F-4C4F-8E54-11F0D8109F6C}" dt="2021-06-23T21:02:22.926" v="6484" actId="1035"/>
          <ac:picMkLst>
            <pc:docMk/>
            <pc:sldMk cId="1220749031" sldId="256"/>
            <ac:picMk id="3" creationId="{42808DD0-964B-42A1-A652-7BF874EBAC90}"/>
          </ac:picMkLst>
        </pc:picChg>
        <pc:picChg chg="add del mod">
          <ac:chgData name="Mansfield, Catherine" userId="cef90a34-96a1-4154-816c-473e17ce109b" providerId="ADAL" clId="{9978616F-474F-4C4F-8E54-11F0D8109F6C}" dt="2021-06-22T20:17:33.444" v="958" actId="21"/>
          <ac:picMkLst>
            <pc:docMk/>
            <pc:sldMk cId="1220749031" sldId="256"/>
            <ac:picMk id="20" creationId="{22BEEC65-C4C3-426F-9004-ABCFC4656A4B}"/>
          </ac:picMkLst>
        </pc:picChg>
        <pc:picChg chg="add del mod">
          <ac:chgData name="Mansfield, Catherine" userId="cef90a34-96a1-4154-816c-473e17ce109b" providerId="ADAL" clId="{9978616F-474F-4C4F-8E54-11F0D8109F6C}" dt="2021-06-23T20:14:53.490" v="3906" actId="478"/>
          <ac:picMkLst>
            <pc:docMk/>
            <pc:sldMk cId="1220749031" sldId="256"/>
            <ac:picMk id="21" creationId="{8DA413E6-293E-4546-9749-A6F76EEB946C}"/>
          </ac:picMkLst>
        </pc:picChg>
        <pc:picChg chg="add mod ord">
          <ac:chgData name="Mansfield, Catherine" userId="cef90a34-96a1-4154-816c-473e17ce109b" providerId="ADAL" clId="{9978616F-474F-4C4F-8E54-11F0D8109F6C}" dt="2021-06-22T20:20:44.125" v="1044" actId="164"/>
          <ac:picMkLst>
            <pc:docMk/>
            <pc:sldMk cId="1220749031" sldId="256"/>
            <ac:picMk id="22" creationId="{317BB139-D0F1-4BC5-9280-4CD3F31E837C}"/>
          </ac:picMkLst>
        </pc:picChg>
        <pc:picChg chg="add mod modCrop">
          <ac:chgData name="Mansfield, Catherine" userId="cef90a34-96a1-4154-816c-473e17ce109b" providerId="ADAL" clId="{9978616F-474F-4C4F-8E54-11F0D8109F6C}" dt="2021-06-22T20:20:44.125" v="1044" actId="164"/>
          <ac:picMkLst>
            <pc:docMk/>
            <pc:sldMk cId="1220749031" sldId="256"/>
            <ac:picMk id="25" creationId="{2CC1F56E-0FD4-4A4A-BA05-E59944CBC2F1}"/>
          </ac:picMkLst>
        </pc:picChg>
        <pc:picChg chg="add mod modCrop">
          <ac:chgData name="Mansfield, Catherine" userId="cef90a34-96a1-4154-816c-473e17ce109b" providerId="ADAL" clId="{9978616F-474F-4C4F-8E54-11F0D8109F6C}" dt="2021-06-23T20:17:02.766" v="4006" actId="1036"/>
          <ac:picMkLst>
            <pc:docMk/>
            <pc:sldMk cId="1220749031" sldId="256"/>
            <ac:picMk id="39" creationId="{190371E2-7C1A-4921-9174-FB303FA0A6E9}"/>
          </ac:picMkLst>
        </pc:picChg>
        <pc:picChg chg="add mod">
          <ac:chgData name="Mansfield, Catherine" userId="cef90a34-96a1-4154-816c-473e17ce109b" providerId="ADAL" clId="{9978616F-474F-4C4F-8E54-11F0D8109F6C}" dt="2021-06-23T20:55:45.155" v="5966" actId="1036"/>
          <ac:picMkLst>
            <pc:docMk/>
            <pc:sldMk cId="1220749031" sldId="256"/>
            <ac:picMk id="43" creationId="{DB3224BB-1B51-4BF1-8920-33DB21D2FF8B}"/>
          </ac:picMkLst>
        </pc:picChg>
        <pc:picChg chg="add mod">
          <ac:chgData name="Mansfield, Catherine" userId="cef90a34-96a1-4154-816c-473e17ce109b" providerId="ADAL" clId="{9978616F-474F-4C4F-8E54-11F0D8109F6C}" dt="2021-06-23T20:35:50.336" v="4892" actId="1038"/>
          <ac:picMkLst>
            <pc:docMk/>
            <pc:sldMk cId="1220749031" sldId="256"/>
            <ac:picMk id="55" creationId="{2A78E5C7-24FB-471A-BFFC-C373D7E19312}"/>
          </ac:picMkLst>
        </pc:picChg>
        <pc:picChg chg="add mod">
          <ac:chgData name="Mansfield, Catherine" userId="cef90a34-96a1-4154-816c-473e17ce109b" providerId="ADAL" clId="{9978616F-474F-4C4F-8E54-11F0D8109F6C}" dt="2021-06-23T21:07:59.264" v="6515" actId="1076"/>
          <ac:picMkLst>
            <pc:docMk/>
            <pc:sldMk cId="1220749031" sldId="256"/>
            <ac:picMk id="1026" creationId="{79A90E41-EA6A-469A-9653-E4E0661DA832}"/>
          </ac:picMkLst>
        </pc:picChg>
        <pc:inkChg chg="add del">
          <ac:chgData name="Mansfield, Catherine" userId="cef90a34-96a1-4154-816c-473e17ce109b" providerId="ADAL" clId="{9978616F-474F-4C4F-8E54-11F0D8109F6C}" dt="2021-06-22T19:40:26.334" v="200" actId="9405"/>
          <ac:inkMkLst>
            <pc:docMk/>
            <pc:sldMk cId="1220749031" sldId="256"/>
            <ac:inkMk id="12" creationId="{581A07C9-3318-48F1-9426-D731BC7287E5}"/>
          </ac:inkMkLst>
        </pc:inkChg>
        <pc:inkChg chg="add del">
          <ac:chgData name="Mansfield, Catherine" userId="cef90a34-96a1-4154-816c-473e17ce109b" providerId="ADAL" clId="{9978616F-474F-4C4F-8E54-11F0D8109F6C}" dt="2021-06-22T19:41:07.744" v="206" actId="34122"/>
          <ac:inkMkLst>
            <pc:docMk/>
            <pc:sldMk cId="1220749031" sldId="256"/>
            <ac:inkMk id="13" creationId="{7275CDCA-A694-4F44-B66A-9442E6E5CA01}"/>
          </ac:inkMkLst>
        </pc:inkChg>
        <pc:inkChg chg="add del">
          <ac:chgData name="Mansfield, Catherine" userId="cef90a34-96a1-4154-816c-473e17ce109b" providerId="ADAL" clId="{9978616F-474F-4C4F-8E54-11F0D8109F6C}" dt="2021-06-22T19:40:38.377" v="203" actId="9405"/>
          <ac:inkMkLst>
            <pc:docMk/>
            <pc:sldMk cId="1220749031" sldId="256"/>
            <ac:inkMk id="14" creationId="{D01DA3EC-2469-4220-AB01-92ACEDE1D9A0}"/>
          </ac:inkMkLst>
        </pc:inkChg>
        <pc:cxnChg chg="add del">
          <ac:chgData name="Mansfield, Catherine" userId="cef90a34-96a1-4154-816c-473e17ce109b" providerId="ADAL" clId="{9978616F-474F-4C4F-8E54-11F0D8109F6C}" dt="2021-06-23T20:39:15.877" v="5005" actId="478"/>
          <ac:cxnSpMkLst>
            <pc:docMk/>
            <pc:sldMk cId="1220749031" sldId="256"/>
            <ac:cxnSpMk id="13" creationId="{7B5D1A0F-AB67-4F17-8A83-8DB274281125}"/>
          </ac:cxnSpMkLst>
        </pc:cxnChg>
        <pc:cxnChg chg="add del">
          <ac:chgData name="Mansfield, Catherine" userId="cef90a34-96a1-4154-816c-473e17ce109b" providerId="ADAL" clId="{9978616F-474F-4C4F-8E54-11F0D8109F6C}" dt="2021-06-22T20:32:31.082" v="1666" actId="478"/>
          <ac:cxnSpMkLst>
            <pc:docMk/>
            <pc:sldMk cId="1220749031" sldId="256"/>
            <ac:cxnSpMk id="35" creationId="{085C3033-54D6-4143-AF9D-456969ADD3BC}"/>
          </ac:cxnSpMkLst>
        </pc:cxnChg>
        <pc:cxnChg chg="add del">
          <ac:chgData name="Mansfield, Catherine" userId="cef90a34-96a1-4154-816c-473e17ce109b" providerId="ADAL" clId="{9978616F-474F-4C4F-8E54-11F0D8109F6C}" dt="2021-06-22T20:35:25.354" v="1745" actId="478"/>
          <ac:cxnSpMkLst>
            <pc:docMk/>
            <pc:sldMk cId="1220749031" sldId="256"/>
            <ac:cxnSpMk id="37" creationId="{D16DA0AB-D8DB-426B-AD92-EEC9B51037E4}"/>
          </ac:cxnSpMkLst>
        </pc:cxnChg>
      </pc:sldChg>
      <pc:sldChg chg="addSp delSp modSp new del mod">
        <pc:chgData name="Mansfield, Catherine" userId="cef90a34-96a1-4154-816c-473e17ce109b" providerId="ADAL" clId="{9978616F-474F-4C4F-8E54-11F0D8109F6C}" dt="2021-06-23T21:06:25.277" v="6509" actId="47"/>
        <pc:sldMkLst>
          <pc:docMk/>
          <pc:sldMk cId="934657086" sldId="257"/>
        </pc:sldMkLst>
        <pc:spChg chg="del">
          <ac:chgData name="Mansfield, Catherine" userId="cef90a34-96a1-4154-816c-473e17ce109b" providerId="ADAL" clId="{9978616F-474F-4C4F-8E54-11F0D8109F6C}" dt="2021-06-22T20:43:21.884" v="2020" actId="478"/>
          <ac:spMkLst>
            <pc:docMk/>
            <pc:sldMk cId="934657086" sldId="257"/>
            <ac:spMk id="2" creationId="{DEF1BA32-BC5A-4CDF-9611-6C57E32D2B8E}"/>
          </ac:spMkLst>
        </pc:spChg>
        <pc:spChg chg="mod">
          <ac:chgData name="Mansfield, Catherine" userId="cef90a34-96a1-4154-816c-473e17ce109b" providerId="ADAL" clId="{9978616F-474F-4C4F-8E54-11F0D8109F6C}" dt="2021-06-22T20:43:22.151" v="2021"/>
          <ac:spMkLst>
            <pc:docMk/>
            <pc:sldMk cId="934657086" sldId="257"/>
            <ac:spMk id="6" creationId="{52E9DDC5-595A-49B7-865B-97E9DFABF943}"/>
          </ac:spMkLst>
        </pc:spChg>
        <pc:spChg chg="mod">
          <ac:chgData name="Mansfield, Catherine" userId="cef90a34-96a1-4154-816c-473e17ce109b" providerId="ADAL" clId="{9978616F-474F-4C4F-8E54-11F0D8109F6C}" dt="2021-06-22T20:43:22.151" v="2021"/>
          <ac:spMkLst>
            <pc:docMk/>
            <pc:sldMk cId="934657086" sldId="257"/>
            <ac:spMk id="9" creationId="{5020D46A-4CBC-48A3-801F-D23A2D4033D9}"/>
          </ac:spMkLst>
        </pc:spChg>
        <pc:grpChg chg="add mod">
          <ac:chgData name="Mansfield, Catherine" userId="cef90a34-96a1-4154-816c-473e17ce109b" providerId="ADAL" clId="{9978616F-474F-4C4F-8E54-11F0D8109F6C}" dt="2021-06-22T20:43:30.811" v="2024" actId="1076"/>
          <ac:grpSpMkLst>
            <pc:docMk/>
            <pc:sldMk cId="934657086" sldId="257"/>
            <ac:grpSpMk id="4" creationId="{EBD448B8-34D7-4E25-A452-616F53C165B6}"/>
          </ac:grpSpMkLst>
        </pc:grpChg>
        <pc:grpChg chg="mod">
          <ac:chgData name="Mansfield, Catherine" userId="cef90a34-96a1-4154-816c-473e17ce109b" providerId="ADAL" clId="{9978616F-474F-4C4F-8E54-11F0D8109F6C}" dt="2021-06-22T20:43:22.151" v="2021"/>
          <ac:grpSpMkLst>
            <pc:docMk/>
            <pc:sldMk cId="934657086" sldId="257"/>
            <ac:grpSpMk id="5" creationId="{71D38977-B470-409F-97D5-1A0744B84192}"/>
          </ac:grpSpMkLst>
        </pc:grpChg>
        <pc:picChg chg="add mod">
          <ac:chgData name="Mansfield, Catherine" userId="cef90a34-96a1-4154-816c-473e17ce109b" providerId="ADAL" clId="{9978616F-474F-4C4F-8E54-11F0D8109F6C}" dt="2021-06-22T20:43:17.699" v="2019" actId="1076"/>
          <ac:picMkLst>
            <pc:docMk/>
            <pc:sldMk cId="934657086" sldId="257"/>
            <ac:picMk id="3" creationId="{7540F539-69A7-419A-8B49-43D7F2BA45D3}"/>
          </ac:picMkLst>
        </pc:picChg>
        <pc:picChg chg="mod">
          <ac:chgData name="Mansfield, Catherine" userId="cef90a34-96a1-4154-816c-473e17ce109b" providerId="ADAL" clId="{9978616F-474F-4C4F-8E54-11F0D8109F6C}" dt="2021-06-22T20:43:22.151" v="2021"/>
          <ac:picMkLst>
            <pc:docMk/>
            <pc:sldMk cId="934657086" sldId="257"/>
            <ac:picMk id="7" creationId="{DC583193-3847-4868-9ADC-E4BD29976154}"/>
          </ac:picMkLst>
        </pc:picChg>
        <pc:picChg chg="mod">
          <ac:chgData name="Mansfield, Catherine" userId="cef90a34-96a1-4154-816c-473e17ce109b" providerId="ADAL" clId="{9978616F-474F-4C4F-8E54-11F0D8109F6C}" dt="2021-06-22T20:43:22.151" v="2021"/>
          <ac:picMkLst>
            <pc:docMk/>
            <pc:sldMk cId="934657086" sldId="257"/>
            <ac:picMk id="8" creationId="{9E31CAE8-A2E5-443A-A357-9C925097640E}"/>
          </ac:picMkLst>
        </pc:picChg>
        <pc:picChg chg="add">
          <ac:chgData name="Mansfield, Catherine" userId="cef90a34-96a1-4154-816c-473e17ce109b" providerId="ADAL" clId="{9978616F-474F-4C4F-8E54-11F0D8109F6C}" dt="2021-06-22T21:12:36.394" v="2966"/>
          <ac:picMkLst>
            <pc:docMk/>
            <pc:sldMk cId="934657086" sldId="257"/>
            <ac:picMk id="10" creationId="{210A2DEA-5D69-47D1-B8AC-76BD55E7873E}"/>
          </ac:picMkLst>
        </pc:picChg>
      </pc:sldChg>
      <pc:sldChg chg="addSp delSp modSp new del mod">
        <pc:chgData name="Mansfield, Catherine" userId="cef90a34-96a1-4154-816c-473e17ce109b" providerId="ADAL" clId="{9978616F-474F-4C4F-8E54-11F0D8109F6C}" dt="2021-06-22T14:48:02.391" v="140" actId="2696"/>
        <pc:sldMkLst>
          <pc:docMk/>
          <pc:sldMk cId="3053431987" sldId="257"/>
        </pc:sldMkLst>
        <pc:spChg chg="add mod">
          <ac:chgData name="Mansfield, Catherine" userId="cef90a34-96a1-4154-816c-473e17ce109b" providerId="ADAL" clId="{9978616F-474F-4C4F-8E54-11F0D8109F6C}" dt="2021-06-22T13:26:12.463" v="139" actId="164"/>
          <ac:spMkLst>
            <pc:docMk/>
            <pc:sldMk cId="3053431987" sldId="257"/>
            <ac:spMk id="6" creationId="{A559684B-477B-4BD0-8869-1A0255A2A0CC}"/>
          </ac:spMkLst>
        </pc:spChg>
        <pc:spChg chg="add mod">
          <ac:chgData name="Mansfield, Catherine" userId="cef90a34-96a1-4154-816c-473e17ce109b" providerId="ADAL" clId="{9978616F-474F-4C4F-8E54-11F0D8109F6C}" dt="2021-06-22T13:26:12.463" v="139" actId="164"/>
          <ac:spMkLst>
            <pc:docMk/>
            <pc:sldMk cId="3053431987" sldId="257"/>
            <ac:spMk id="7" creationId="{9A5176B3-CF75-45E4-8CDC-75985F4ECF05}"/>
          </ac:spMkLst>
        </pc:spChg>
        <pc:spChg chg="add mod">
          <ac:chgData name="Mansfield, Catherine" userId="cef90a34-96a1-4154-816c-473e17ce109b" providerId="ADAL" clId="{9978616F-474F-4C4F-8E54-11F0D8109F6C}" dt="2021-06-22T13:26:12.463" v="139" actId="164"/>
          <ac:spMkLst>
            <pc:docMk/>
            <pc:sldMk cId="3053431987" sldId="257"/>
            <ac:spMk id="8" creationId="{E4351ABA-F2E5-4EB7-B925-51EF770F087B}"/>
          </ac:spMkLst>
        </pc:spChg>
        <pc:spChg chg="add mod">
          <ac:chgData name="Mansfield, Catherine" userId="cef90a34-96a1-4154-816c-473e17ce109b" providerId="ADAL" clId="{9978616F-474F-4C4F-8E54-11F0D8109F6C}" dt="2021-06-22T13:26:12.463" v="139" actId="164"/>
          <ac:spMkLst>
            <pc:docMk/>
            <pc:sldMk cId="3053431987" sldId="257"/>
            <ac:spMk id="9" creationId="{1179014A-216B-48C6-9373-CBA3F3C18A17}"/>
          </ac:spMkLst>
        </pc:spChg>
        <pc:grpChg chg="add mod">
          <ac:chgData name="Mansfield, Catherine" userId="cef90a34-96a1-4154-816c-473e17ce109b" providerId="ADAL" clId="{9978616F-474F-4C4F-8E54-11F0D8109F6C}" dt="2021-06-22T13:26:12.463" v="139" actId="164"/>
          <ac:grpSpMkLst>
            <pc:docMk/>
            <pc:sldMk cId="3053431987" sldId="257"/>
            <ac:grpSpMk id="12" creationId="{6D30322C-60C3-49EA-A732-67EB6F8C5791}"/>
          </ac:grpSpMkLst>
        </pc:grpChg>
        <pc:picChg chg="add del mod">
          <ac:chgData name="Mansfield, Catherine" userId="cef90a34-96a1-4154-816c-473e17ce109b" providerId="ADAL" clId="{9978616F-474F-4C4F-8E54-11F0D8109F6C}" dt="2021-06-22T13:25:57.410" v="136" actId="478"/>
          <ac:picMkLst>
            <pc:docMk/>
            <pc:sldMk cId="3053431987" sldId="257"/>
            <ac:picMk id="2" creationId="{E2CD25D3-C7DB-4D2E-AC91-2B67FC0B07B6}"/>
          </ac:picMkLst>
        </pc:picChg>
        <pc:picChg chg="add del mod ord modCrop">
          <ac:chgData name="Mansfield, Catherine" userId="cef90a34-96a1-4154-816c-473e17ce109b" providerId="ADAL" clId="{9978616F-474F-4C4F-8E54-11F0D8109F6C}" dt="2021-06-22T13:25:09.101" v="93" actId="478"/>
          <ac:picMkLst>
            <pc:docMk/>
            <pc:sldMk cId="3053431987" sldId="257"/>
            <ac:picMk id="3" creationId="{953DA277-47A0-41BE-B157-26C55C60686D}"/>
          </ac:picMkLst>
        </pc:picChg>
        <pc:picChg chg="add mod">
          <ac:chgData name="Mansfield, Catherine" userId="cef90a34-96a1-4154-816c-473e17ce109b" providerId="ADAL" clId="{9978616F-474F-4C4F-8E54-11F0D8109F6C}" dt="2021-06-22T13:26:12.463" v="139" actId="164"/>
          <ac:picMkLst>
            <pc:docMk/>
            <pc:sldMk cId="3053431987" sldId="257"/>
            <ac:picMk id="4" creationId="{EED26453-6461-41EE-A787-BA8F46B4A7E6}"/>
          </ac:picMkLst>
        </pc:picChg>
        <pc:picChg chg="add mod modCrop">
          <ac:chgData name="Mansfield, Catherine" userId="cef90a34-96a1-4154-816c-473e17ce109b" providerId="ADAL" clId="{9978616F-474F-4C4F-8E54-11F0D8109F6C}" dt="2021-06-22T13:26:12.463" v="139" actId="164"/>
          <ac:picMkLst>
            <pc:docMk/>
            <pc:sldMk cId="3053431987" sldId="257"/>
            <ac:picMk id="5" creationId="{DD335691-B613-4BDC-90C4-12ADB8D693FB}"/>
          </ac:picMkLst>
        </pc:picChg>
        <pc:picChg chg="add mod modCrop">
          <ac:chgData name="Mansfield, Catherine" userId="cef90a34-96a1-4154-816c-473e17ce109b" providerId="ADAL" clId="{9978616F-474F-4C4F-8E54-11F0D8109F6C}" dt="2021-06-22T13:26:12.463" v="139" actId="164"/>
          <ac:picMkLst>
            <pc:docMk/>
            <pc:sldMk cId="3053431987" sldId="257"/>
            <ac:picMk id="10" creationId="{EDFA9F02-29CE-484A-9EB4-8D2B7E6C478A}"/>
          </ac:picMkLst>
        </pc:picChg>
        <pc:picChg chg="add mod modCrop">
          <ac:chgData name="Mansfield, Catherine" userId="cef90a34-96a1-4154-816c-473e17ce109b" providerId="ADAL" clId="{9978616F-474F-4C4F-8E54-11F0D8109F6C}" dt="2021-06-22T13:26:12.463" v="139" actId="164"/>
          <ac:picMkLst>
            <pc:docMk/>
            <pc:sldMk cId="3053431987" sldId="257"/>
            <ac:picMk id="11" creationId="{F1E8792B-C7E6-4F47-B3A4-F088EB9E115A}"/>
          </ac:picMkLst>
        </pc:picChg>
      </pc:sldChg>
      <pc:sldMasterChg chg="modSp modSldLayout">
        <pc:chgData name="Mansfield, Catherine" userId="cef90a34-96a1-4154-816c-473e17ce109b" providerId="ADAL" clId="{9978616F-474F-4C4F-8E54-11F0D8109F6C}" dt="2021-06-22T19:51:23.321" v="689"/>
        <pc:sldMasterMkLst>
          <pc:docMk/>
          <pc:sldMasterMk cId="55457734" sldId="2147483660"/>
        </pc:sldMasterMkLst>
        <pc:spChg chg="mod">
          <ac:chgData name="Mansfield, Catherine" userId="cef90a34-96a1-4154-816c-473e17ce109b" providerId="ADAL" clId="{9978616F-474F-4C4F-8E54-11F0D8109F6C}" dt="2021-06-22T19:51:23.321" v="689"/>
          <ac:spMkLst>
            <pc:docMk/>
            <pc:sldMasterMk cId="55457734" sldId="2147483660"/>
            <ac:spMk id="2" creationId="{00000000-0000-0000-0000-000000000000}"/>
          </ac:spMkLst>
        </pc:spChg>
        <pc:spChg chg="mod">
          <ac:chgData name="Mansfield, Catherine" userId="cef90a34-96a1-4154-816c-473e17ce109b" providerId="ADAL" clId="{9978616F-474F-4C4F-8E54-11F0D8109F6C}" dt="2021-06-22T19:51:23.321" v="689"/>
          <ac:spMkLst>
            <pc:docMk/>
            <pc:sldMasterMk cId="55457734" sldId="2147483660"/>
            <ac:spMk id="3" creationId="{00000000-0000-0000-0000-000000000000}"/>
          </ac:spMkLst>
        </pc:spChg>
        <pc:spChg chg="mod">
          <ac:chgData name="Mansfield, Catherine" userId="cef90a34-96a1-4154-816c-473e17ce109b" providerId="ADAL" clId="{9978616F-474F-4C4F-8E54-11F0D8109F6C}" dt="2021-06-22T19:51:23.321" v="689"/>
          <ac:spMkLst>
            <pc:docMk/>
            <pc:sldMasterMk cId="55457734" sldId="2147483660"/>
            <ac:spMk id="4" creationId="{00000000-0000-0000-0000-000000000000}"/>
          </ac:spMkLst>
        </pc:spChg>
        <pc:spChg chg="mod">
          <ac:chgData name="Mansfield, Catherine" userId="cef90a34-96a1-4154-816c-473e17ce109b" providerId="ADAL" clId="{9978616F-474F-4C4F-8E54-11F0D8109F6C}" dt="2021-06-22T19:51:23.321" v="689"/>
          <ac:spMkLst>
            <pc:docMk/>
            <pc:sldMasterMk cId="55457734" sldId="2147483660"/>
            <ac:spMk id="5" creationId="{00000000-0000-0000-0000-000000000000}"/>
          </ac:spMkLst>
        </pc:spChg>
        <pc:spChg chg="mod">
          <ac:chgData name="Mansfield, Catherine" userId="cef90a34-96a1-4154-816c-473e17ce109b" providerId="ADAL" clId="{9978616F-474F-4C4F-8E54-11F0D8109F6C}" dt="2021-06-22T19:51:23.321" v="689"/>
          <ac:spMkLst>
            <pc:docMk/>
            <pc:sldMasterMk cId="55457734" sldId="2147483660"/>
            <ac:spMk id="6" creationId="{00000000-0000-0000-0000-000000000000}"/>
          </ac:spMkLst>
        </pc:spChg>
        <pc:sldLayoutChg chg="modSp">
          <pc:chgData name="Mansfield, Catherine" userId="cef90a34-96a1-4154-816c-473e17ce109b" providerId="ADAL" clId="{9978616F-474F-4C4F-8E54-11F0D8109F6C}" dt="2021-06-22T19:51:23.321" v="689"/>
          <pc:sldLayoutMkLst>
            <pc:docMk/>
            <pc:sldMasterMk cId="55457734" sldId="2147483660"/>
            <pc:sldLayoutMk cId="1860627837" sldId="2147483661"/>
          </pc:sldLayoutMkLst>
          <pc:spChg chg="mod">
            <ac:chgData name="Mansfield, Catherine" userId="cef90a34-96a1-4154-816c-473e17ce109b" providerId="ADAL" clId="{9978616F-474F-4C4F-8E54-11F0D8109F6C}" dt="2021-06-22T19:51:23.321" v="689"/>
            <ac:spMkLst>
              <pc:docMk/>
              <pc:sldMasterMk cId="55457734" sldId="2147483660"/>
              <pc:sldLayoutMk cId="1860627837" sldId="2147483661"/>
              <ac:spMk id="2" creationId="{00000000-0000-0000-0000-000000000000}"/>
            </ac:spMkLst>
          </pc:spChg>
          <pc:spChg chg="mod">
            <ac:chgData name="Mansfield, Catherine" userId="cef90a34-96a1-4154-816c-473e17ce109b" providerId="ADAL" clId="{9978616F-474F-4C4F-8E54-11F0D8109F6C}" dt="2021-06-22T19:51:23.321" v="689"/>
            <ac:spMkLst>
              <pc:docMk/>
              <pc:sldMasterMk cId="55457734" sldId="2147483660"/>
              <pc:sldLayoutMk cId="1860627837" sldId="2147483661"/>
              <ac:spMk id="3" creationId="{00000000-0000-0000-0000-000000000000}"/>
            </ac:spMkLst>
          </pc:spChg>
        </pc:sldLayoutChg>
        <pc:sldLayoutChg chg="modSp">
          <pc:chgData name="Mansfield, Catherine" userId="cef90a34-96a1-4154-816c-473e17ce109b" providerId="ADAL" clId="{9978616F-474F-4C4F-8E54-11F0D8109F6C}" dt="2021-06-22T19:51:23.321" v="689"/>
          <pc:sldLayoutMkLst>
            <pc:docMk/>
            <pc:sldMasterMk cId="55457734" sldId="2147483660"/>
            <pc:sldLayoutMk cId="950595190" sldId="2147483663"/>
          </pc:sldLayoutMkLst>
          <pc:spChg chg="mod">
            <ac:chgData name="Mansfield, Catherine" userId="cef90a34-96a1-4154-816c-473e17ce109b" providerId="ADAL" clId="{9978616F-474F-4C4F-8E54-11F0D8109F6C}" dt="2021-06-22T19:51:23.321" v="689"/>
            <ac:spMkLst>
              <pc:docMk/>
              <pc:sldMasterMk cId="55457734" sldId="2147483660"/>
              <pc:sldLayoutMk cId="950595190" sldId="2147483663"/>
              <ac:spMk id="2" creationId="{00000000-0000-0000-0000-000000000000}"/>
            </ac:spMkLst>
          </pc:spChg>
          <pc:spChg chg="mod">
            <ac:chgData name="Mansfield, Catherine" userId="cef90a34-96a1-4154-816c-473e17ce109b" providerId="ADAL" clId="{9978616F-474F-4C4F-8E54-11F0D8109F6C}" dt="2021-06-22T19:51:23.321" v="689"/>
            <ac:spMkLst>
              <pc:docMk/>
              <pc:sldMasterMk cId="55457734" sldId="2147483660"/>
              <pc:sldLayoutMk cId="950595190" sldId="2147483663"/>
              <ac:spMk id="3" creationId="{00000000-0000-0000-0000-000000000000}"/>
            </ac:spMkLst>
          </pc:spChg>
        </pc:sldLayoutChg>
        <pc:sldLayoutChg chg="modSp">
          <pc:chgData name="Mansfield, Catherine" userId="cef90a34-96a1-4154-816c-473e17ce109b" providerId="ADAL" clId="{9978616F-474F-4C4F-8E54-11F0D8109F6C}" dt="2021-06-22T19:51:23.321" v="689"/>
          <pc:sldLayoutMkLst>
            <pc:docMk/>
            <pc:sldMasterMk cId="55457734" sldId="2147483660"/>
            <pc:sldLayoutMk cId="52771464" sldId="2147483664"/>
          </pc:sldLayoutMkLst>
          <pc:spChg chg="mod">
            <ac:chgData name="Mansfield, Catherine" userId="cef90a34-96a1-4154-816c-473e17ce109b" providerId="ADAL" clId="{9978616F-474F-4C4F-8E54-11F0D8109F6C}" dt="2021-06-22T19:51:23.321" v="689"/>
            <ac:spMkLst>
              <pc:docMk/>
              <pc:sldMasterMk cId="55457734" sldId="2147483660"/>
              <pc:sldLayoutMk cId="52771464" sldId="2147483664"/>
              <ac:spMk id="3" creationId="{00000000-0000-0000-0000-000000000000}"/>
            </ac:spMkLst>
          </pc:spChg>
          <pc:spChg chg="mod">
            <ac:chgData name="Mansfield, Catherine" userId="cef90a34-96a1-4154-816c-473e17ce109b" providerId="ADAL" clId="{9978616F-474F-4C4F-8E54-11F0D8109F6C}" dt="2021-06-22T19:51:23.321" v="689"/>
            <ac:spMkLst>
              <pc:docMk/>
              <pc:sldMasterMk cId="55457734" sldId="2147483660"/>
              <pc:sldLayoutMk cId="52771464" sldId="2147483664"/>
              <ac:spMk id="4" creationId="{00000000-0000-0000-0000-000000000000}"/>
            </ac:spMkLst>
          </pc:spChg>
        </pc:sldLayoutChg>
        <pc:sldLayoutChg chg="modSp">
          <pc:chgData name="Mansfield, Catherine" userId="cef90a34-96a1-4154-816c-473e17ce109b" providerId="ADAL" clId="{9978616F-474F-4C4F-8E54-11F0D8109F6C}" dt="2021-06-22T19:51:23.321" v="689"/>
          <pc:sldLayoutMkLst>
            <pc:docMk/>
            <pc:sldMasterMk cId="55457734" sldId="2147483660"/>
            <pc:sldLayoutMk cId="17317016" sldId="2147483665"/>
          </pc:sldLayoutMkLst>
          <pc:spChg chg="mod">
            <ac:chgData name="Mansfield, Catherine" userId="cef90a34-96a1-4154-816c-473e17ce109b" providerId="ADAL" clId="{9978616F-474F-4C4F-8E54-11F0D8109F6C}" dt="2021-06-22T19:51:23.321" v="689"/>
            <ac:spMkLst>
              <pc:docMk/>
              <pc:sldMasterMk cId="55457734" sldId="2147483660"/>
              <pc:sldLayoutMk cId="17317016" sldId="2147483665"/>
              <ac:spMk id="2" creationId="{00000000-0000-0000-0000-000000000000}"/>
            </ac:spMkLst>
          </pc:spChg>
          <pc:spChg chg="mod">
            <ac:chgData name="Mansfield, Catherine" userId="cef90a34-96a1-4154-816c-473e17ce109b" providerId="ADAL" clId="{9978616F-474F-4C4F-8E54-11F0D8109F6C}" dt="2021-06-22T19:51:23.321" v="689"/>
            <ac:spMkLst>
              <pc:docMk/>
              <pc:sldMasterMk cId="55457734" sldId="2147483660"/>
              <pc:sldLayoutMk cId="17317016" sldId="2147483665"/>
              <ac:spMk id="3" creationId="{00000000-0000-0000-0000-000000000000}"/>
            </ac:spMkLst>
          </pc:spChg>
          <pc:spChg chg="mod">
            <ac:chgData name="Mansfield, Catherine" userId="cef90a34-96a1-4154-816c-473e17ce109b" providerId="ADAL" clId="{9978616F-474F-4C4F-8E54-11F0D8109F6C}" dt="2021-06-22T19:51:23.321" v="689"/>
            <ac:spMkLst>
              <pc:docMk/>
              <pc:sldMasterMk cId="55457734" sldId="2147483660"/>
              <pc:sldLayoutMk cId="17317016" sldId="2147483665"/>
              <ac:spMk id="4" creationId="{00000000-0000-0000-0000-000000000000}"/>
            </ac:spMkLst>
          </pc:spChg>
          <pc:spChg chg="mod">
            <ac:chgData name="Mansfield, Catherine" userId="cef90a34-96a1-4154-816c-473e17ce109b" providerId="ADAL" clId="{9978616F-474F-4C4F-8E54-11F0D8109F6C}" dt="2021-06-22T19:51:23.321" v="689"/>
            <ac:spMkLst>
              <pc:docMk/>
              <pc:sldMasterMk cId="55457734" sldId="2147483660"/>
              <pc:sldLayoutMk cId="17317016" sldId="2147483665"/>
              <ac:spMk id="5" creationId="{00000000-0000-0000-0000-000000000000}"/>
            </ac:spMkLst>
          </pc:spChg>
          <pc:spChg chg="mod">
            <ac:chgData name="Mansfield, Catherine" userId="cef90a34-96a1-4154-816c-473e17ce109b" providerId="ADAL" clId="{9978616F-474F-4C4F-8E54-11F0D8109F6C}" dt="2021-06-22T19:51:23.321" v="689"/>
            <ac:spMkLst>
              <pc:docMk/>
              <pc:sldMasterMk cId="55457734" sldId="2147483660"/>
              <pc:sldLayoutMk cId="17317016" sldId="2147483665"/>
              <ac:spMk id="6" creationId="{00000000-0000-0000-0000-000000000000}"/>
            </ac:spMkLst>
          </pc:spChg>
        </pc:sldLayoutChg>
        <pc:sldLayoutChg chg="modSp">
          <pc:chgData name="Mansfield, Catherine" userId="cef90a34-96a1-4154-816c-473e17ce109b" providerId="ADAL" clId="{9978616F-474F-4C4F-8E54-11F0D8109F6C}" dt="2021-06-22T19:51:23.321" v="689"/>
          <pc:sldLayoutMkLst>
            <pc:docMk/>
            <pc:sldMasterMk cId="55457734" sldId="2147483660"/>
            <pc:sldLayoutMk cId="3945933959" sldId="2147483668"/>
          </pc:sldLayoutMkLst>
          <pc:spChg chg="mod">
            <ac:chgData name="Mansfield, Catherine" userId="cef90a34-96a1-4154-816c-473e17ce109b" providerId="ADAL" clId="{9978616F-474F-4C4F-8E54-11F0D8109F6C}" dt="2021-06-22T19:51:23.321" v="689"/>
            <ac:spMkLst>
              <pc:docMk/>
              <pc:sldMasterMk cId="55457734" sldId="2147483660"/>
              <pc:sldLayoutMk cId="3945933959" sldId="2147483668"/>
              <ac:spMk id="2" creationId="{00000000-0000-0000-0000-000000000000}"/>
            </ac:spMkLst>
          </pc:spChg>
          <pc:spChg chg="mod">
            <ac:chgData name="Mansfield, Catherine" userId="cef90a34-96a1-4154-816c-473e17ce109b" providerId="ADAL" clId="{9978616F-474F-4C4F-8E54-11F0D8109F6C}" dt="2021-06-22T19:51:23.321" v="689"/>
            <ac:spMkLst>
              <pc:docMk/>
              <pc:sldMasterMk cId="55457734" sldId="2147483660"/>
              <pc:sldLayoutMk cId="3945933959" sldId="2147483668"/>
              <ac:spMk id="3" creationId="{00000000-0000-0000-0000-000000000000}"/>
            </ac:spMkLst>
          </pc:spChg>
          <pc:spChg chg="mod">
            <ac:chgData name="Mansfield, Catherine" userId="cef90a34-96a1-4154-816c-473e17ce109b" providerId="ADAL" clId="{9978616F-474F-4C4F-8E54-11F0D8109F6C}" dt="2021-06-22T19:51:23.321" v="689"/>
            <ac:spMkLst>
              <pc:docMk/>
              <pc:sldMasterMk cId="55457734" sldId="2147483660"/>
              <pc:sldLayoutMk cId="3945933959" sldId="2147483668"/>
              <ac:spMk id="4" creationId="{00000000-0000-0000-0000-000000000000}"/>
            </ac:spMkLst>
          </pc:spChg>
        </pc:sldLayoutChg>
        <pc:sldLayoutChg chg="modSp">
          <pc:chgData name="Mansfield, Catherine" userId="cef90a34-96a1-4154-816c-473e17ce109b" providerId="ADAL" clId="{9978616F-474F-4C4F-8E54-11F0D8109F6C}" dt="2021-06-22T19:51:23.321" v="689"/>
          <pc:sldLayoutMkLst>
            <pc:docMk/>
            <pc:sldMasterMk cId="55457734" sldId="2147483660"/>
            <pc:sldLayoutMk cId="3053577990" sldId="2147483669"/>
          </pc:sldLayoutMkLst>
          <pc:spChg chg="mod">
            <ac:chgData name="Mansfield, Catherine" userId="cef90a34-96a1-4154-816c-473e17ce109b" providerId="ADAL" clId="{9978616F-474F-4C4F-8E54-11F0D8109F6C}" dt="2021-06-22T19:51:23.321" v="689"/>
            <ac:spMkLst>
              <pc:docMk/>
              <pc:sldMasterMk cId="55457734" sldId="2147483660"/>
              <pc:sldLayoutMk cId="3053577990" sldId="2147483669"/>
              <ac:spMk id="2" creationId="{00000000-0000-0000-0000-000000000000}"/>
            </ac:spMkLst>
          </pc:spChg>
          <pc:spChg chg="mod">
            <ac:chgData name="Mansfield, Catherine" userId="cef90a34-96a1-4154-816c-473e17ce109b" providerId="ADAL" clId="{9978616F-474F-4C4F-8E54-11F0D8109F6C}" dt="2021-06-22T19:51:23.321" v="689"/>
            <ac:spMkLst>
              <pc:docMk/>
              <pc:sldMasterMk cId="55457734" sldId="2147483660"/>
              <pc:sldLayoutMk cId="3053577990" sldId="2147483669"/>
              <ac:spMk id="3" creationId="{00000000-0000-0000-0000-000000000000}"/>
            </ac:spMkLst>
          </pc:spChg>
          <pc:spChg chg="mod">
            <ac:chgData name="Mansfield, Catherine" userId="cef90a34-96a1-4154-816c-473e17ce109b" providerId="ADAL" clId="{9978616F-474F-4C4F-8E54-11F0D8109F6C}" dt="2021-06-22T19:51:23.321" v="689"/>
            <ac:spMkLst>
              <pc:docMk/>
              <pc:sldMasterMk cId="55457734" sldId="2147483660"/>
              <pc:sldLayoutMk cId="3053577990" sldId="2147483669"/>
              <ac:spMk id="4" creationId="{00000000-0000-0000-0000-000000000000}"/>
            </ac:spMkLst>
          </pc:spChg>
        </pc:sldLayoutChg>
        <pc:sldLayoutChg chg="modSp">
          <pc:chgData name="Mansfield, Catherine" userId="cef90a34-96a1-4154-816c-473e17ce109b" providerId="ADAL" clId="{9978616F-474F-4C4F-8E54-11F0D8109F6C}" dt="2021-06-22T19:51:23.321" v="689"/>
          <pc:sldLayoutMkLst>
            <pc:docMk/>
            <pc:sldMasterMk cId="55457734" sldId="2147483660"/>
            <pc:sldLayoutMk cId="1486428389" sldId="2147483671"/>
          </pc:sldLayoutMkLst>
          <pc:spChg chg="mod">
            <ac:chgData name="Mansfield, Catherine" userId="cef90a34-96a1-4154-816c-473e17ce109b" providerId="ADAL" clId="{9978616F-474F-4C4F-8E54-11F0D8109F6C}" dt="2021-06-22T19:51:23.321" v="689"/>
            <ac:spMkLst>
              <pc:docMk/>
              <pc:sldMasterMk cId="55457734" sldId="2147483660"/>
              <pc:sldLayoutMk cId="1486428389" sldId="2147483671"/>
              <ac:spMk id="2" creationId="{00000000-0000-0000-0000-000000000000}"/>
            </ac:spMkLst>
          </pc:spChg>
          <pc:spChg chg="mod">
            <ac:chgData name="Mansfield, Catherine" userId="cef90a34-96a1-4154-816c-473e17ce109b" providerId="ADAL" clId="{9978616F-474F-4C4F-8E54-11F0D8109F6C}" dt="2021-06-22T19:51:23.321" v="689"/>
            <ac:spMkLst>
              <pc:docMk/>
              <pc:sldMasterMk cId="55457734" sldId="2147483660"/>
              <pc:sldLayoutMk cId="1486428389" sldId="2147483671"/>
              <ac:spMk id="3" creationId="{00000000-0000-0000-0000-000000000000}"/>
            </ac:spMkLst>
          </pc:spChg>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660416"/>
            <a:ext cx="10363200" cy="5659496"/>
          </a:xfrm>
        </p:spPr>
        <p:txBody>
          <a:bodyPr anchor="b"/>
          <a:lstStyle>
            <a:lvl1pPr algn="ctr">
              <a:defRPr sz="8000"/>
            </a:lvl1pPr>
          </a:lstStyle>
          <a:p>
            <a:r>
              <a:rPr lang="en-US"/>
              <a:t>Click to edit Master title style</a:t>
            </a:r>
            <a:endParaRPr lang="en-US" dirty="0"/>
          </a:p>
        </p:txBody>
      </p:sp>
      <p:sp>
        <p:nvSpPr>
          <p:cNvPr id="3" name="Subtitle 2"/>
          <p:cNvSpPr>
            <a:spLocks noGrp="1"/>
          </p:cNvSpPr>
          <p:nvPr>
            <p:ph type="subTitle" idx="1"/>
          </p:nvPr>
        </p:nvSpPr>
        <p:spPr>
          <a:xfrm>
            <a:off x="1524000" y="8538164"/>
            <a:ext cx="9144000" cy="3924769"/>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8BDFBD-372F-4A1B-814F-034D49E6BC84}" type="datetimeFigureOut">
              <a:rPr lang="en-GB" smtClean="0"/>
              <a:t>27/06/2021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32E82B-9103-4219-B824-5C16C621B377}" type="slidenum">
              <a:rPr lang="en-GB" smtClean="0"/>
              <a:t>‹#›</a:t>
            </a:fld>
            <a:endParaRPr lang="en-GB"/>
          </a:p>
        </p:txBody>
      </p:sp>
    </p:spTree>
    <p:extLst>
      <p:ext uri="{BB962C8B-B14F-4D97-AF65-F5344CB8AC3E}">
        <p14:creationId xmlns:p14="http://schemas.microsoft.com/office/powerpoint/2010/main" val="3956140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8BDFBD-372F-4A1B-814F-034D49E6BC84}" type="datetimeFigureOut">
              <a:rPr lang="en-GB" smtClean="0"/>
              <a:t>27/06/2021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32E82B-9103-4219-B824-5C16C621B377}" type="slidenum">
              <a:rPr lang="en-GB" smtClean="0"/>
              <a:t>‹#›</a:t>
            </a:fld>
            <a:endParaRPr lang="en-GB"/>
          </a:p>
        </p:txBody>
      </p:sp>
    </p:spTree>
    <p:extLst>
      <p:ext uri="{BB962C8B-B14F-4D97-AF65-F5344CB8AC3E}">
        <p14:creationId xmlns:p14="http://schemas.microsoft.com/office/powerpoint/2010/main" val="2784132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4052716"/>
            <a:ext cx="10515600" cy="6762043"/>
          </a:xfrm>
        </p:spPr>
        <p:txBody>
          <a:bodyPr anchor="b"/>
          <a:lstStyle>
            <a:lvl1pPr>
              <a:defRPr sz="8000"/>
            </a:lvl1pPr>
          </a:lstStyle>
          <a:p>
            <a:r>
              <a:rPr lang="en-US"/>
              <a:t>Click to edit Master title style</a:t>
            </a:r>
            <a:endParaRPr lang="en-US" dirty="0"/>
          </a:p>
        </p:txBody>
      </p:sp>
      <p:sp>
        <p:nvSpPr>
          <p:cNvPr id="3" name="Text Placeholder 2"/>
          <p:cNvSpPr>
            <a:spLocks noGrp="1"/>
          </p:cNvSpPr>
          <p:nvPr>
            <p:ph type="body" idx="1"/>
          </p:nvPr>
        </p:nvSpPr>
        <p:spPr>
          <a:xfrm>
            <a:off x="831851" y="10878731"/>
            <a:ext cx="10515600" cy="3555999"/>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8BDFBD-372F-4A1B-814F-034D49E6BC84}" type="datetimeFigureOut">
              <a:rPr lang="en-GB" smtClean="0"/>
              <a:t>27/06/2021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32E82B-9103-4219-B824-5C16C621B377}" type="slidenum">
              <a:rPr lang="en-GB" smtClean="0"/>
              <a:t>‹#›</a:t>
            </a:fld>
            <a:endParaRPr lang="en-GB"/>
          </a:p>
        </p:txBody>
      </p:sp>
    </p:spTree>
    <p:extLst>
      <p:ext uri="{BB962C8B-B14F-4D97-AF65-F5344CB8AC3E}">
        <p14:creationId xmlns:p14="http://schemas.microsoft.com/office/powerpoint/2010/main" val="186203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4327407"/>
            <a:ext cx="5181600" cy="10314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4327407"/>
            <a:ext cx="5181600" cy="10314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8BDFBD-372F-4A1B-814F-034D49E6BC84}" type="datetimeFigureOut">
              <a:rPr lang="en-GB" smtClean="0"/>
              <a:t>27/06/2021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32E82B-9103-4219-B824-5C16C621B377}" type="slidenum">
              <a:rPr lang="en-GB" smtClean="0"/>
              <a:t>‹#›</a:t>
            </a:fld>
            <a:endParaRPr lang="en-GB"/>
          </a:p>
        </p:txBody>
      </p:sp>
    </p:spTree>
    <p:extLst>
      <p:ext uri="{BB962C8B-B14F-4D97-AF65-F5344CB8AC3E}">
        <p14:creationId xmlns:p14="http://schemas.microsoft.com/office/powerpoint/2010/main" val="2626082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865485"/>
            <a:ext cx="10515600" cy="3142075"/>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3984979"/>
            <a:ext cx="5157787"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839789" y="5937956"/>
            <a:ext cx="5157787" cy="8733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3984979"/>
            <a:ext cx="5183188"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72201" y="5937956"/>
            <a:ext cx="5183188" cy="8733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8BDFBD-372F-4A1B-814F-034D49E6BC84}" type="datetimeFigureOut">
              <a:rPr lang="en-GB" smtClean="0"/>
              <a:t>27/06/2021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32E82B-9103-4219-B824-5C16C621B377}" type="slidenum">
              <a:rPr lang="en-GB" smtClean="0"/>
              <a:t>‹#›</a:t>
            </a:fld>
            <a:endParaRPr lang="en-GB"/>
          </a:p>
        </p:txBody>
      </p:sp>
    </p:spTree>
    <p:extLst>
      <p:ext uri="{BB962C8B-B14F-4D97-AF65-F5344CB8AC3E}">
        <p14:creationId xmlns:p14="http://schemas.microsoft.com/office/powerpoint/2010/main" val="2070985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8BDFBD-372F-4A1B-814F-034D49E6BC84}" type="datetimeFigureOut">
              <a:rPr lang="en-GB" smtClean="0"/>
              <a:t>27/06/2021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32E82B-9103-4219-B824-5C16C621B377}" type="slidenum">
              <a:rPr lang="en-GB" smtClean="0"/>
              <a:t>‹#›</a:t>
            </a:fld>
            <a:endParaRPr lang="en-GB"/>
          </a:p>
        </p:txBody>
      </p:sp>
    </p:spTree>
    <p:extLst>
      <p:ext uri="{BB962C8B-B14F-4D97-AF65-F5344CB8AC3E}">
        <p14:creationId xmlns:p14="http://schemas.microsoft.com/office/powerpoint/2010/main" val="3168271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8BDFBD-372F-4A1B-814F-034D49E6BC84}" type="datetimeFigureOut">
              <a:rPr lang="en-GB" smtClean="0"/>
              <a:t>27/06/2021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32E82B-9103-4219-B824-5C16C621B377}" type="slidenum">
              <a:rPr lang="en-GB" smtClean="0"/>
              <a:t>‹#›</a:t>
            </a:fld>
            <a:endParaRPr lang="en-GB"/>
          </a:p>
        </p:txBody>
      </p:sp>
    </p:spTree>
    <p:extLst>
      <p:ext uri="{BB962C8B-B14F-4D97-AF65-F5344CB8AC3E}">
        <p14:creationId xmlns:p14="http://schemas.microsoft.com/office/powerpoint/2010/main" val="3392810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en-US"/>
              <a:t>Click to edit Master title style</a:t>
            </a:r>
            <a:endParaRPr lang="en-US" dirty="0"/>
          </a:p>
        </p:txBody>
      </p:sp>
      <p:sp>
        <p:nvSpPr>
          <p:cNvPr id="3" name="Content Placeholder 2"/>
          <p:cNvSpPr>
            <a:spLocks noGrp="1"/>
          </p:cNvSpPr>
          <p:nvPr>
            <p:ph idx="1"/>
          </p:nvPr>
        </p:nvSpPr>
        <p:spPr>
          <a:xfrm>
            <a:off x="5183188" y="2340567"/>
            <a:ext cx="6172200" cy="11552296"/>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p:cNvSpPr>
            <a:spLocks noGrp="1"/>
          </p:cNvSpPr>
          <p:nvPr>
            <p:ph type="dt" sz="half" idx="10"/>
          </p:nvPr>
        </p:nvSpPr>
        <p:spPr/>
        <p:txBody>
          <a:bodyPr/>
          <a:lstStyle/>
          <a:p>
            <a:fld id="{E98BDFBD-372F-4A1B-814F-034D49E6BC84}" type="datetimeFigureOut">
              <a:rPr lang="en-GB" smtClean="0"/>
              <a:t>27/06/2021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32E82B-9103-4219-B824-5C16C621B377}" type="slidenum">
              <a:rPr lang="en-GB" smtClean="0"/>
              <a:t>‹#›</a:t>
            </a:fld>
            <a:endParaRPr lang="en-GB"/>
          </a:p>
        </p:txBody>
      </p:sp>
    </p:spTree>
    <p:extLst>
      <p:ext uri="{BB962C8B-B14F-4D97-AF65-F5344CB8AC3E}">
        <p14:creationId xmlns:p14="http://schemas.microsoft.com/office/powerpoint/2010/main" val="941755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2340567"/>
            <a:ext cx="6172200" cy="11552296"/>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p:cNvSpPr>
            <a:spLocks noGrp="1"/>
          </p:cNvSpPr>
          <p:nvPr>
            <p:ph type="dt" sz="half" idx="10"/>
          </p:nvPr>
        </p:nvSpPr>
        <p:spPr/>
        <p:txBody>
          <a:bodyPr/>
          <a:lstStyle/>
          <a:p>
            <a:fld id="{E98BDFBD-372F-4A1B-814F-034D49E6BC84}" type="datetimeFigureOut">
              <a:rPr lang="en-GB" smtClean="0"/>
              <a:t>27/06/2021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32E82B-9103-4219-B824-5C16C621B377}" type="slidenum">
              <a:rPr lang="en-GB" smtClean="0"/>
              <a:t>‹#›</a:t>
            </a:fld>
            <a:endParaRPr lang="en-GB"/>
          </a:p>
        </p:txBody>
      </p:sp>
    </p:spTree>
    <p:extLst>
      <p:ext uri="{BB962C8B-B14F-4D97-AF65-F5344CB8AC3E}">
        <p14:creationId xmlns:p14="http://schemas.microsoft.com/office/powerpoint/2010/main" val="1165974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8BDFBD-372F-4A1B-814F-034D49E6BC84}" type="datetimeFigureOut">
              <a:rPr lang="en-GB" smtClean="0"/>
              <a:t>27/06/2021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32E82B-9103-4219-B824-5C16C621B377}" type="slidenum">
              <a:rPr lang="en-GB" smtClean="0"/>
              <a:t>‹#›</a:t>
            </a:fld>
            <a:endParaRPr lang="en-GB"/>
          </a:p>
        </p:txBody>
      </p:sp>
    </p:spTree>
    <p:extLst>
      <p:ext uri="{BB962C8B-B14F-4D97-AF65-F5344CB8AC3E}">
        <p14:creationId xmlns:p14="http://schemas.microsoft.com/office/powerpoint/2010/main" val="2211131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865481"/>
            <a:ext cx="2628900" cy="1377620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865481"/>
            <a:ext cx="7734300" cy="1377620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8BDFBD-372F-4A1B-814F-034D49E6BC84}" type="datetimeFigureOut">
              <a:rPr lang="en-GB" smtClean="0"/>
              <a:t>27/06/2021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32E82B-9103-4219-B824-5C16C621B377}" type="slidenum">
              <a:rPr lang="en-GB" smtClean="0"/>
              <a:t>‹#›</a:t>
            </a:fld>
            <a:endParaRPr lang="en-GB"/>
          </a:p>
        </p:txBody>
      </p:sp>
    </p:spTree>
    <p:extLst>
      <p:ext uri="{BB962C8B-B14F-4D97-AF65-F5344CB8AC3E}">
        <p14:creationId xmlns:p14="http://schemas.microsoft.com/office/powerpoint/2010/main" val="1674564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65485"/>
            <a:ext cx="10515600" cy="314207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4327407"/>
            <a:ext cx="10515600" cy="103142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15066908"/>
            <a:ext cx="2743200" cy="865481"/>
          </a:xfrm>
          <a:prstGeom prst="rect">
            <a:avLst/>
          </a:prstGeom>
        </p:spPr>
        <p:txBody>
          <a:bodyPr vert="horz" lIns="91440" tIns="45720" rIns="91440" bIns="45720" rtlCol="0" anchor="ctr"/>
          <a:lstStyle>
            <a:lvl1pPr algn="l">
              <a:defRPr sz="1600">
                <a:solidFill>
                  <a:schemeClr val="tx1">
                    <a:tint val="75000"/>
                  </a:schemeClr>
                </a:solidFill>
              </a:defRPr>
            </a:lvl1pPr>
          </a:lstStyle>
          <a:p>
            <a:fld id="{E98BDFBD-372F-4A1B-814F-034D49E6BC84}" type="datetimeFigureOut">
              <a:rPr lang="en-GB" smtClean="0"/>
              <a:t>27/06/2021</a:t>
            </a:fld>
            <a:endParaRPr lang="en-GB"/>
          </a:p>
        </p:txBody>
      </p:sp>
      <p:sp>
        <p:nvSpPr>
          <p:cNvPr id="5" name="Footer Placeholder 4"/>
          <p:cNvSpPr>
            <a:spLocks noGrp="1"/>
          </p:cNvSpPr>
          <p:nvPr>
            <p:ph type="ftr" sz="quarter" idx="3"/>
          </p:nvPr>
        </p:nvSpPr>
        <p:spPr>
          <a:xfrm>
            <a:off x="4038600" y="15066908"/>
            <a:ext cx="4114800" cy="865481"/>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15066908"/>
            <a:ext cx="2743200" cy="865481"/>
          </a:xfrm>
          <a:prstGeom prst="rect">
            <a:avLst/>
          </a:prstGeom>
        </p:spPr>
        <p:txBody>
          <a:bodyPr vert="horz" lIns="91440" tIns="45720" rIns="91440" bIns="45720" rtlCol="0" anchor="ctr"/>
          <a:lstStyle>
            <a:lvl1pPr algn="r">
              <a:defRPr sz="1600">
                <a:solidFill>
                  <a:schemeClr val="tx1">
                    <a:tint val="75000"/>
                  </a:schemeClr>
                </a:solidFill>
              </a:defRPr>
            </a:lvl1pPr>
          </a:lstStyle>
          <a:p>
            <a:fld id="{E832E82B-9103-4219-B824-5C16C621B377}" type="slidenum">
              <a:rPr lang="en-GB" smtClean="0"/>
              <a:t>‹#›</a:t>
            </a:fld>
            <a:endParaRPr lang="en-GB"/>
          </a:p>
        </p:txBody>
      </p:sp>
    </p:spTree>
    <p:extLst>
      <p:ext uri="{BB962C8B-B14F-4D97-AF65-F5344CB8AC3E}">
        <p14:creationId xmlns:p14="http://schemas.microsoft.com/office/powerpoint/2010/main" val="202346688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6" name="Rectangle: Single Corner Snipped 45">
            <a:extLst>
              <a:ext uri="{FF2B5EF4-FFF2-40B4-BE49-F238E27FC236}">
                <a16:creationId xmlns:a16="http://schemas.microsoft.com/office/drawing/2014/main" id="{F6C12DDC-722F-4E24-AB98-65EEA2D8609B}"/>
              </a:ext>
            </a:extLst>
          </p:cNvPr>
          <p:cNvSpPr/>
          <p:nvPr/>
        </p:nvSpPr>
        <p:spPr>
          <a:xfrm rot="16200000" flipH="1">
            <a:off x="7168220" y="5867690"/>
            <a:ext cx="3920412" cy="5648711"/>
          </a:xfrm>
          <a:prstGeom prst="snip1Rect">
            <a:avLst>
              <a:gd name="adj" fmla="val 41336"/>
            </a:avLst>
          </a:prstGeom>
          <a:solidFill>
            <a:srgbClr val="F5F5F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venir Next LT Pro" panose="020B0504020202020204" pitchFamily="34" charset="0"/>
            </a:endParaRPr>
          </a:p>
        </p:txBody>
      </p:sp>
      <p:sp>
        <p:nvSpPr>
          <p:cNvPr id="44" name="Rectangle: Single Corner Snipped 43">
            <a:extLst>
              <a:ext uri="{FF2B5EF4-FFF2-40B4-BE49-F238E27FC236}">
                <a16:creationId xmlns:a16="http://schemas.microsoft.com/office/drawing/2014/main" id="{2C2C90D6-8F1D-47BD-9F2D-D4CABC3EB819}"/>
              </a:ext>
            </a:extLst>
          </p:cNvPr>
          <p:cNvSpPr/>
          <p:nvPr/>
        </p:nvSpPr>
        <p:spPr>
          <a:xfrm rot="16200000" flipH="1">
            <a:off x="6993433" y="1652189"/>
            <a:ext cx="4251755" cy="5630478"/>
          </a:xfrm>
          <a:prstGeom prst="snip1Rect">
            <a:avLst>
              <a:gd name="adj" fmla="val 15579"/>
            </a:avLst>
          </a:prstGeom>
          <a:solidFill>
            <a:srgbClr val="FAFE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venir Next LT Pro" panose="020B0504020202020204" pitchFamily="34" charset="0"/>
            </a:endParaRPr>
          </a:p>
        </p:txBody>
      </p:sp>
      <p:sp>
        <p:nvSpPr>
          <p:cNvPr id="42" name="Rectangle: Single Corner Snipped 41">
            <a:extLst>
              <a:ext uri="{FF2B5EF4-FFF2-40B4-BE49-F238E27FC236}">
                <a16:creationId xmlns:a16="http://schemas.microsoft.com/office/drawing/2014/main" id="{1BEF392B-3A75-490D-88EF-83F51BD081A7}"/>
              </a:ext>
            </a:extLst>
          </p:cNvPr>
          <p:cNvSpPr/>
          <p:nvPr/>
        </p:nvSpPr>
        <p:spPr>
          <a:xfrm>
            <a:off x="205878" y="10661155"/>
            <a:ext cx="5698094" cy="5431308"/>
          </a:xfrm>
          <a:prstGeom prst="snip1Rect">
            <a:avLst>
              <a:gd name="adj" fmla="val 37217"/>
            </a:avLst>
          </a:prstGeom>
          <a:solidFill>
            <a:srgbClr val="FAFE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dirty="0">
              <a:latin typeface="Avenir Next LT Pro" panose="020B0504020202020204" pitchFamily="34" charset="0"/>
            </a:endParaRPr>
          </a:p>
        </p:txBody>
      </p:sp>
      <p:sp>
        <p:nvSpPr>
          <p:cNvPr id="41" name="Rectangle: Single Corner Snipped 40">
            <a:extLst>
              <a:ext uri="{FF2B5EF4-FFF2-40B4-BE49-F238E27FC236}">
                <a16:creationId xmlns:a16="http://schemas.microsoft.com/office/drawing/2014/main" id="{B1A72F59-E78F-410E-893A-FA4E88A43C67}"/>
              </a:ext>
            </a:extLst>
          </p:cNvPr>
          <p:cNvSpPr/>
          <p:nvPr/>
        </p:nvSpPr>
        <p:spPr>
          <a:xfrm flipH="1">
            <a:off x="6288029" y="10847422"/>
            <a:ext cx="5662444" cy="4006984"/>
          </a:xfrm>
          <a:prstGeom prst="snip1Rect">
            <a:avLst>
              <a:gd name="adj" fmla="val 32332"/>
            </a:avLst>
          </a:prstGeom>
          <a:solidFill>
            <a:srgbClr val="FAF7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venir Next LT Pro" panose="020B0504020202020204" pitchFamily="34" charset="0"/>
            </a:endParaRPr>
          </a:p>
        </p:txBody>
      </p:sp>
      <p:sp>
        <p:nvSpPr>
          <p:cNvPr id="33" name="Rectangle: Single Corner Snipped 32">
            <a:extLst>
              <a:ext uri="{FF2B5EF4-FFF2-40B4-BE49-F238E27FC236}">
                <a16:creationId xmlns:a16="http://schemas.microsoft.com/office/drawing/2014/main" id="{5DFAEDD2-C2A2-4033-9176-531E2A05693F}"/>
              </a:ext>
            </a:extLst>
          </p:cNvPr>
          <p:cNvSpPr/>
          <p:nvPr/>
        </p:nvSpPr>
        <p:spPr>
          <a:xfrm rot="10800000" flipH="1">
            <a:off x="193286" y="4640885"/>
            <a:ext cx="5761992" cy="5812637"/>
          </a:xfrm>
          <a:prstGeom prst="snip1Rect">
            <a:avLst>
              <a:gd name="adj" fmla="val 22850"/>
            </a:avLst>
          </a:prstGeom>
          <a:solidFill>
            <a:srgbClr val="FAF7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venir Next LT Pro" panose="020B0504020202020204" pitchFamily="34" charset="0"/>
            </a:endParaRPr>
          </a:p>
        </p:txBody>
      </p:sp>
      <p:sp>
        <p:nvSpPr>
          <p:cNvPr id="4" name="TextBox 3">
            <a:extLst>
              <a:ext uri="{FF2B5EF4-FFF2-40B4-BE49-F238E27FC236}">
                <a16:creationId xmlns:a16="http://schemas.microsoft.com/office/drawing/2014/main" id="{DB8A39A1-89A7-46E6-9A6B-9550FC34A66E}"/>
              </a:ext>
            </a:extLst>
          </p:cNvPr>
          <p:cNvSpPr txBox="1"/>
          <p:nvPr/>
        </p:nvSpPr>
        <p:spPr>
          <a:xfrm>
            <a:off x="116559" y="74628"/>
            <a:ext cx="9488454" cy="1615827"/>
          </a:xfrm>
          <a:prstGeom prst="rect">
            <a:avLst/>
          </a:prstGeom>
          <a:noFill/>
        </p:spPr>
        <p:txBody>
          <a:bodyPr wrap="square" rtlCol="0">
            <a:spAutoFit/>
          </a:bodyPr>
          <a:lstStyle/>
          <a:p>
            <a:r>
              <a:rPr lang="en-US" sz="3300" b="1" dirty="0">
                <a:latin typeface="Avenir Next LT Pro" panose="020B0504020202020204" pitchFamily="34" charset="0"/>
              </a:rPr>
              <a:t>Building community and exploring research through the Life Sciences Undergraduate Seminar Series </a:t>
            </a:r>
            <a:endParaRPr lang="en-GB" sz="3300" dirty="0">
              <a:latin typeface="Avenir Next LT Pro" panose="020B0504020202020204" pitchFamily="34" charset="0"/>
            </a:endParaRPr>
          </a:p>
        </p:txBody>
      </p:sp>
      <p:sp>
        <p:nvSpPr>
          <p:cNvPr id="5" name="TextBox 4">
            <a:extLst>
              <a:ext uri="{FF2B5EF4-FFF2-40B4-BE49-F238E27FC236}">
                <a16:creationId xmlns:a16="http://schemas.microsoft.com/office/drawing/2014/main" id="{B02608D1-7F3A-4D08-A91E-6BDB9567B53F}"/>
              </a:ext>
            </a:extLst>
          </p:cNvPr>
          <p:cNvSpPr txBox="1"/>
          <p:nvPr/>
        </p:nvSpPr>
        <p:spPr>
          <a:xfrm>
            <a:off x="116559" y="1692772"/>
            <a:ext cx="6845316" cy="584775"/>
          </a:xfrm>
          <a:prstGeom prst="rect">
            <a:avLst/>
          </a:prstGeom>
          <a:noFill/>
        </p:spPr>
        <p:txBody>
          <a:bodyPr wrap="square" rtlCol="0">
            <a:spAutoFit/>
          </a:bodyPr>
          <a:lstStyle/>
          <a:p>
            <a:r>
              <a:rPr lang="en-US" b="1" dirty="0">
                <a:latin typeface="Avenir Next LT Pro" panose="020B0504020202020204" pitchFamily="34" charset="0"/>
              </a:rPr>
              <a:t>Dr Catherine Mansfield (c.mansfield@imperial.ac.uk)</a:t>
            </a:r>
            <a:endParaRPr lang="en-GB" b="1" dirty="0">
              <a:latin typeface="Avenir Next LT Pro" panose="020B0504020202020204" pitchFamily="34" charset="0"/>
            </a:endParaRPr>
          </a:p>
          <a:p>
            <a:r>
              <a:rPr lang="en-US" sz="1400" dirty="0">
                <a:latin typeface="Avenir Next LT Pro" panose="020B0504020202020204" pitchFamily="34" charset="0"/>
              </a:rPr>
              <a:t>Department of Life Sciences, Imperial College London</a:t>
            </a:r>
            <a:endParaRPr lang="en-GB" sz="1400" dirty="0">
              <a:latin typeface="Avenir Next LT Pro" panose="020B0504020202020204" pitchFamily="34" charset="0"/>
            </a:endParaRPr>
          </a:p>
        </p:txBody>
      </p:sp>
      <p:sp>
        <p:nvSpPr>
          <p:cNvPr id="6" name="TextBox 5">
            <a:extLst>
              <a:ext uri="{FF2B5EF4-FFF2-40B4-BE49-F238E27FC236}">
                <a16:creationId xmlns:a16="http://schemas.microsoft.com/office/drawing/2014/main" id="{6B508193-AA87-4CA0-8A4A-70F401F2D015}"/>
              </a:ext>
            </a:extLst>
          </p:cNvPr>
          <p:cNvSpPr txBox="1"/>
          <p:nvPr/>
        </p:nvSpPr>
        <p:spPr>
          <a:xfrm>
            <a:off x="266585" y="4640885"/>
            <a:ext cx="1724946" cy="461665"/>
          </a:xfrm>
          <a:prstGeom prst="rect">
            <a:avLst/>
          </a:prstGeom>
          <a:noFill/>
        </p:spPr>
        <p:txBody>
          <a:bodyPr wrap="square" rtlCol="0">
            <a:spAutoFit/>
          </a:bodyPr>
          <a:lstStyle/>
          <a:p>
            <a:r>
              <a:rPr lang="en-GB" sz="2400" b="1" dirty="0">
                <a:solidFill>
                  <a:srgbClr val="7030A0"/>
                </a:solidFill>
                <a:latin typeface="Avenir Next LT Pro" panose="020B0504020202020204" pitchFamily="34" charset="0"/>
              </a:rPr>
              <a:t>Structure</a:t>
            </a:r>
          </a:p>
        </p:txBody>
      </p:sp>
      <p:sp>
        <p:nvSpPr>
          <p:cNvPr id="8" name="TextBox 7">
            <a:extLst>
              <a:ext uri="{FF2B5EF4-FFF2-40B4-BE49-F238E27FC236}">
                <a16:creationId xmlns:a16="http://schemas.microsoft.com/office/drawing/2014/main" id="{DF3A84DD-597A-4987-A581-80BEDB4F3C65}"/>
              </a:ext>
            </a:extLst>
          </p:cNvPr>
          <p:cNvSpPr txBox="1"/>
          <p:nvPr/>
        </p:nvSpPr>
        <p:spPr>
          <a:xfrm>
            <a:off x="9883698" y="10949847"/>
            <a:ext cx="2063454" cy="461665"/>
          </a:xfrm>
          <a:prstGeom prst="rect">
            <a:avLst/>
          </a:prstGeom>
          <a:noFill/>
        </p:spPr>
        <p:txBody>
          <a:bodyPr wrap="square" rtlCol="0">
            <a:spAutoFit/>
          </a:bodyPr>
          <a:lstStyle/>
          <a:p>
            <a:r>
              <a:rPr lang="en-GB" sz="2400" b="1" dirty="0">
                <a:solidFill>
                  <a:srgbClr val="002060"/>
                </a:solidFill>
                <a:latin typeface="Avenir Next LT Pro" panose="020B0504020202020204" pitchFamily="34" charset="0"/>
              </a:rPr>
              <a:t>Reflections</a:t>
            </a:r>
          </a:p>
        </p:txBody>
      </p:sp>
      <p:sp>
        <p:nvSpPr>
          <p:cNvPr id="9" name="TextBox 8">
            <a:extLst>
              <a:ext uri="{FF2B5EF4-FFF2-40B4-BE49-F238E27FC236}">
                <a16:creationId xmlns:a16="http://schemas.microsoft.com/office/drawing/2014/main" id="{0027E6E0-CB92-4936-A328-4C92409DC6AD}"/>
              </a:ext>
            </a:extLst>
          </p:cNvPr>
          <p:cNvSpPr txBox="1"/>
          <p:nvPr/>
        </p:nvSpPr>
        <p:spPr>
          <a:xfrm>
            <a:off x="10093537" y="2400690"/>
            <a:ext cx="1757363" cy="461665"/>
          </a:xfrm>
          <a:prstGeom prst="rect">
            <a:avLst/>
          </a:prstGeom>
          <a:noFill/>
        </p:spPr>
        <p:txBody>
          <a:bodyPr wrap="square" rtlCol="0">
            <a:spAutoFit/>
          </a:bodyPr>
          <a:lstStyle/>
          <a:p>
            <a:r>
              <a:rPr lang="en-GB" sz="2400" b="1" dirty="0">
                <a:solidFill>
                  <a:schemeClr val="accent6">
                    <a:lumMod val="75000"/>
                  </a:schemeClr>
                </a:solidFill>
                <a:latin typeface="Avenir Next LT Pro" panose="020B0504020202020204" pitchFamily="34" charset="0"/>
              </a:rPr>
              <a:t>Inclusivity</a:t>
            </a:r>
          </a:p>
        </p:txBody>
      </p:sp>
      <p:sp>
        <p:nvSpPr>
          <p:cNvPr id="10" name="TextBox 9">
            <a:extLst>
              <a:ext uri="{FF2B5EF4-FFF2-40B4-BE49-F238E27FC236}">
                <a16:creationId xmlns:a16="http://schemas.microsoft.com/office/drawing/2014/main" id="{0D36A211-3486-47C9-920E-EECC44BACC12}"/>
              </a:ext>
            </a:extLst>
          </p:cNvPr>
          <p:cNvSpPr txBox="1"/>
          <p:nvPr/>
        </p:nvSpPr>
        <p:spPr>
          <a:xfrm>
            <a:off x="234168" y="10676475"/>
            <a:ext cx="1757363" cy="461665"/>
          </a:xfrm>
          <a:prstGeom prst="rect">
            <a:avLst/>
          </a:prstGeom>
          <a:noFill/>
        </p:spPr>
        <p:txBody>
          <a:bodyPr wrap="square" rtlCol="0">
            <a:spAutoFit/>
          </a:bodyPr>
          <a:lstStyle/>
          <a:p>
            <a:r>
              <a:rPr lang="en-GB" sz="2400" b="1" dirty="0">
                <a:solidFill>
                  <a:srgbClr val="008000"/>
                </a:solidFill>
                <a:latin typeface="Avenir Next LT Pro" panose="020B0504020202020204" pitchFamily="34" charset="0"/>
              </a:rPr>
              <a:t>Realistic</a:t>
            </a:r>
          </a:p>
        </p:txBody>
      </p:sp>
      <p:grpSp>
        <p:nvGrpSpPr>
          <p:cNvPr id="30" name="Group 29">
            <a:extLst>
              <a:ext uri="{FF2B5EF4-FFF2-40B4-BE49-F238E27FC236}">
                <a16:creationId xmlns:a16="http://schemas.microsoft.com/office/drawing/2014/main" id="{F8440589-D880-49FA-9D60-0069791D3733}"/>
              </a:ext>
            </a:extLst>
          </p:cNvPr>
          <p:cNvGrpSpPr/>
          <p:nvPr/>
        </p:nvGrpSpPr>
        <p:grpSpPr>
          <a:xfrm>
            <a:off x="300455" y="5905841"/>
            <a:ext cx="5554284" cy="1313043"/>
            <a:chOff x="683493" y="3896144"/>
            <a:chExt cx="5306801" cy="1313043"/>
          </a:xfrm>
        </p:grpSpPr>
        <p:sp>
          <p:nvSpPr>
            <p:cNvPr id="19" name="Flowchart: Off-page Connector 18">
              <a:extLst>
                <a:ext uri="{FF2B5EF4-FFF2-40B4-BE49-F238E27FC236}">
                  <a16:creationId xmlns:a16="http://schemas.microsoft.com/office/drawing/2014/main" id="{C7AACCD5-5B88-4FA4-834E-12430A21CF54}"/>
                </a:ext>
              </a:extLst>
            </p:cNvPr>
            <p:cNvSpPr/>
            <p:nvPr/>
          </p:nvSpPr>
          <p:spPr>
            <a:xfrm rot="16200000">
              <a:off x="4526837" y="3745728"/>
              <a:ext cx="1313039" cy="1613874"/>
            </a:xfrm>
            <a:prstGeom prst="flowChartOffpageConnector">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GB" sz="1400" dirty="0">
                  <a:solidFill>
                    <a:schemeClr val="tx1"/>
                  </a:solidFill>
                  <a:latin typeface="Avenir Next LT Pro" panose="020B0504020202020204" pitchFamily="34" charset="0"/>
                </a:rPr>
                <a:t>        Speaker 2 2      live Q+A</a:t>
              </a:r>
            </a:p>
          </p:txBody>
        </p:sp>
        <p:sp>
          <p:nvSpPr>
            <p:cNvPr id="18" name="Flowchart: Off-page Connector 17">
              <a:extLst>
                <a:ext uri="{FF2B5EF4-FFF2-40B4-BE49-F238E27FC236}">
                  <a16:creationId xmlns:a16="http://schemas.microsoft.com/office/drawing/2014/main" id="{15E24325-8D38-4D49-BB0C-5FECC3090B09}"/>
                </a:ext>
              </a:extLst>
            </p:cNvPr>
            <p:cNvSpPr/>
            <p:nvPr/>
          </p:nvSpPr>
          <p:spPr>
            <a:xfrm rot="16200000">
              <a:off x="3232804" y="3620643"/>
              <a:ext cx="1313040" cy="1864045"/>
            </a:xfrm>
            <a:prstGeom prst="flowChartOffpageConnector">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GB" sz="1400" dirty="0">
                  <a:solidFill>
                    <a:schemeClr val="tx1"/>
                  </a:solidFill>
                  <a:latin typeface="Avenir Next LT Pro" panose="020B0504020202020204" pitchFamily="34" charset="0"/>
                </a:rPr>
                <a:t>       Speaker 2</a:t>
              </a:r>
            </a:p>
            <a:p>
              <a:pPr algn="ctr"/>
              <a:r>
                <a:rPr lang="en-GB" sz="1400" dirty="0">
                  <a:solidFill>
                    <a:schemeClr val="tx1"/>
                  </a:solidFill>
                  <a:latin typeface="Avenir Next LT Pro" panose="020B0504020202020204" pitchFamily="34" charset="0"/>
                </a:rPr>
                <a:t>        pre-recorded      </a:t>
              </a:r>
            </a:p>
            <a:p>
              <a:pPr algn="ctr"/>
              <a:r>
                <a:rPr lang="en-GB" sz="1400" dirty="0">
                  <a:solidFill>
                    <a:schemeClr val="tx1"/>
                  </a:solidFill>
                  <a:latin typeface="Avenir Next LT Pro" panose="020B0504020202020204" pitchFamily="34" charset="0"/>
                </a:rPr>
                <a:t>      seminar </a:t>
              </a:r>
            </a:p>
            <a:p>
              <a:pPr algn="ctr"/>
              <a:r>
                <a:rPr lang="en-GB" sz="1400" dirty="0">
                  <a:solidFill>
                    <a:schemeClr val="tx1"/>
                  </a:solidFill>
                  <a:latin typeface="Avenir Next LT Pro" panose="020B0504020202020204" pitchFamily="34" charset="0"/>
                </a:rPr>
                <a:t>      streamed</a:t>
              </a:r>
            </a:p>
          </p:txBody>
        </p:sp>
        <p:sp>
          <p:nvSpPr>
            <p:cNvPr id="16" name="Flowchart: Off-page Connector 15">
              <a:extLst>
                <a:ext uri="{FF2B5EF4-FFF2-40B4-BE49-F238E27FC236}">
                  <a16:creationId xmlns:a16="http://schemas.microsoft.com/office/drawing/2014/main" id="{197F7E36-BC19-4946-A5FA-322B0FF8AAAE}"/>
                </a:ext>
              </a:extLst>
            </p:cNvPr>
            <p:cNvSpPr/>
            <p:nvPr/>
          </p:nvSpPr>
          <p:spPr>
            <a:xfrm rot="16200000">
              <a:off x="1813727" y="3744942"/>
              <a:ext cx="1313040" cy="1615449"/>
            </a:xfrm>
            <a:prstGeom prst="flowChartOffpageConnector">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GB" sz="1400" dirty="0">
                  <a:latin typeface="Avenir Next LT Pro" panose="020B0504020202020204" pitchFamily="34" charset="0"/>
                </a:rPr>
                <a:t>         Speaker 1 </a:t>
              </a:r>
            </a:p>
            <a:p>
              <a:pPr algn="ctr"/>
              <a:r>
                <a:rPr lang="en-GB" sz="1400" dirty="0">
                  <a:latin typeface="Avenir Next LT Pro" panose="020B0504020202020204" pitchFamily="34" charset="0"/>
                </a:rPr>
                <a:t>        live Q+A</a:t>
              </a:r>
            </a:p>
          </p:txBody>
        </p:sp>
        <p:sp>
          <p:nvSpPr>
            <p:cNvPr id="11" name="Flowchart: Off-page Connector 10">
              <a:extLst>
                <a:ext uri="{FF2B5EF4-FFF2-40B4-BE49-F238E27FC236}">
                  <a16:creationId xmlns:a16="http://schemas.microsoft.com/office/drawing/2014/main" id="{C00FF0EA-E0B0-4ED8-9A5F-3836B7782922}"/>
                </a:ext>
              </a:extLst>
            </p:cNvPr>
            <p:cNvSpPr/>
            <p:nvPr/>
          </p:nvSpPr>
          <p:spPr>
            <a:xfrm rot="16200000">
              <a:off x="724740" y="3854897"/>
              <a:ext cx="1313041" cy="1395535"/>
            </a:xfrm>
            <a:prstGeom prst="flowChartOffpageConnector">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GB" sz="1400" dirty="0">
                  <a:latin typeface="Avenir Next LT Pro" panose="020B0504020202020204" pitchFamily="34" charset="0"/>
                </a:rPr>
                <a:t>Speaker 1 pre-recorded seminar streamed</a:t>
              </a:r>
            </a:p>
          </p:txBody>
        </p:sp>
      </p:grpSp>
      <p:sp>
        <p:nvSpPr>
          <p:cNvPr id="15" name="Flowchart: Alternate Process 14">
            <a:extLst>
              <a:ext uri="{FF2B5EF4-FFF2-40B4-BE49-F238E27FC236}">
                <a16:creationId xmlns:a16="http://schemas.microsoft.com/office/drawing/2014/main" id="{34E093EC-E839-4B43-8A54-482F24EB15FC}"/>
              </a:ext>
            </a:extLst>
          </p:cNvPr>
          <p:cNvSpPr/>
          <p:nvPr/>
        </p:nvSpPr>
        <p:spPr>
          <a:xfrm>
            <a:off x="193284" y="2341550"/>
            <a:ext cx="5761992" cy="2201773"/>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00" dirty="0">
                <a:latin typeface="Avenir Next LT Pro" panose="020B0504020202020204" pitchFamily="34" charset="0"/>
              </a:rPr>
              <a:t>Over the past year, our undergraduates have been studying remotely from all over the world. The online Undergraduate Seminar Series was developed last year in the Department of Life Sciences, Imperial College London, to foster a sense of community and belonging remotely, as well as to build bridges between teaching and current research in a research-focused academic department. The seminar series provides undergraduates with an opportunity to genuinely engage with departmental research through a series of non-assessed seminars and discussion sessions.</a:t>
            </a:r>
            <a:endParaRPr lang="en-GB" sz="1300" dirty="0">
              <a:latin typeface="Avenir Next LT Pro" panose="020B0504020202020204" pitchFamily="34" charset="0"/>
            </a:endParaRPr>
          </a:p>
        </p:txBody>
      </p:sp>
      <p:sp>
        <p:nvSpPr>
          <p:cNvPr id="31" name="TextBox 30">
            <a:extLst>
              <a:ext uri="{FF2B5EF4-FFF2-40B4-BE49-F238E27FC236}">
                <a16:creationId xmlns:a16="http://schemas.microsoft.com/office/drawing/2014/main" id="{FF80C4EA-82DD-432C-9643-2BD557E8C191}"/>
              </a:ext>
            </a:extLst>
          </p:cNvPr>
          <p:cNvSpPr txBox="1"/>
          <p:nvPr/>
        </p:nvSpPr>
        <p:spPr>
          <a:xfrm>
            <a:off x="266585" y="5058721"/>
            <a:ext cx="5274892" cy="784830"/>
          </a:xfrm>
          <a:prstGeom prst="rect">
            <a:avLst/>
          </a:prstGeom>
          <a:noFill/>
        </p:spPr>
        <p:txBody>
          <a:bodyPr wrap="square" rtlCol="0">
            <a:spAutoFit/>
          </a:bodyPr>
          <a:lstStyle/>
          <a:p>
            <a:r>
              <a:rPr lang="en-GB" sz="1500" dirty="0">
                <a:latin typeface="Avenir Next LT Pro" panose="020B0504020202020204" pitchFamily="34" charset="0"/>
              </a:rPr>
              <a:t>We invited </a:t>
            </a:r>
            <a:r>
              <a:rPr lang="en-GB" sz="1500" b="1" dirty="0">
                <a:latin typeface="Avenir Next LT Pro" panose="020B0504020202020204" pitchFamily="34" charset="0"/>
              </a:rPr>
              <a:t>2 academic staff </a:t>
            </a:r>
            <a:r>
              <a:rPr lang="en-GB" sz="1500" dirty="0">
                <a:latin typeface="Avenir Next LT Pro" panose="020B0504020202020204" pitchFamily="34" charset="0"/>
              </a:rPr>
              <a:t>speakers per week from within our department to record a 20 min seminar and attend for </a:t>
            </a:r>
            <a:r>
              <a:rPr lang="en-GB" sz="1500" b="1" dirty="0">
                <a:latin typeface="Avenir Next LT Pro" panose="020B0504020202020204" pitchFamily="34" charset="0"/>
              </a:rPr>
              <a:t>Q+A live </a:t>
            </a:r>
            <a:r>
              <a:rPr lang="en-GB" sz="1500" dirty="0">
                <a:latin typeface="Avenir Next LT Pro" panose="020B0504020202020204" pitchFamily="34" charset="0"/>
              </a:rPr>
              <a:t>on MS Teams. </a:t>
            </a:r>
          </a:p>
        </p:txBody>
      </p:sp>
      <p:sp>
        <p:nvSpPr>
          <p:cNvPr id="32" name="TextBox 31">
            <a:extLst>
              <a:ext uri="{FF2B5EF4-FFF2-40B4-BE49-F238E27FC236}">
                <a16:creationId xmlns:a16="http://schemas.microsoft.com/office/drawing/2014/main" id="{4F42CD98-2708-4106-AEA0-B0F0385755C7}"/>
              </a:ext>
            </a:extLst>
          </p:cNvPr>
          <p:cNvSpPr txBox="1"/>
          <p:nvPr/>
        </p:nvSpPr>
        <p:spPr>
          <a:xfrm>
            <a:off x="239218" y="7355232"/>
            <a:ext cx="4886964" cy="1708160"/>
          </a:xfrm>
          <a:prstGeom prst="rect">
            <a:avLst/>
          </a:prstGeom>
          <a:noFill/>
        </p:spPr>
        <p:txBody>
          <a:bodyPr wrap="square" rtlCol="0">
            <a:spAutoFit/>
          </a:bodyPr>
          <a:lstStyle/>
          <a:p>
            <a:r>
              <a:rPr lang="en-GB" sz="1500" dirty="0">
                <a:latin typeface="Avenir Next LT Pro" panose="020B0504020202020204" pitchFamily="34" charset="0"/>
              </a:rPr>
              <a:t>All students from Yr1-3 were invited to attend promoting </a:t>
            </a:r>
            <a:r>
              <a:rPr lang="en-GB" sz="1500" b="1" dirty="0">
                <a:latin typeface="Avenir Next LT Pro" panose="020B0504020202020204" pitchFamily="34" charset="0"/>
              </a:rPr>
              <a:t>vertical integration. </a:t>
            </a:r>
          </a:p>
          <a:p>
            <a:r>
              <a:rPr lang="en-GB" sz="1500" dirty="0">
                <a:latin typeface="Avenir Next LT Pro" panose="020B0504020202020204" pitchFamily="34" charset="0"/>
              </a:rPr>
              <a:t>Attendance fluctuated between </a:t>
            </a:r>
          </a:p>
          <a:p>
            <a:r>
              <a:rPr lang="en-GB" sz="1500" dirty="0">
                <a:latin typeface="Avenir Next LT Pro" panose="020B0504020202020204" pitchFamily="34" charset="0"/>
              </a:rPr>
              <a:t>20 and 60 students per week.</a:t>
            </a:r>
          </a:p>
          <a:p>
            <a:r>
              <a:rPr lang="en-GB" sz="1500" dirty="0">
                <a:latin typeface="Avenir Next LT Pro" panose="020B0504020202020204" pitchFamily="34" charset="0"/>
              </a:rPr>
              <a:t>Seminars and Q+A were </a:t>
            </a:r>
          </a:p>
          <a:p>
            <a:r>
              <a:rPr lang="en-GB" sz="1500" dirty="0">
                <a:latin typeface="Avenir Next LT Pro" panose="020B0504020202020204" pitchFamily="34" charset="0"/>
              </a:rPr>
              <a:t>also recorded and could </a:t>
            </a:r>
          </a:p>
          <a:p>
            <a:r>
              <a:rPr lang="en-GB" sz="1500" dirty="0">
                <a:latin typeface="Avenir Next LT Pro" panose="020B0504020202020204" pitchFamily="34" charset="0"/>
              </a:rPr>
              <a:t>be accessed afterwards.</a:t>
            </a:r>
          </a:p>
        </p:txBody>
      </p:sp>
      <p:sp>
        <p:nvSpPr>
          <p:cNvPr id="38" name="TextBox 37">
            <a:extLst>
              <a:ext uri="{FF2B5EF4-FFF2-40B4-BE49-F238E27FC236}">
                <a16:creationId xmlns:a16="http://schemas.microsoft.com/office/drawing/2014/main" id="{7DA980A6-EA5A-4DD0-8022-BFD4EBC228F5}"/>
              </a:ext>
            </a:extLst>
          </p:cNvPr>
          <p:cNvSpPr txBox="1"/>
          <p:nvPr/>
        </p:nvSpPr>
        <p:spPr>
          <a:xfrm>
            <a:off x="234168" y="11152649"/>
            <a:ext cx="5669804" cy="4939814"/>
          </a:xfrm>
          <a:prstGeom prst="rect">
            <a:avLst/>
          </a:prstGeom>
          <a:noFill/>
        </p:spPr>
        <p:txBody>
          <a:bodyPr wrap="square" rtlCol="0">
            <a:spAutoFit/>
          </a:bodyPr>
          <a:lstStyle/>
          <a:p>
            <a:r>
              <a:rPr lang="en-US" sz="1500" dirty="0">
                <a:latin typeface="Avenir Next LT Pro" panose="020B0504020202020204" pitchFamily="34" charset="0"/>
              </a:rPr>
              <a:t>Undergraduates are </a:t>
            </a:r>
          </a:p>
          <a:p>
            <a:r>
              <a:rPr lang="en-US" sz="1500" dirty="0">
                <a:latin typeface="Avenir Next LT Pro" panose="020B0504020202020204" pitchFamily="34" charset="0"/>
              </a:rPr>
              <a:t>often not exposed to a </a:t>
            </a:r>
          </a:p>
          <a:p>
            <a:r>
              <a:rPr lang="en-US" sz="1500" dirty="0">
                <a:latin typeface="Avenir Next LT Pro" panose="020B0504020202020204" pitchFamily="34" charset="0"/>
              </a:rPr>
              <a:t>significant amount of </a:t>
            </a:r>
            <a:r>
              <a:rPr lang="en-US" sz="1500" b="1" dirty="0">
                <a:latin typeface="Avenir Next LT Pro" panose="020B0504020202020204" pitchFamily="34" charset="0"/>
              </a:rPr>
              <a:t>current </a:t>
            </a:r>
          </a:p>
          <a:p>
            <a:r>
              <a:rPr lang="en-US" sz="1500" b="1" dirty="0">
                <a:latin typeface="Avenir Next LT Pro" panose="020B0504020202020204" pitchFamily="34" charset="0"/>
              </a:rPr>
              <a:t>research</a:t>
            </a:r>
            <a:r>
              <a:rPr lang="en-US" sz="1500" dirty="0">
                <a:latin typeface="Avenir Next LT Pro" panose="020B0504020202020204" pitchFamily="34" charset="0"/>
              </a:rPr>
              <a:t> until towards the end </a:t>
            </a:r>
          </a:p>
          <a:p>
            <a:r>
              <a:rPr lang="en-US" sz="1500" dirty="0">
                <a:latin typeface="Avenir Next LT Pro" panose="020B0504020202020204" pitchFamily="34" charset="0"/>
              </a:rPr>
              <a:t>of their degree which can make </a:t>
            </a:r>
          </a:p>
          <a:p>
            <a:r>
              <a:rPr lang="en-US" sz="1500" dirty="0">
                <a:latin typeface="Avenir Next LT Pro" panose="020B0504020202020204" pitchFamily="34" charset="0"/>
              </a:rPr>
              <a:t>transitions to postgraduate study</a:t>
            </a:r>
          </a:p>
          <a:p>
            <a:r>
              <a:rPr lang="en-US" sz="1500" dirty="0">
                <a:latin typeface="Avenir Next LT Pro" panose="020B0504020202020204" pitchFamily="34" charset="0"/>
              </a:rPr>
              <a:t>challenging.</a:t>
            </a:r>
          </a:p>
          <a:p>
            <a:endParaRPr lang="en-US" sz="1500" dirty="0">
              <a:latin typeface="Avenir Next LT Pro" panose="020B0504020202020204" pitchFamily="34" charset="0"/>
            </a:endParaRPr>
          </a:p>
          <a:p>
            <a:endParaRPr lang="en-US" sz="1500" dirty="0">
              <a:latin typeface="Avenir Next LT Pro" panose="020B0504020202020204" pitchFamily="34" charset="0"/>
            </a:endParaRPr>
          </a:p>
          <a:p>
            <a:endParaRPr lang="en-US" sz="1500" dirty="0">
              <a:latin typeface="Avenir Next LT Pro" panose="020B0504020202020204" pitchFamily="34" charset="0"/>
            </a:endParaRPr>
          </a:p>
          <a:p>
            <a:endParaRPr lang="en-US" sz="1500" dirty="0">
              <a:latin typeface="Avenir Next LT Pro" panose="020B0504020202020204" pitchFamily="34" charset="0"/>
            </a:endParaRPr>
          </a:p>
          <a:p>
            <a:endParaRPr lang="en-US" sz="1500" dirty="0">
              <a:latin typeface="Avenir Next LT Pro" panose="020B0504020202020204" pitchFamily="34" charset="0"/>
            </a:endParaRPr>
          </a:p>
          <a:p>
            <a:endParaRPr lang="en-US" sz="1500" dirty="0">
              <a:latin typeface="Avenir Next LT Pro" panose="020B0504020202020204" pitchFamily="34" charset="0"/>
            </a:endParaRPr>
          </a:p>
          <a:p>
            <a:endParaRPr lang="en-US" sz="1500" dirty="0">
              <a:latin typeface="Avenir Next LT Pro" panose="020B0504020202020204" pitchFamily="34" charset="0"/>
            </a:endParaRPr>
          </a:p>
          <a:p>
            <a:endParaRPr lang="en-US" sz="1500" dirty="0">
              <a:latin typeface="Avenir Next LT Pro" panose="020B0504020202020204" pitchFamily="34" charset="0"/>
            </a:endParaRPr>
          </a:p>
          <a:p>
            <a:endParaRPr lang="en-US" sz="1500" dirty="0">
              <a:latin typeface="Avenir Next LT Pro" panose="020B0504020202020204" pitchFamily="34" charset="0"/>
            </a:endParaRPr>
          </a:p>
          <a:p>
            <a:endParaRPr lang="en-US" sz="1500" dirty="0">
              <a:latin typeface="Avenir Next LT Pro" panose="020B0504020202020204" pitchFamily="34" charset="0"/>
            </a:endParaRPr>
          </a:p>
          <a:p>
            <a:r>
              <a:rPr lang="en-US" sz="1500" dirty="0">
                <a:latin typeface="Avenir Next LT Pro" panose="020B0504020202020204" pitchFamily="34" charset="0"/>
              </a:rPr>
              <a:t>The seminar series </a:t>
            </a:r>
            <a:r>
              <a:rPr lang="en-US" sz="1500" b="1" dirty="0">
                <a:latin typeface="Avenir Next LT Pro" panose="020B0504020202020204" pitchFamily="34" charset="0"/>
              </a:rPr>
              <a:t>mimics a research seminar </a:t>
            </a:r>
            <a:r>
              <a:rPr lang="en-US" sz="1500" dirty="0">
                <a:latin typeface="Avenir Next LT Pro" panose="020B0504020202020204" pitchFamily="34" charset="0"/>
              </a:rPr>
              <a:t>series allowing students to build confidence in this setting and become more familiar with the research taking place in their department, contributing to a </a:t>
            </a:r>
            <a:r>
              <a:rPr lang="en-US" sz="1500" b="1" dirty="0">
                <a:latin typeface="Avenir Next LT Pro" panose="020B0504020202020204" pitchFamily="34" charset="0"/>
              </a:rPr>
              <a:t>sense of community</a:t>
            </a:r>
            <a:r>
              <a:rPr lang="en-US" sz="1500" dirty="0">
                <a:latin typeface="Avenir Next LT Pro" panose="020B0504020202020204" pitchFamily="34" charset="0"/>
              </a:rPr>
              <a:t>.</a:t>
            </a:r>
            <a:endParaRPr lang="en-GB" sz="1500" dirty="0">
              <a:latin typeface="Avenir Next LT Pro" panose="020B0504020202020204" pitchFamily="34" charset="0"/>
            </a:endParaRPr>
          </a:p>
        </p:txBody>
      </p:sp>
      <p:pic>
        <p:nvPicPr>
          <p:cNvPr id="39" name="Picture 38">
            <a:extLst>
              <a:ext uri="{FF2B5EF4-FFF2-40B4-BE49-F238E27FC236}">
                <a16:creationId xmlns:a16="http://schemas.microsoft.com/office/drawing/2014/main" id="{190371E2-7C1A-4921-9174-FB303FA0A6E9}"/>
              </a:ext>
            </a:extLst>
          </p:cNvPr>
          <p:cNvPicPr>
            <a:picLocks noChangeAspect="1"/>
          </p:cNvPicPr>
          <p:nvPr/>
        </p:nvPicPr>
        <p:blipFill rotWithShape="1">
          <a:blip r:embed="rId2"/>
          <a:srcRect l="15618" t="3257" r="10182" b="2184"/>
          <a:stretch/>
        </p:blipFill>
        <p:spPr>
          <a:xfrm>
            <a:off x="2565220" y="7411609"/>
            <a:ext cx="6560526" cy="5328452"/>
          </a:xfrm>
          <a:prstGeom prst="ellipse">
            <a:avLst/>
          </a:prstGeom>
          <a:ln>
            <a:solidFill>
              <a:srgbClr val="002060"/>
            </a:solidFill>
          </a:ln>
        </p:spPr>
      </p:pic>
      <p:pic>
        <p:nvPicPr>
          <p:cNvPr id="43" name="Picture 42">
            <a:extLst>
              <a:ext uri="{FF2B5EF4-FFF2-40B4-BE49-F238E27FC236}">
                <a16:creationId xmlns:a16="http://schemas.microsoft.com/office/drawing/2014/main" id="{DB3224BB-1B51-4BF1-8920-33DB21D2FF8B}"/>
              </a:ext>
            </a:extLst>
          </p:cNvPr>
          <p:cNvPicPr>
            <a:picLocks noChangeAspect="1"/>
          </p:cNvPicPr>
          <p:nvPr/>
        </p:nvPicPr>
        <p:blipFill>
          <a:blip r:embed="rId3"/>
          <a:stretch>
            <a:fillRect/>
          </a:stretch>
        </p:blipFill>
        <p:spPr>
          <a:xfrm>
            <a:off x="6407780" y="13031637"/>
            <a:ext cx="2287041" cy="1665991"/>
          </a:xfrm>
          <a:prstGeom prst="rect">
            <a:avLst/>
          </a:prstGeom>
        </p:spPr>
      </p:pic>
      <p:sp>
        <p:nvSpPr>
          <p:cNvPr id="47" name="TextBox 46">
            <a:extLst>
              <a:ext uri="{FF2B5EF4-FFF2-40B4-BE49-F238E27FC236}">
                <a16:creationId xmlns:a16="http://schemas.microsoft.com/office/drawing/2014/main" id="{45C5785F-7F4D-4D0C-ADD8-C128B4054B97}"/>
              </a:ext>
            </a:extLst>
          </p:cNvPr>
          <p:cNvSpPr txBox="1"/>
          <p:nvPr/>
        </p:nvSpPr>
        <p:spPr>
          <a:xfrm>
            <a:off x="9188673" y="6827502"/>
            <a:ext cx="2930196" cy="461665"/>
          </a:xfrm>
          <a:prstGeom prst="rect">
            <a:avLst/>
          </a:prstGeom>
          <a:noFill/>
        </p:spPr>
        <p:txBody>
          <a:bodyPr wrap="square" rtlCol="0">
            <a:spAutoFit/>
          </a:bodyPr>
          <a:lstStyle/>
          <a:p>
            <a:r>
              <a:rPr lang="en-GB" sz="2400" b="1" dirty="0">
                <a:solidFill>
                  <a:srgbClr val="A38AB4"/>
                </a:solidFill>
                <a:latin typeface="Avenir Next LT Pro" panose="020B0504020202020204" pitchFamily="34" charset="0"/>
              </a:rPr>
              <a:t>Skills developed</a:t>
            </a:r>
          </a:p>
        </p:txBody>
      </p:sp>
      <p:sp>
        <p:nvSpPr>
          <p:cNvPr id="48" name="TextBox 47">
            <a:extLst>
              <a:ext uri="{FF2B5EF4-FFF2-40B4-BE49-F238E27FC236}">
                <a16:creationId xmlns:a16="http://schemas.microsoft.com/office/drawing/2014/main" id="{D53B261F-1362-480A-9637-D55960191F72}"/>
              </a:ext>
            </a:extLst>
          </p:cNvPr>
          <p:cNvSpPr txBox="1"/>
          <p:nvPr/>
        </p:nvSpPr>
        <p:spPr>
          <a:xfrm>
            <a:off x="7956886" y="7270832"/>
            <a:ext cx="4028056" cy="1246495"/>
          </a:xfrm>
          <a:prstGeom prst="rect">
            <a:avLst/>
          </a:prstGeom>
          <a:noFill/>
        </p:spPr>
        <p:txBody>
          <a:bodyPr wrap="square" rtlCol="0">
            <a:spAutoFit/>
          </a:bodyPr>
          <a:lstStyle/>
          <a:p>
            <a:r>
              <a:rPr lang="en-GB" sz="1500" dirty="0">
                <a:latin typeface="Avenir Next LT Pro" panose="020B0504020202020204" pitchFamily="34" charset="0"/>
              </a:rPr>
              <a:t>92% of feedback respondents definitely or mostly agreed with the statement: </a:t>
            </a:r>
            <a:r>
              <a:rPr lang="en-GB" sz="1500" b="1" dirty="0">
                <a:latin typeface="Avenir Next LT Pro" panose="020B0504020202020204" pitchFamily="34" charset="0"/>
              </a:rPr>
              <a:t>‘The </a:t>
            </a:r>
            <a:r>
              <a:rPr lang="en-GB" sz="1500" b="1" dirty="0" err="1">
                <a:latin typeface="Avenir Next LT Pro" panose="020B0504020202020204" pitchFamily="34" charset="0"/>
              </a:rPr>
              <a:t>DoLS</a:t>
            </a:r>
            <a:r>
              <a:rPr lang="en-GB" sz="1500" b="1" dirty="0">
                <a:latin typeface="Avenir Next LT Pro" panose="020B0504020202020204" pitchFamily="34" charset="0"/>
              </a:rPr>
              <a:t> UG Seminar Series reinforced the 	development of a sense of 	 	 		community in the department’</a:t>
            </a:r>
          </a:p>
        </p:txBody>
      </p:sp>
      <p:sp>
        <p:nvSpPr>
          <p:cNvPr id="49" name="Rectangle 48">
            <a:extLst>
              <a:ext uri="{FF2B5EF4-FFF2-40B4-BE49-F238E27FC236}">
                <a16:creationId xmlns:a16="http://schemas.microsoft.com/office/drawing/2014/main" id="{A3D00423-5127-4F71-9CCD-27EFDAF6D4E0}"/>
              </a:ext>
            </a:extLst>
          </p:cNvPr>
          <p:cNvSpPr/>
          <p:nvPr/>
        </p:nvSpPr>
        <p:spPr>
          <a:xfrm rot="489717">
            <a:off x="9803602" y="9285157"/>
            <a:ext cx="1986441" cy="369332"/>
          </a:xfrm>
          <a:prstGeom prst="rect">
            <a:avLst/>
          </a:prstGeom>
          <a:noFill/>
        </p:spPr>
        <p:txBody>
          <a:bodyPr wrap="none" lIns="91440" tIns="45720" rIns="91440" bIns="45720">
            <a:spAutoFit/>
          </a:bodyPr>
          <a:lstStyle/>
          <a:p>
            <a:pPr algn="ctr"/>
            <a:r>
              <a:rPr lang="en-US" b="0" cap="none" spc="0" dirty="0">
                <a:ln w="0"/>
                <a:solidFill>
                  <a:schemeClr val="accent5">
                    <a:lumMod val="75000"/>
                  </a:schemeClr>
                </a:solidFill>
                <a:effectLst>
                  <a:outerShdw blurRad="38100" dist="19050" dir="2700000" algn="tl" rotWithShape="0">
                    <a:schemeClr val="dk1">
                      <a:alpha val="40000"/>
                    </a:schemeClr>
                  </a:outerShdw>
                </a:effectLst>
                <a:latin typeface="Avenir Next LT Pro" panose="020B0504020202020204" pitchFamily="34" charset="0"/>
              </a:rPr>
              <a:t>Asking questions</a:t>
            </a:r>
          </a:p>
        </p:txBody>
      </p:sp>
      <p:sp>
        <p:nvSpPr>
          <p:cNvPr id="50" name="Rectangle 49">
            <a:extLst>
              <a:ext uri="{FF2B5EF4-FFF2-40B4-BE49-F238E27FC236}">
                <a16:creationId xmlns:a16="http://schemas.microsoft.com/office/drawing/2014/main" id="{C437CDED-1AC4-43A5-A97E-DE45F843DABD}"/>
              </a:ext>
            </a:extLst>
          </p:cNvPr>
          <p:cNvSpPr/>
          <p:nvPr/>
        </p:nvSpPr>
        <p:spPr>
          <a:xfrm rot="20920620">
            <a:off x="9106188" y="9748274"/>
            <a:ext cx="2042739" cy="369332"/>
          </a:xfrm>
          <a:prstGeom prst="rect">
            <a:avLst/>
          </a:prstGeom>
          <a:noFill/>
        </p:spPr>
        <p:txBody>
          <a:bodyPr wrap="none" lIns="91440" tIns="45720" rIns="91440" bIns="45720">
            <a:spAutoFit/>
          </a:bodyPr>
          <a:lstStyle/>
          <a:p>
            <a:pPr algn="ctr"/>
            <a:r>
              <a:rPr lang="en-US" b="0" cap="none" spc="0" dirty="0">
                <a:ln w="0"/>
                <a:solidFill>
                  <a:schemeClr val="accent5">
                    <a:lumMod val="75000"/>
                  </a:schemeClr>
                </a:solidFill>
                <a:effectLst>
                  <a:outerShdw blurRad="38100" dist="19050" dir="2700000" algn="tl" rotWithShape="0">
                    <a:schemeClr val="dk1">
                      <a:alpha val="40000"/>
                    </a:schemeClr>
                  </a:outerShdw>
                </a:effectLst>
                <a:latin typeface="Avenir Next LT Pro" panose="020B0504020202020204" pitchFamily="34" charset="0"/>
              </a:rPr>
              <a:t>Presentation skills</a:t>
            </a:r>
          </a:p>
        </p:txBody>
      </p:sp>
      <p:sp>
        <p:nvSpPr>
          <p:cNvPr id="51" name="Rectangle 50">
            <a:extLst>
              <a:ext uri="{FF2B5EF4-FFF2-40B4-BE49-F238E27FC236}">
                <a16:creationId xmlns:a16="http://schemas.microsoft.com/office/drawing/2014/main" id="{98CB27C0-92CA-4613-83A0-27FBB1C7145A}"/>
              </a:ext>
            </a:extLst>
          </p:cNvPr>
          <p:cNvSpPr/>
          <p:nvPr/>
        </p:nvSpPr>
        <p:spPr>
          <a:xfrm rot="729425">
            <a:off x="9807679" y="8586450"/>
            <a:ext cx="2061782" cy="369332"/>
          </a:xfrm>
          <a:prstGeom prst="rect">
            <a:avLst/>
          </a:prstGeom>
          <a:noFill/>
        </p:spPr>
        <p:txBody>
          <a:bodyPr wrap="none" lIns="91440" tIns="45720" rIns="91440" bIns="45720">
            <a:spAutoFit/>
          </a:bodyPr>
          <a:lstStyle/>
          <a:p>
            <a:pPr algn="ctr"/>
            <a:r>
              <a:rPr lang="en-US" dirty="0">
                <a:ln w="0"/>
                <a:solidFill>
                  <a:schemeClr val="accent5">
                    <a:lumMod val="75000"/>
                  </a:schemeClr>
                </a:solidFill>
                <a:effectLst>
                  <a:outerShdw blurRad="38100" dist="19050" dir="2700000" algn="tl" rotWithShape="0">
                    <a:schemeClr val="dk1">
                      <a:alpha val="40000"/>
                    </a:schemeClr>
                  </a:outerShdw>
                </a:effectLst>
                <a:latin typeface="Avenir Next LT Pro" panose="020B0504020202020204" pitchFamily="34" charset="0"/>
              </a:rPr>
              <a:t>Scientific curiosity</a:t>
            </a:r>
            <a:endParaRPr lang="en-US" b="0" cap="none" spc="0" dirty="0">
              <a:ln w="0"/>
              <a:solidFill>
                <a:schemeClr val="accent5">
                  <a:lumMod val="75000"/>
                </a:schemeClr>
              </a:solidFill>
              <a:effectLst>
                <a:outerShdw blurRad="38100" dist="19050" dir="2700000" algn="tl" rotWithShape="0">
                  <a:schemeClr val="dk1">
                    <a:alpha val="40000"/>
                  </a:schemeClr>
                </a:outerShdw>
              </a:effectLst>
              <a:latin typeface="Avenir Next LT Pro" panose="020B0504020202020204" pitchFamily="34" charset="0"/>
            </a:endParaRPr>
          </a:p>
        </p:txBody>
      </p:sp>
      <p:sp>
        <p:nvSpPr>
          <p:cNvPr id="52" name="Rectangle 51">
            <a:extLst>
              <a:ext uri="{FF2B5EF4-FFF2-40B4-BE49-F238E27FC236}">
                <a16:creationId xmlns:a16="http://schemas.microsoft.com/office/drawing/2014/main" id="{AE946DDE-F7A5-45D4-83D2-8D4D8E6ECE88}"/>
              </a:ext>
            </a:extLst>
          </p:cNvPr>
          <p:cNvSpPr/>
          <p:nvPr/>
        </p:nvSpPr>
        <p:spPr>
          <a:xfrm rot="21200414">
            <a:off x="8345111" y="8923849"/>
            <a:ext cx="2983509" cy="369332"/>
          </a:xfrm>
          <a:prstGeom prst="rect">
            <a:avLst/>
          </a:prstGeom>
          <a:noFill/>
        </p:spPr>
        <p:txBody>
          <a:bodyPr wrap="square" lIns="91440" tIns="45720" rIns="91440" bIns="45720">
            <a:spAutoFit/>
          </a:bodyPr>
          <a:lstStyle/>
          <a:p>
            <a:pPr algn="ctr"/>
            <a:r>
              <a:rPr lang="en-US" b="0" cap="none" spc="0" dirty="0">
                <a:ln w="0"/>
                <a:solidFill>
                  <a:schemeClr val="accent5">
                    <a:lumMod val="75000"/>
                  </a:schemeClr>
                </a:solidFill>
                <a:effectLst>
                  <a:outerShdw blurRad="38100" dist="19050" dir="2700000" algn="tl" rotWithShape="0">
                    <a:schemeClr val="dk1">
                      <a:alpha val="40000"/>
                    </a:schemeClr>
                  </a:outerShdw>
                </a:effectLst>
                <a:latin typeface="Avenir Next LT Pro" panose="020B0504020202020204" pitchFamily="34" charset="0"/>
              </a:rPr>
              <a:t>Critical thinking</a:t>
            </a:r>
          </a:p>
        </p:txBody>
      </p:sp>
      <p:sp>
        <p:nvSpPr>
          <p:cNvPr id="53" name="TextBox 52">
            <a:extLst>
              <a:ext uri="{FF2B5EF4-FFF2-40B4-BE49-F238E27FC236}">
                <a16:creationId xmlns:a16="http://schemas.microsoft.com/office/drawing/2014/main" id="{2FAD5462-EC0E-43D2-9688-7A34179C74F2}"/>
              </a:ext>
            </a:extLst>
          </p:cNvPr>
          <p:cNvSpPr txBox="1"/>
          <p:nvPr/>
        </p:nvSpPr>
        <p:spPr>
          <a:xfrm>
            <a:off x="6787403" y="4902910"/>
            <a:ext cx="5179112" cy="1600438"/>
          </a:xfrm>
          <a:prstGeom prst="rect">
            <a:avLst/>
          </a:prstGeom>
          <a:noFill/>
        </p:spPr>
        <p:txBody>
          <a:bodyPr wrap="square" rtlCol="0">
            <a:spAutoFit/>
          </a:bodyPr>
          <a:lstStyle/>
          <a:p>
            <a:r>
              <a:rPr lang="en-GB" sz="1400" i="1" dirty="0">
                <a:latin typeface="Avenir Next LT Pro" panose="020B0504020202020204" pitchFamily="34" charset="0"/>
              </a:rPr>
              <a:t>“As a </a:t>
            </a:r>
            <a:r>
              <a:rPr lang="en-GB" sz="1400" b="1" i="1" dirty="0">
                <a:latin typeface="Avenir Next LT Pro" panose="020B0504020202020204" pitchFamily="34" charset="0"/>
              </a:rPr>
              <a:t>first generation student </a:t>
            </a:r>
            <a:r>
              <a:rPr lang="en-GB" sz="1400" i="1" dirty="0">
                <a:latin typeface="Avenir Next LT Pro" panose="020B0504020202020204" pitchFamily="34" charset="0"/>
              </a:rPr>
              <a:t>(also WP and BAME), I don't often have the </a:t>
            </a:r>
            <a:r>
              <a:rPr lang="en-GB" sz="1400" b="1" i="1" dirty="0">
                <a:latin typeface="Avenir Next LT Pro" panose="020B0504020202020204" pitchFamily="34" charset="0"/>
              </a:rPr>
              <a:t>opportunity</a:t>
            </a:r>
            <a:r>
              <a:rPr lang="en-GB" sz="1400" i="1" dirty="0">
                <a:latin typeface="Avenir Next LT Pro" panose="020B0504020202020204" pitchFamily="34" charset="0"/>
              </a:rPr>
              <a:t> to critically discuss biological research with family or friends … By attending these seminars I have gained practise in discussing scientific research which has given me more confidence to speak up and ask questions not only during the seminars but during lectures for my modules too!”  	</a:t>
            </a:r>
            <a:r>
              <a:rPr lang="en-GB" sz="1400" dirty="0">
                <a:latin typeface="Avenir Next LT Pro" panose="020B0504020202020204" pitchFamily="34" charset="0"/>
              </a:rPr>
              <a:t>(Seminar Series attendee Yr2)</a:t>
            </a:r>
          </a:p>
        </p:txBody>
      </p:sp>
      <p:sp>
        <p:nvSpPr>
          <p:cNvPr id="54" name="TextBox 53">
            <a:extLst>
              <a:ext uri="{FF2B5EF4-FFF2-40B4-BE49-F238E27FC236}">
                <a16:creationId xmlns:a16="http://schemas.microsoft.com/office/drawing/2014/main" id="{27F55F60-3AD2-4DEA-997E-A5D92E27C155}"/>
              </a:ext>
            </a:extLst>
          </p:cNvPr>
          <p:cNvSpPr txBox="1"/>
          <p:nvPr/>
        </p:nvSpPr>
        <p:spPr>
          <a:xfrm>
            <a:off x="6385760" y="2912817"/>
            <a:ext cx="5508125" cy="1938992"/>
          </a:xfrm>
          <a:prstGeom prst="rect">
            <a:avLst/>
          </a:prstGeom>
          <a:noFill/>
        </p:spPr>
        <p:txBody>
          <a:bodyPr wrap="square" rtlCol="0">
            <a:spAutoFit/>
          </a:bodyPr>
          <a:lstStyle/>
          <a:p>
            <a:r>
              <a:rPr lang="en-GB" sz="1500" dirty="0">
                <a:latin typeface="Avenir Next LT Pro" panose="020B0504020202020204" pitchFamily="34" charset="0"/>
              </a:rPr>
              <a:t>The seminars were student only creating a </a:t>
            </a:r>
            <a:r>
              <a:rPr lang="en-GB" sz="1500" b="1" dirty="0">
                <a:latin typeface="Avenir Next LT Pro" panose="020B0504020202020204" pitchFamily="34" charset="0"/>
              </a:rPr>
              <a:t>non-intimidating environmen</a:t>
            </a:r>
            <a:r>
              <a:rPr lang="en-GB" sz="1500" dirty="0">
                <a:latin typeface="Avenir Next LT Pro" panose="020B0504020202020204" pitchFamily="34" charset="0"/>
              </a:rPr>
              <a:t>t aiding students’ confidence in asking questions. The online nature of the seminar series allowed them to be inclusive for on-campus and remote/international students. </a:t>
            </a:r>
          </a:p>
          <a:p>
            <a:r>
              <a:rPr lang="en-GB" sz="1500" dirty="0">
                <a:latin typeface="Avenir Next LT Pro" panose="020B0504020202020204" pitchFamily="34" charset="0"/>
              </a:rPr>
              <a:t>Students who were less familiar with research seminars before university study commented that they found the seminars </a:t>
            </a:r>
            <a:r>
              <a:rPr lang="en-GB" sz="1500" b="1" dirty="0">
                <a:latin typeface="Avenir Next LT Pro" panose="020B0504020202020204" pitchFamily="34" charset="0"/>
              </a:rPr>
              <a:t>inclusive</a:t>
            </a:r>
            <a:r>
              <a:rPr lang="en-GB" sz="1500" dirty="0">
                <a:latin typeface="Avenir Next LT Pro" panose="020B0504020202020204" pitchFamily="34" charset="0"/>
              </a:rPr>
              <a:t> and confidence-building:</a:t>
            </a:r>
          </a:p>
        </p:txBody>
      </p:sp>
      <p:pic>
        <p:nvPicPr>
          <p:cNvPr id="55" name="Picture 54">
            <a:extLst>
              <a:ext uri="{FF2B5EF4-FFF2-40B4-BE49-F238E27FC236}">
                <a16:creationId xmlns:a16="http://schemas.microsoft.com/office/drawing/2014/main" id="{2A78E5C7-24FB-471A-BFFC-C373D7E19312}"/>
              </a:ext>
            </a:extLst>
          </p:cNvPr>
          <p:cNvPicPr>
            <a:picLocks noChangeAspect="1"/>
          </p:cNvPicPr>
          <p:nvPr/>
        </p:nvPicPr>
        <p:blipFill>
          <a:blip r:embed="rId4"/>
          <a:stretch>
            <a:fillRect/>
          </a:stretch>
        </p:blipFill>
        <p:spPr>
          <a:xfrm>
            <a:off x="673163" y="13007760"/>
            <a:ext cx="3267725" cy="1800869"/>
          </a:xfrm>
          <a:prstGeom prst="rect">
            <a:avLst/>
          </a:prstGeom>
        </p:spPr>
      </p:pic>
      <p:sp>
        <p:nvSpPr>
          <p:cNvPr id="56" name="TextBox 55">
            <a:extLst>
              <a:ext uri="{FF2B5EF4-FFF2-40B4-BE49-F238E27FC236}">
                <a16:creationId xmlns:a16="http://schemas.microsoft.com/office/drawing/2014/main" id="{AECEA5E6-588E-490D-A16A-1D1819895893}"/>
              </a:ext>
            </a:extLst>
          </p:cNvPr>
          <p:cNvSpPr txBox="1"/>
          <p:nvPr/>
        </p:nvSpPr>
        <p:spPr>
          <a:xfrm>
            <a:off x="3984550" y="13697391"/>
            <a:ext cx="1919422" cy="769441"/>
          </a:xfrm>
          <a:prstGeom prst="rect">
            <a:avLst/>
          </a:prstGeom>
          <a:noFill/>
        </p:spPr>
        <p:txBody>
          <a:bodyPr wrap="square" rtlCol="0">
            <a:spAutoFit/>
          </a:bodyPr>
          <a:lstStyle/>
          <a:p>
            <a:r>
              <a:rPr lang="en-GB" sz="1100" dirty="0">
                <a:latin typeface="Avenir Next LT Pro" panose="020B0504020202020204" pitchFamily="34" charset="0"/>
              </a:rPr>
              <a:t>Aiming to create an open and realistic dialogue between academics in the hosted Q+A.</a:t>
            </a:r>
          </a:p>
        </p:txBody>
      </p:sp>
      <p:pic>
        <p:nvPicPr>
          <p:cNvPr id="1026" name="Picture 2" descr="The Imperial logo | Staff | Imperial College London">
            <a:extLst>
              <a:ext uri="{FF2B5EF4-FFF2-40B4-BE49-F238E27FC236}">
                <a16:creationId xmlns:a16="http://schemas.microsoft.com/office/drawing/2014/main" id="{79A90E41-EA6A-469A-9653-E4E0661DA83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318" t="20835" r="6682" b="21911"/>
          <a:stretch/>
        </p:blipFill>
        <p:spPr bwMode="auto">
          <a:xfrm>
            <a:off x="9385594" y="285507"/>
            <a:ext cx="2589803" cy="110067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Graphical user interface, text, application&#10;&#10;Description automatically generated">
            <a:extLst>
              <a:ext uri="{FF2B5EF4-FFF2-40B4-BE49-F238E27FC236}">
                <a16:creationId xmlns:a16="http://schemas.microsoft.com/office/drawing/2014/main" id="{42808DD0-964B-42A1-A652-7BF874EBAC90}"/>
              </a:ext>
            </a:extLst>
          </p:cNvPr>
          <p:cNvPicPr>
            <a:picLocks noChangeAspect="1"/>
          </p:cNvPicPr>
          <p:nvPr/>
        </p:nvPicPr>
        <p:blipFill rotWithShape="1">
          <a:blip r:embed="rId6">
            <a:extLst>
              <a:ext uri="{28A0092B-C50C-407E-A947-70E740481C1C}">
                <a14:useLocalDpi xmlns:a14="http://schemas.microsoft.com/office/drawing/2010/main" val="0"/>
              </a:ext>
            </a:extLst>
          </a:blip>
          <a:srcRect l="18805" t="17995" r="21979" b="17516"/>
          <a:stretch/>
        </p:blipFill>
        <p:spPr>
          <a:xfrm>
            <a:off x="360400" y="9209900"/>
            <a:ext cx="1792002" cy="1095170"/>
          </a:xfrm>
          <a:prstGeom prst="rect">
            <a:avLst/>
          </a:prstGeom>
        </p:spPr>
      </p:pic>
      <p:sp>
        <p:nvSpPr>
          <p:cNvPr id="7" name="TextBox 6">
            <a:extLst>
              <a:ext uri="{FF2B5EF4-FFF2-40B4-BE49-F238E27FC236}">
                <a16:creationId xmlns:a16="http://schemas.microsoft.com/office/drawing/2014/main" id="{5D91F08E-A661-43A3-88A4-4F488E09CE55}"/>
              </a:ext>
            </a:extLst>
          </p:cNvPr>
          <p:cNvSpPr txBox="1"/>
          <p:nvPr/>
        </p:nvSpPr>
        <p:spPr>
          <a:xfrm>
            <a:off x="6408558" y="6852718"/>
            <a:ext cx="2064037" cy="430887"/>
          </a:xfrm>
          <a:prstGeom prst="rect">
            <a:avLst/>
          </a:prstGeom>
          <a:noFill/>
        </p:spPr>
        <p:txBody>
          <a:bodyPr wrap="square" rtlCol="0">
            <a:spAutoFit/>
          </a:bodyPr>
          <a:lstStyle/>
          <a:p>
            <a:r>
              <a:rPr lang="en-GB" sz="1100" dirty="0">
                <a:solidFill>
                  <a:srgbClr val="A38AB4"/>
                </a:solidFill>
                <a:latin typeface="Avenir Next LT Pro" panose="020B0504020202020204" pitchFamily="34" charset="0"/>
              </a:rPr>
              <a:t>Word cloud generated from students’ feedback</a:t>
            </a:r>
          </a:p>
        </p:txBody>
      </p:sp>
      <p:sp>
        <p:nvSpPr>
          <p:cNvPr id="14" name="Arc 13">
            <a:extLst>
              <a:ext uri="{FF2B5EF4-FFF2-40B4-BE49-F238E27FC236}">
                <a16:creationId xmlns:a16="http://schemas.microsoft.com/office/drawing/2014/main" id="{DBF5AA16-0728-426F-A197-49E202D26066}"/>
              </a:ext>
            </a:extLst>
          </p:cNvPr>
          <p:cNvSpPr/>
          <p:nvPr/>
        </p:nvSpPr>
        <p:spPr>
          <a:xfrm flipH="1">
            <a:off x="6961875" y="7279520"/>
            <a:ext cx="834590" cy="892959"/>
          </a:xfrm>
          <a:prstGeom prst="arc">
            <a:avLst/>
          </a:prstGeom>
          <a:ln>
            <a:solidFill>
              <a:srgbClr val="A38AB4"/>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5" name="TextBox 44">
            <a:extLst>
              <a:ext uri="{FF2B5EF4-FFF2-40B4-BE49-F238E27FC236}">
                <a16:creationId xmlns:a16="http://schemas.microsoft.com/office/drawing/2014/main" id="{ADACE4F1-D7CE-447A-B03F-42A79AB1CB54}"/>
              </a:ext>
            </a:extLst>
          </p:cNvPr>
          <p:cNvSpPr txBox="1"/>
          <p:nvPr/>
        </p:nvSpPr>
        <p:spPr>
          <a:xfrm>
            <a:off x="10107264" y="10244135"/>
            <a:ext cx="1938889" cy="417020"/>
          </a:xfrm>
          <a:prstGeom prst="rect">
            <a:avLst/>
          </a:prstGeom>
          <a:noFill/>
        </p:spPr>
        <p:txBody>
          <a:bodyPr wrap="square" rtlCol="0">
            <a:spAutoFit/>
          </a:bodyPr>
          <a:lstStyle/>
          <a:p>
            <a:r>
              <a:rPr lang="en-GB" sz="1050" dirty="0">
                <a:solidFill>
                  <a:srgbClr val="A38AB4"/>
                </a:solidFill>
                <a:latin typeface="Avenir Next LT Pro" panose="020B0504020202020204" pitchFamily="34" charset="0"/>
              </a:rPr>
              <a:t>Most commonly mentioned skills developed </a:t>
            </a:r>
          </a:p>
        </p:txBody>
      </p:sp>
      <p:sp>
        <p:nvSpPr>
          <p:cNvPr id="57" name="Arc 56">
            <a:extLst>
              <a:ext uri="{FF2B5EF4-FFF2-40B4-BE49-F238E27FC236}">
                <a16:creationId xmlns:a16="http://schemas.microsoft.com/office/drawing/2014/main" id="{47BDB2A8-0FE8-45D3-9987-7713B367421E}"/>
              </a:ext>
            </a:extLst>
          </p:cNvPr>
          <p:cNvSpPr/>
          <p:nvPr/>
        </p:nvSpPr>
        <p:spPr>
          <a:xfrm rot="6897855" flipH="1">
            <a:off x="11008282" y="9824598"/>
            <a:ext cx="412234" cy="610503"/>
          </a:xfrm>
          <a:prstGeom prst="arc">
            <a:avLst/>
          </a:prstGeom>
          <a:ln>
            <a:solidFill>
              <a:srgbClr val="A38AB4"/>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8" name="Rectangle: Single Corner Snipped 57">
            <a:extLst>
              <a:ext uri="{FF2B5EF4-FFF2-40B4-BE49-F238E27FC236}">
                <a16:creationId xmlns:a16="http://schemas.microsoft.com/office/drawing/2014/main" id="{83896E02-F989-4A3A-8A87-DE5CFEC4D3F1}"/>
              </a:ext>
            </a:extLst>
          </p:cNvPr>
          <p:cNvSpPr/>
          <p:nvPr/>
        </p:nvSpPr>
        <p:spPr>
          <a:xfrm rot="5400000" flipH="1" flipV="1">
            <a:off x="8629679" y="12751039"/>
            <a:ext cx="1020286" cy="5630478"/>
          </a:xfrm>
          <a:prstGeom prst="snip1Rect">
            <a:avLst>
              <a:gd name="adj" fmla="val 41319"/>
            </a:avLst>
          </a:prstGeom>
          <a:solidFill>
            <a:srgbClr val="FAF7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venir Next LT Pro" panose="020B0504020202020204" pitchFamily="34" charset="0"/>
            </a:endParaRPr>
          </a:p>
        </p:txBody>
      </p:sp>
      <p:sp>
        <p:nvSpPr>
          <p:cNvPr id="59" name="TextBox 58">
            <a:extLst>
              <a:ext uri="{FF2B5EF4-FFF2-40B4-BE49-F238E27FC236}">
                <a16:creationId xmlns:a16="http://schemas.microsoft.com/office/drawing/2014/main" id="{8FD46F3C-0978-4373-BBA8-44B4D9792458}"/>
              </a:ext>
            </a:extLst>
          </p:cNvPr>
          <p:cNvSpPr txBox="1"/>
          <p:nvPr/>
        </p:nvSpPr>
        <p:spPr>
          <a:xfrm>
            <a:off x="6385759" y="15201013"/>
            <a:ext cx="5676433" cy="769441"/>
          </a:xfrm>
          <a:prstGeom prst="rect">
            <a:avLst/>
          </a:prstGeom>
          <a:noFill/>
        </p:spPr>
        <p:txBody>
          <a:bodyPr wrap="square" rtlCol="0">
            <a:spAutoFit/>
          </a:bodyPr>
          <a:lstStyle/>
          <a:p>
            <a:r>
              <a:rPr lang="en-US" sz="1100" b="1" dirty="0">
                <a:latin typeface="Avenir Next LT Pro" panose="020B0504020202020204" pitchFamily="34" charset="0"/>
              </a:rPr>
              <a:t>          Thanks</a:t>
            </a:r>
            <a:r>
              <a:rPr lang="en-US" sz="1100" dirty="0">
                <a:latin typeface="Avenir Next LT Pro" panose="020B0504020202020204" pitchFamily="34" charset="0"/>
              </a:rPr>
              <a:t> to all the seminar speakers over the last 2 years who have put together seminars, to the department, especially Anne Dell and Huw Williams for supporting this endeavor, and to our students for always being curious and asking insightful questions. </a:t>
            </a:r>
          </a:p>
        </p:txBody>
      </p:sp>
      <p:sp>
        <p:nvSpPr>
          <p:cNvPr id="60" name="TextBox 59">
            <a:extLst>
              <a:ext uri="{FF2B5EF4-FFF2-40B4-BE49-F238E27FC236}">
                <a16:creationId xmlns:a16="http://schemas.microsoft.com/office/drawing/2014/main" id="{17158F62-2C24-4C76-9C76-CADC1271AE8D}"/>
              </a:ext>
            </a:extLst>
          </p:cNvPr>
          <p:cNvSpPr txBox="1"/>
          <p:nvPr/>
        </p:nvSpPr>
        <p:spPr>
          <a:xfrm>
            <a:off x="7571874" y="11402736"/>
            <a:ext cx="4403523" cy="1477328"/>
          </a:xfrm>
          <a:prstGeom prst="rect">
            <a:avLst/>
          </a:prstGeom>
          <a:noFill/>
        </p:spPr>
        <p:txBody>
          <a:bodyPr wrap="square" rtlCol="0">
            <a:spAutoFit/>
          </a:bodyPr>
          <a:lstStyle/>
          <a:p>
            <a:r>
              <a:rPr lang="en-GB" sz="1500" dirty="0">
                <a:latin typeface="Avenir Next LT Pro" panose="020B0504020202020204" pitchFamily="34" charset="0"/>
              </a:rPr>
              <a:t>		    The seminar series has helped to 	  		build a </a:t>
            </a:r>
            <a:r>
              <a:rPr lang="en-GB" sz="1500" b="1" dirty="0">
                <a:latin typeface="Avenir Next LT Pro" panose="020B0504020202020204" pitchFamily="34" charset="0"/>
              </a:rPr>
              <a:t>sense of community</a:t>
            </a:r>
            <a:r>
              <a:rPr lang="en-GB" sz="1500" dirty="0">
                <a:latin typeface="Avenir Next LT Pro" panose="020B0504020202020204" pitchFamily="34" charset="0"/>
              </a:rPr>
              <a:t>. One of   	the most valuable parts of the seminars has 	been to show and model and more </a:t>
            </a:r>
            <a:r>
              <a:rPr lang="en-GB" sz="1500" b="1" dirty="0">
                <a:latin typeface="Avenir Next LT Pro" panose="020B0504020202020204" pitchFamily="34" charset="0"/>
              </a:rPr>
              <a:t>human side to academia</a:t>
            </a:r>
            <a:r>
              <a:rPr lang="en-GB" sz="1500" dirty="0">
                <a:latin typeface="Avenir Next LT Pro" panose="020B0504020202020204" pitchFamily="34" charset="0"/>
              </a:rPr>
              <a:t> with many speakers discussing their route into academia. </a:t>
            </a:r>
            <a:endParaRPr lang="en-GB" sz="1500" b="1" dirty="0">
              <a:latin typeface="Avenir Next LT Pro" panose="020B0504020202020204" pitchFamily="34" charset="0"/>
            </a:endParaRPr>
          </a:p>
        </p:txBody>
      </p:sp>
      <p:sp>
        <p:nvSpPr>
          <p:cNvPr id="61" name="TextBox 60">
            <a:extLst>
              <a:ext uri="{FF2B5EF4-FFF2-40B4-BE49-F238E27FC236}">
                <a16:creationId xmlns:a16="http://schemas.microsoft.com/office/drawing/2014/main" id="{35A6961F-FB39-44E4-A516-00BD97B19544}"/>
              </a:ext>
            </a:extLst>
          </p:cNvPr>
          <p:cNvSpPr txBox="1"/>
          <p:nvPr/>
        </p:nvSpPr>
        <p:spPr>
          <a:xfrm>
            <a:off x="8814572" y="12864844"/>
            <a:ext cx="3079313" cy="1938992"/>
          </a:xfrm>
          <a:prstGeom prst="rect">
            <a:avLst/>
          </a:prstGeom>
          <a:noFill/>
        </p:spPr>
        <p:txBody>
          <a:bodyPr wrap="square" rtlCol="0">
            <a:spAutoFit/>
          </a:bodyPr>
          <a:lstStyle/>
          <a:p>
            <a:r>
              <a:rPr lang="en-GB" sz="1500" dirty="0">
                <a:latin typeface="Avenir Next LT Pro" panose="020B0504020202020204" pitchFamily="34" charset="0"/>
              </a:rPr>
              <a:t>Getting students to treat research seminars differently to their assessed lectures has been a challenge! In future years, we hope to build a </a:t>
            </a:r>
            <a:r>
              <a:rPr lang="en-GB" sz="1500" b="1" dirty="0">
                <a:latin typeface="Avenir Next LT Pro" panose="020B0504020202020204" pitchFamily="34" charset="0"/>
              </a:rPr>
              <a:t>reflective</a:t>
            </a:r>
            <a:r>
              <a:rPr lang="en-GB" sz="1500" dirty="0">
                <a:latin typeface="Avenir Next LT Pro" panose="020B0504020202020204" pitchFamily="34" charset="0"/>
              </a:rPr>
              <a:t> element into the seminar series and hopefully build on how this initiative is evaluated.</a:t>
            </a:r>
          </a:p>
        </p:txBody>
      </p:sp>
      <p:sp>
        <p:nvSpPr>
          <p:cNvPr id="62" name="TextBox 61">
            <a:extLst>
              <a:ext uri="{FF2B5EF4-FFF2-40B4-BE49-F238E27FC236}">
                <a16:creationId xmlns:a16="http://schemas.microsoft.com/office/drawing/2014/main" id="{2487D23F-54F6-45B8-8EF5-26F0866F4C14}"/>
              </a:ext>
            </a:extLst>
          </p:cNvPr>
          <p:cNvSpPr txBox="1"/>
          <p:nvPr/>
        </p:nvSpPr>
        <p:spPr>
          <a:xfrm>
            <a:off x="8333760" y="1632363"/>
            <a:ext cx="3551472" cy="463007"/>
          </a:xfrm>
          <a:prstGeom prst="rect">
            <a:avLst/>
          </a:prstGeom>
          <a:noFill/>
        </p:spPr>
        <p:txBody>
          <a:bodyPr wrap="square" rtlCol="0">
            <a:spAutoFit/>
          </a:bodyPr>
          <a:lstStyle/>
          <a:p>
            <a:r>
              <a:rPr lang="en-GB" sz="1200" dirty="0">
                <a:solidFill>
                  <a:srgbClr val="934BC9"/>
                </a:solidFill>
                <a:latin typeface="Avenir Next LT Pro" panose="020B0504020202020204" pitchFamily="34" charset="0"/>
              </a:rPr>
              <a:t>Does your department do something similar? I’d love to hear from you! Please do get in touch.</a:t>
            </a:r>
          </a:p>
        </p:txBody>
      </p:sp>
    </p:spTree>
    <p:extLst>
      <p:ext uri="{BB962C8B-B14F-4D97-AF65-F5344CB8AC3E}">
        <p14:creationId xmlns:p14="http://schemas.microsoft.com/office/powerpoint/2010/main" val="12207490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db24665c-6bdb-49aa-89c1-8458fd1b1df0"/>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E1752E067AC8E4887EE42D2725A8328" ma:contentTypeVersion="10" ma:contentTypeDescription="Create a new document." ma:contentTypeScope="" ma:versionID="15f682d8e3c4b1f0fbab7efc10a923dc">
  <xsd:schema xmlns:xsd="http://www.w3.org/2001/XMLSchema" xmlns:xs="http://www.w3.org/2001/XMLSchema" xmlns:p="http://schemas.microsoft.com/office/2006/metadata/properties" xmlns:ns2="ef6794c4-9278-43c5-b03c-4ffd80cfd7c1" xmlns:ns3="d4e07136-391e-4ba4-8966-f58ba7a8f7d1" targetNamespace="http://schemas.microsoft.com/office/2006/metadata/properties" ma:root="true" ma:fieldsID="7e20fb1aac8733dd018960eefce03de9" ns2:_="" ns3:_="">
    <xsd:import namespace="ef6794c4-9278-43c5-b03c-4ffd80cfd7c1"/>
    <xsd:import namespace="d4e07136-391e-4ba4-8966-f58ba7a8f7d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6794c4-9278-43c5-b03c-4ffd80cfd7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4e07136-391e-4ba4-8966-f58ba7a8f7d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BBD094-F4B5-4173-8C8E-BF4C01214B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6794c4-9278-43c5-b03c-4ffd80cfd7c1"/>
    <ds:schemaRef ds:uri="d4e07136-391e-4ba4-8966-f58ba7a8f7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50BECE-10C3-40C3-B12B-FCA95EE93596}">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EB9C589-F2D0-48D8-8497-4884167C7C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1751</TotalTime>
  <Words>650</Words>
  <Application>Microsoft Office PowerPoint</Application>
  <PresentationFormat>Custom</PresentationFormat>
  <Paragraphs>57</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Avenir Next LT Pro</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Mansfield, Catherine</dc:creator>
  <cp:lastModifiedBy>Trevor.Collins</cp:lastModifiedBy>
  <cp:revision>1</cp:revision>
  <dcterms:created xsi:type="dcterms:W3CDTF">2021-06-21T17:04:48Z</dcterms:created>
  <dcterms:modified xsi:type="dcterms:W3CDTF">2021-06-27T15:15:58Z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0x010100CE1752E067AC8E4887EE42D2725A8328</vt:lpwstr>
  </property>
</Properties>
</file>