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4"/>
  </p:sldMasterIdLst>
  <p:notesMasterIdLst>
    <p:notesMasterId r:id="rId6"/>
  </p:notesMasterIdLst>
  <p:sldIdLst>
    <p:sldId id="256" r:id="rId5"/>
  </p:sldIdLst>
  <p:sldSz cx="51206400" cy="38404800"/>
  <p:notesSz cx="6858000" cy="9144000"/>
  <p:custDataLst>
    <p:tags r:id="rId7"/>
  </p:custDataLst>
  <p:defaultTextStyle>
    <a:defPPr>
      <a:defRPr lang="en-US"/>
    </a:defPPr>
    <a:lvl1pPr algn="l" rtl="0" eaLnBrk="0" fontAlgn="base" hangingPunct="0">
      <a:spcBef>
        <a:spcPct val="0"/>
      </a:spcBef>
      <a:spcAft>
        <a:spcPct val="0"/>
      </a:spcAft>
      <a:defRPr sz="10900" kern="1200">
        <a:solidFill>
          <a:schemeClr val="tx1"/>
        </a:solidFill>
        <a:latin typeface="Times" panose="02020603050405020304" pitchFamily="18" charset="0"/>
        <a:ea typeface="MS PGothic" panose="020B0600070205080204" pitchFamily="34" charset="-128"/>
        <a:cs typeface="+mn-cs"/>
      </a:defRPr>
    </a:lvl1pPr>
    <a:lvl2pPr marL="1992313" indent="-1535113" algn="l" rtl="0" eaLnBrk="0" fontAlgn="base" hangingPunct="0">
      <a:spcBef>
        <a:spcPct val="0"/>
      </a:spcBef>
      <a:spcAft>
        <a:spcPct val="0"/>
      </a:spcAft>
      <a:defRPr sz="10900" kern="1200">
        <a:solidFill>
          <a:schemeClr val="tx1"/>
        </a:solidFill>
        <a:latin typeface="Times" panose="02020603050405020304" pitchFamily="18" charset="0"/>
        <a:ea typeface="MS PGothic" panose="020B0600070205080204" pitchFamily="34" charset="-128"/>
        <a:cs typeface="+mn-cs"/>
      </a:defRPr>
    </a:lvl2pPr>
    <a:lvl3pPr marL="3984625" indent="-3070225" algn="l" rtl="0" eaLnBrk="0" fontAlgn="base" hangingPunct="0">
      <a:spcBef>
        <a:spcPct val="0"/>
      </a:spcBef>
      <a:spcAft>
        <a:spcPct val="0"/>
      </a:spcAft>
      <a:defRPr sz="10900" kern="1200">
        <a:solidFill>
          <a:schemeClr val="tx1"/>
        </a:solidFill>
        <a:latin typeface="Times" panose="02020603050405020304" pitchFamily="18" charset="0"/>
        <a:ea typeface="MS PGothic" panose="020B0600070205080204" pitchFamily="34" charset="-128"/>
        <a:cs typeface="+mn-cs"/>
      </a:defRPr>
    </a:lvl3pPr>
    <a:lvl4pPr marL="5976938" indent="-4605338" algn="l" rtl="0" eaLnBrk="0" fontAlgn="base" hangingPunct="0">
      <a:spcBef>
        <a:spcPct val="0"/>
      </a:spcBef>
      <a:spcAft>
        <a:spcPct val="0"/>
      </a:spcAft>
      <a:defRPr sz="10900" kern="1200">
        <a:solidFill>
          <a:schemeClr val="tx1"/>
        </a:solidFill>
        <a:latin typeface="Times" panose="02020603050405020304" pitchFamily="18" charset="0"/>
        <a:ea typeface="MS PGothic" panose="020B0600070205080204" pitchFamily="34" charset="-128"/>
        <a:cs typeface="+mn-cs"/>
      </a:defRPr>
    </a:lvl4pPr>
    <a:lvl5pPr marL="7969250" indent="-6140450" algn="l" rtl="0" eaLnBrk="0" fontAlgn="base" hangingPunct="0">
      <a:spcBef>
        <a:spcPct val="0"/>
      </a:spcBef>
      <a:spcAft>
        <a:spcPct val="0"/>
      </a:spcAft>
      <a:defRPr sz="109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109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109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109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10900" kern="1200">
        <a:solidFill>
          <a:schemeClr val="tx1"/>
        </a:solidFill>
        <a:latin typeface="Times"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183" userDrawn="1">
          <p15:clr>
            <a:srgbClr val="A4A3A4"/>
          </p15:clr>
        </p15:guide>
        <p15:guide id="2" pos="535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en, Liz" initials="AL" lastIdx="10" clrIdx="0"/>
  <p:cmAuthor id="2" name="Tim" initials="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225C"/>
    <a:srgbClr val="7A003C"/>
    <a:srgbClr val="B70050"/>
    <a:srgbClr val="FFCCCC"/>
    <a:srgbClr val="E87A72"/>
    <a:srgbClr val="FFCC99"/>
    <a:srgbClr val="FF9BFF"/>
    <a:srgbClr val="FFCCFF"/>
    <a:srgbClr val="510027"/>
    <a:srgbClr val="8D0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9378A4-2C10-48CA-9497-DEE04A48CC06}" v="13" dt="2021-06-27T15:18:26.936"/>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édio 2 - Destaqu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Estilo Médio 3 - Destaque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5226" autoAdjust="0"/>
  </p:normalViewPr>
  <p:slideViewPr>
    <p:cSldViewPr snapToGrid="0">
      <p:cViewPr varScale="1">
        <p:scale>
          <a:sx n="15" d="100"/>
          <a:sy n="15" d="100"/>
        </p:scale>
        <p:origin x="1697" y="19"/>
      </p:cViewPr>
      <p:guideLst>
        <p:guide orient="horz" pos="4183"/>
        <p:guide pos="53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tags" Target="tags/tag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2T12:22:03.176"/>
    </inkml:context>
    <inkml:brush xml:id="br0">
      <inkml:brushProperty name="width" value="0.05" units="cm"/>
      <inkml:brushProperty name="height" value="0.05" units="cm"/>
      <inkml:brushProperty name="color" value="#FF0066"/>
    </inkml:brush>
  </inkml:definitions>
  <inkml:trace contextRef="#ctx0" brushRef="#br0">0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08T09:17:37.395"/>
    </inkml:context>
    <inkml:brush xml:id="br0">
      <inkml:brushProperty name="width" value="0.05" units="cm"/>
      <inkml:brushProperty name="height" value="0.05" units="cm"/>
      <inkml:brushProperty name="color" value="#FF0066"/>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149110-6D1B-43F7-9696-9D6D59EB627A}"/>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3" name="Date Placeholder 2">
            <a:extLst>
              <a:ext uri="{FF2B5EF4-FFF2-40B4-BE49-F238E27FC236}">
                <a16:creationId xmlns:a16="http://schemas.microsoft.com/office/drawing/2014/main" id="{C8281C17-9265-4FC3-B438-198149297BA3}"/>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30262A3-D1A3-480A-A1E6-BA94114D78E2}" type="datetimeFigureOut">
              <a:rPr lang="en-US" altLang="en-US"/>
              <a:pPr/>
              <a:t>6/27/2021</a:t>
            </a:fld>
            <a:endParaRPr lang="en-US" altLang="en-US"/>
          </a:p>
        </p:txBody>
      </p:sp>
      <p:sp>
        <p:nvSpPr>
          <p:cNvPr id="4" name="Slide Image Placeholder 3">
            <a:extLst>
              <a:ext uri="{FF2B5EF4-FFF2-40B4-BE49-F238E27FC236}">
                <a16:creationId xmlns:a16="http://schemas.microsoft.com/office/drawing/2014/main" id="{E6C4534E-F6A4-44F8-8940-C5F9DCFBCA5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a:ext uri="{FF2B5EF4-FFF2-40B4-BE49-F238E27FC236}">
                <a16:creationId xmlns:a16="http://schemas.microsoft.com/office/drawing/2014/main" id="{3F006D1D-B201-465C-A1DD-3DEA92F5E3A5}"/>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6" name="Footer Placeholder 5">
            <a:extLst>
              <a:ext uri="{FF2B5EF4-FFF2-40B4-BE49-F238E27FC236}">
                <a16:creationId xmlns:a16="http://schemas.microsoft.com/office/drawing/2014/main" id="{98B5F924-681A-4957-A48D-EC28F417B8B4}"/>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7" name="Slide Number Placeholder 6">
            <a:extLst>
              <a:ext uri="{FF2B5EF4-FFF2-40B4-BE49-F238E27FC236}">
                <a16:creationId xmlns:a16="http://schemas.microsoft.com/office/drawing/2014/main" id="{E7C0A6ED-4D34-4AB3-B7F0-96EE12B4F33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CA77ECD-17AD-4D4C-83E1-3337C6C694D2}" type="slidenum">
              <a:rPr lang="en-US" altLang="en-US"/>
              <a:pPr/>
              <a:t>‹#›</a:t>
            </a:fld>
            <a:endParaRPr lang="en-US" altLang="en-US"/>
          </a:p>
        </p:txBody>
      </p:sp>
    </p:spTree>
    <p:extLst>
      <p:ext uri="{BB962C8B-B14F-4D97-AF65-F5344CB8AC3E}">
        <p14:creationId xmlns:p14="http://schemas.microsoft.com/office/powerpoint/2010/main" val="740217031"/>
      </p:ext>
    </p:extLst>
  </p:cSld>
  <p:clrMap bg1="lt1" tx1="dk1" bg2="lt2" tx2="dk2" accent1="accent1" accent2="accent2" accent3="accent3" accent4="accent4" accent5="accent5" accent6="accent6" hlink="hlink" folHlink="folHlink"/>
  <p:notesStyle>
    <a:lvl1pPr algn="l" defTabSz="1992313" rtl="0" eaLnBrk="0" fontAlgn="base" hangingPunct="0">
      <a:spcBef>
        <a:spcPct val="30000"/>
      </a:spcBef>
      <a:spcAft>
        <a:spcPct val="0"/>
      </a:spcAft>
      <a:defRPr sz="5200" kern="1200">
        <a:solidFill>
          <a:schemeClr val="tx1"/>
        </a:solidFill>
        <a:latin typeface="+mn-lt"/>
        <a:ea typeface="MS PGothic" panose="020B0600070205080204" pitchFamily="34" charset="-128"/>
        <a:cs typeface="ＭＳ Ｐゴシック" charset="0"/>
      </a:defRPr>
    </a:lvl1pPr>
    <a:lvl2pPr marL="1992313" algn="l" defTabSz="1992313" rtl="0" eaLnBrk="0" fontAlgn="base" hangingPunct="0">
      <a:spcBef>
        <a:spcPct val="30000"/>
      </a:spcBef>
      <a:spcAft>
        <a:spcPct val="0"/>
      </a:spcAft>
      <a:defRPr sz="5200" kern="1200">
        <a:solidFill>
          <a:schemeClr val="tx1"/>
        </a:solidFill>
        <a:latin typeface="+mn-lt"/>
        <a:ea typeface="MS PGothic" panose="020B0600070205080204" pitchFamily="34" charset="-128"/>
        <a:cs typeface="+mn-cs"/>
      </a:defRPr>
    </a:lvl2pPr>
    <a:lvl3pPr marL="3984625" algn="l" defTabSz="1992313" rtl="0" eaLnBrk="0" fontAlgn="base" hangingPunct="0">
      <a:spcBef>
        <a:spcPct val="30000"/>
      </a:spcBef>
      <a:spcAft>
        <a:spcPct val="0"/>
      </a:spcAft>
      <a:defRPr sz="5200" kern="1200">
        <a:solidFill>
          <a:schemeClr val="tx1"/>
        </a:solidFill>
        <a:latin typeface="+mn-lt"/>
        <a:ea typeface="MS PGothic" panose="020B0600070205080204" pitchFamily="34" charset="-128"/>
        <a:cs typeface="+mn-cs"/>
      </a:defRPr>
    </a:lvl3pPr>
    <a:lvl4pPr marL="5976938" algn="l" defTabSz="1992313" rtl="0" eaLnBrk="0" fontAlgn="base" hangingPunct="0">
      <a:spcBef>
        <a:spcPct val="30000"/>
      </a:spcBef>
      <a:spcAft>
        <a:spcPct val="0"/>
      </a:spcAft>
      <a:defRPr sz="5200" kern="1200">
        <a:solidFill>
          <a:schemeClr val="tx1"/>
        </a:solidFill>
        <a:latin typeface="+mn-lt"/>
        <a:ea typeface="MS PGothic" panose="020B0600070205080204" pitchFamily="34" charset="-128"/>
        <a:cs typeface="+mn-cs"/>
      </a:defRPr>
    </a:lvl4pPr>
    <a:lvl5pPr marL="7969250" algn="l" defTabSz="1992313" rtl="0" eaLnBrk="0" fontAlgn="base" hangingPunct="0">
      <a:spcBef>
        <a:spcPct val="30000"/>
      </a:spcBef>
      <a:spcAft>
        <a:spcPct val="0"/>
      </a:spcAft>
      <a:defRPr sz="5200" kern="1200">
        <a:solidFill>
          <a:schemeClr val="tx1"/>
        </a:solidFill>
        <a:latin typeface="+mn-lt"/>
        <a:ea typeface="MS PGothic" panose="020B0600070205080204" pitchFamily="34" charset="-128"/>
        <a:cs typeface="+mn-cs"/>
      </a:defRPr>
    </a:lvl5pPr>
    <a:lvl6pPr marL="9963079" algn="l" defTabSz="1992614" rtl="0" eaLnBrk="1" latinLnBrk="0" hangingPunct="1">
      <a:defRPr sz="5200" kern="1200">
        <a:solidFill>
          <a:schemeClr val="tx1"/>
        </a:solidFill>
        <a:latin typeface="+mn-lt"/>
        <a:ea typeface="+mn-ea"/>
        <a:cs typeface="+mn-cs"/>
      </a:defRPr>
    </a:lvl6pPr>
    <a:lvl7pPr marL="11955693" algn="l" defTabSz="1992614" rtl="0" eaLnBrk="1" latinLnBrk="0" hangingPunct="1">
      <a:defRPr sz="5200" kern="1200">
        <a:solidFill>
          <a:schemeClr val="tx1"/>
        </a:solidFill>
        <a:latin typeface="+mn-lt"/>
        <a:ea typeface="+mn-ea"/>
        <a:cs typeface="+mn-cs"/>
      </a:defRPr>
    </a:lvl7pPr>
    <a:lvl8pPr marL="13948306" algn="l" defTabSz="1992614" rtl="0" eaLnBrk="1" latinLnBrk="0" hangingPunct="1">
      <a:defRPr sz="5200" kern="1200">
        <a:solidFill>
          <a:schemeClr val="tx1"/>
        </a:solidFill>
        <a:latin typeface="+mn-lt"/>
        <a:ea typeface="+mn-ea"/>
        <a:cs typeface="+mn-cs"/>
      </a:defRPr>
    </a:lvl8pPr>
    <a:lvl9pPr marL="15940925" algn="l" defTabSz="1992614" rtl="0" eaLnBrk="1" latinLnBrk="0" hangingPunct="1">
      <a:defRPr sz="5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E7ECB8FE-3042-477E-816F-EB6D1AA6CD90}"/>
              </a:ext>
            </a:extLst>
          </p:cNvPr>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C59462CF-4A5B-4A2C-9AE1-FB956A66D4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Hello, my name is Madalena Oliveira, I am a second year PhD student and welcome to my poster titled B-cell epitope prediction and immunocytochemistry methodology for eIF2B detection in neuronal and glial cells. </a:t>
            </a:r>
          </a:p>
          <a:p>
            <a:pPr eaLnBrk="1" hangingPunct="1">
              <a:spcBef>
                <a:spcPct val="0"/>
              </a:spcBef>
            </a:pPr>
            <a:endParaRPr lang="en-US" altLang="en-US" dirty="0"/>
          </a:p>
          <a:p>
            <a:pPr eaLnBrk="1" hangingPunct="1">
              <a:spcBef>
                <a:spcPct val="0"/>
              </a:spcBef>
            </a:pPr>
            <a:r>
              <a:rPr lang="en-US" altLang="en-US" dirty="0"/>
              <a:t>To give a bit of a background, the eukaryotic initiation factor (Eif2b) is a guanine exchange factor which is essential for protein synthesis, and it is composed of five subunits, showed in figure 1. eIF2B bodies </a:t>
            </a:r>
            <a:r>
              <a:rPr lang="en-GB" altLang="en-US" sz="5400" dirty="0">
                <a:latin typeface="Arial" panose="020B0604020202020204" pitchFamily="34" charset="0"/>
                <a:cs typeface="Arial" panose="020B0604020202020204" pitchFamily="34" charset="0"/>
              </a:rPr>
              <a:t>are cytoplasmic foci detected by ICC, which contain subunits of the eIF2B complex. We have shown that we can detect eIF2B bodies of different sizes and subunit composition in mammalian cells. </a:t>
            </a:r>
            <a:r>
              <a:rPr lang="en-US" altLang="en-US" dirty="0"/>
              <a:t>The study of these </a:t>
            </a:r>
            <a:r>
              <a:rPr lang="en-US" altLang="en-US" dirty="0">
                <a:highlight>
                  <a:srgbClr val="FFFF00"/>
                </a:highlight>
              </a:rPr>
              <a:t>bodies</a:t>
            </a:r>
            <a:r>
              <a:rPr lang="en-US" altLang="en-US" dirty="0"/>
              <a:t> is important in understanding the physiology of cells and possibly give insight into diseases that are caused by mutations within the genes encoding eIF2B. </a:t>
            </a:r>
          </a:p>
          <a:p>
            <a:pPr eaLnBrk="1" hangingPunct="1">
              <a:spcBef>
                <a:spcPct val="0"/>
              </a:spcBef>
            </a:pPr>
            <a:r>
              <a:rPr lang="en-US" altLang="en-US" dirty="0"/>
              <a:t>To do so, ICCs are carried out. However, the reproducibility and specificity of antibodies can impact the analysis of the eIF2B bodies. Our overall aim is to characterize the endogenous eIF2B bodies in neuronal and glial cells through the detection these bodies via ICCs. To do so, we want to optimize our ICC methodology through selection of the optimal secondary antibody, prediction of eIF2B exposed epitopes through B-cell epitope prediction </a:t>
            </a:r>
            <a:r>
              <a:rPr lang="en-US" altLang="en-US" dirty="0" err="1"/>
              <a:t>softwares</a:t>
            </a:r>
            <a:r>
              <a:rPr lang="en-US" altLang="en-US" dirty="0"/>
              <a:t> and comparison of detected epitopes and with commercially available primary antibodies. </a:t>
            </a:r>
            <a:r>
              <a:rPr lang="en-GB" altLang="en-US" dirty="0"/>
              <a:t>By utilizing B-cell epitope predictions we can detect eIF2B amino acids which are exposed and applying this knowledge when selecting primary antibodies for ICCs. </a:t>
            </a:r>
            <a:endParaRPr lang="en-US" altLang="en-US" dirty="0"/>
          </a:p>
          <a:p>
            <a:pPr eaLnBrk="1" hangingPunct="1">
              <a:spcBef>
                <a:spcPct val="0"/>
              </a:spcBef>
            </a:pPr>
            <a:endParaRPr lang="en-US" altLang="en-US" dirty="0"/>
          </a:p>
          <a:p>
            <a:pPr eaLnBrk="1" hangingPunct="1">
              <a:spcBef>
                <a:spcPct val="0"/>
              </a:spcBef>
            </a:pPr>
            <a:r>
              <a:rPr lang="en-US" altLang="en-US" dirty="0"/>
              <a:t>The ICC methodology workflow was the following: ICCs were carried out for the detection of the endogenous subunits using an astrocytoma cell line – U373 cells. A Zeiss LSM 800 confocal microscope and Zen 2.3 analysis software were used for imaging, data processing and analysis. The B-cell epitope prediction software that were employed are BepiPred and DNASTAR, which examine the eIF2B sequence, and DiscoTope, which examines the structure of eIF2B. Several PDB files, bound and not bound to eIF2 molecules were used for the epitope prediction. </a:t>
            </a:r>
            <a:r>
              <a:rPr lang="en-US" altLang="en-US" dirty="0" err="1"/>
              <a:t>PyMOL</a:t>
            </a:r>
            <a:r>
              <a:rPr lang="en-US" altLang="en-US" dirty="0"/>
              <a:t> was used as a visualization tool of the eIF2B complex and to compare epitope prediction. </a:t>
            </a:r>
          </a:p>
          <a:p>
            <a:pPr eaLnBrk="1" hangingPunct="1">
              <a:spcBef>
                <a:spcPct val="0"/>
              </a:spcBef>
            </a:pPr>
            <a:endParaRPr lang="en-US" altLang="en-US" dirty="0"/>
          </a:p>
          <a:p>
            <a:pPr eaLnBrk="1" hangingPunct="1">
              <a:spcBef>
                <a:spcPct val="0"/>
              </a:spcBef>
            </a:pPr>
            <a:r>
              <a:rPr lang="en-US" altLang="en-US" dirty="0"/>
              <a:t>Initially, ICCs were carried out using previously published primary and secondary antibodies, and localization of all eIF2B subunits was detected, as we can observe in figure 3. However, we observed varying signal intensity upon ICC of the different subunits, and eIF2B gamma and epsilon displayed weak signals, showed by the </a:t>
            </a:r>
            <a:r>
              <a:rPr lang="en-GB" altLang="en-US" sz="5400" dirty="0">
                <a:solidFill>
                  <a:srgbClr val="000000"/>
                </a:solidFill>
                <a:latin typeface="Arial" panose="020B0604020202020204" pitchFamily="34" charset="0"/>
                <a:ea typeface="Calibri" panose="020F0502020204030204" pitchFamily="34" charset="0"/>
                <a:cs typeface="Arial" panose="020B0604020202020204" pitchFamily="34" charset="0"/>
              </a:rPr>
              <a:t>Fluorescence intensity analysis in figure 4a. </a:t>
            </a:r>
          </a:p>
          <a:p>
            <a:pPr eaLnBrk="1" hangingPunct="1">
              <a:spcBef>
                <a:spcPct val="0"/>
              </a:spcBef>
            </a:pPr>
            <a:r>
              <a:rPr lang="en-GB" altLang="en-US" sz="5400" dirty="0">
                <a:solidFill>
                  <a:srgbClr val="000000"/>
                </a:solidFill>
                <a:latin typeface="Arial" panose="020B0604020202020204" pitchFamily="34" charset="0"/>
                <a:cs typeface="Arial" panose="020B0604020202020204" pitchFamily="34" charset="0"/>
              </a:rPr>
              <a:t>Given that primary antibodies had been validated in previous studies, we firstly attempted to increase the signal with a different secondary antibody. Our analysis showed that </a:t>
            </a:r>
            <a:r>
              <a:rPr lang="en-GB" altLang="en-US" sz="5400" dirty="0" err="1">
                <a:solidFill>
                  <a:srgbClr val="000000"/>
                </a:solidFill>
                <a:latin typeface="Arial" panose="020B0604020202020204" pitchFamily="34" charset="0"/>
                <a:cs typeface="Arial" panose="020B0604020202020204" pitchFamily="34" charset="0"/>
              </a:rPr>
              <a:t>alexa</a:t>
            </a:r>
            <a:r>
              <a:rPr lang="en-GB" altLang="en-US" sz="5400" dirty="0">
                <a:solidFill>
                  <a:srgbClr val="000000"/>
                </a:solidFill>
                <a:latin typeface="Arial" panose="020B0604020202020204" pitchFamily="34" charset="0"/>
                <a:cs typeface="Arial" panose="020B0604020202020204" pitchFamily="34" charset="0"/>
              </a:rPr>
              <a:t> fluor 594 gave the most consistent signal intensity eliminating the variability from different excitation wavelengths. Utilising </a:t>
            </a:r>
            <a:r>
              <a:rPr lang="en-GB" altLang="en-US" sz="5400" dirty="0" err="1">
                <a:solidFill>
                  <a:srgbClr val="000000"/>
                </a:solidFill>
                <a:latin typeface="Arial" panose="020B0604020202020204" pitchFamily="34" charset="0"/>
                <a:cs typeface="Arial" panose="020B0604020202020204" pitchFamily="34" charset="0"/>
              </a:rPr>
              <a:t>alexa</a:t>
            </a:r>
            <a:r>
              <a:rPr lang="en-GB" altLang="en-US" sz="5400" dirty="0">
                <a:solidFill>
                  <a:srgbClr val="000000"/>
                </a:solidFill>
                <a:latin typeface="Arial" panose="020B0604020202020204" pitchFamily="34" charset="0"/>
                <a:cs typeface="Arial" panose="020B0604020202020204" pitchFamily="34" charset="0"/>
              </a:rPr>
              <a:t> fluor 594, ICC of eIF2B gamma and epsilon consistently showed weak fluorescence signal intensity. </a:t>
            </a:r>
          </a:p>
          <a:p>
            <a:pPr eaLnBrk="1" hangingPunct="1">
              <a:spcBef>
                <a:spcPct val="0"/>
              </a:spcBef>
            </a:pPr>
            <a:endParaRPr lang="en-GB" altLang="en-US" sz="5400" dirty="0">
              <a:solidFill>
                <a:srgbClr val="000000"/>
              </a:solidFill>
              <a:latin typeface="Arial" panose="020B0604020202020204" pitchFamily="34" charset="0"/>
              <a:cs typeface="Arial" panose="020B0604020202020204" pitchFamily="34" charset="0"/>
            </a:endParaRPr>
          </a:p>
          <a:p>
            <a:pPr eaLnBrk="1" hangingPunct="1">
              <a:spcBef>
                <a:spcPct val="0"/>
              </a:spcBef>
            </a:pPr>
            <a:r>
              <a:rPr lang="en-US" altLang="en-US" dirty="0"/>
              <a:t>B-cell epitope prediction servers were used to access antigenic and exposed residues of each eIF2B subunits. Amino acids presented by two or more servers were highlighted in the figure 5.</a:t>
            </a:r>
          </a:p>
          <a:p>
            <a:pPr eaLnBrk="1" hangingPunct="1">
              <a:spcBef>
                <a:spcPct val="0"/>
              </a:spcBef>
            </a:pPr>
            <a:endParaRPr lang="en-US" altLang="en-US" dirty="0"/>
          </a:p>
          <a:p>
            <a:pPr eaLnBrk="1" hangingPunct="1">
              <a:spcBef>
                <a:spcPct val="0"/>
              </a:spcBef>
            </a:pPr>
            <a:r>
              <a:rPr lang="en-US" altLang="en-US" dirty="0"/>
              <a:t>Having these epitopes highlighted for each subunit, we then compared with primary antibodies used and recommended antibodies on Human Protein Atlas. Here we show the results for the epsilon subunit., shown in Table 2. Not all recommended antibodies appeared to bind to a higher percentage of matching amino acids. However, both recommended antibodies bind to residues highlighted by DiscoTope, which analyses the structure of the eIF2B structure. </a:t>
            </a:r>
          </a:p>
          <a:p>
            <a:pPr eaLnBrk="1" hangingPunct="1">
              <a:spcBef>
                <a:spcPct val="0"/>
              </a:spcBef>
            </a:pPr>
            <a:r>
              <a:rPr lang="en-US" altLang="en-US" dirty="0"/>
              <a:t>In order to visualize the DiscoTope residues, we used </a:t>
            </a:r>
            <a:r>
              <a:rPr lang="en-US" altLang="en-US" dirty="0" err="1"/>
              <a:t>PyMOL</a:t>
            </a:r>
            <a:r>
              <a:rPr lang="en-US" altLang="en-US" dirty="0"/>
              <a:t> showed in figure 6 and it indicates that these amino acids are exposed, thus available for primary antibody binding, which should increase ICC signal. </a:t>
            </a:r>
          </a:p>
          <a:p>
            <a:pPr eaLnBrk="1" hangingPunct="1">
              <a:spcBef>
                <a:spcPct val="0"/>
              </a:spcBef>
            </a:pPr>
            <a:r>
              <a:rPr lang="en-US" altLang="en-US" dirty="0"/>
              <a:t>To determine if these bioinformatic results would translate into in vitro experiments, we </a:t>
            </a:r>
            <a:r>
              <a:rPr lang="en-US" altLang="en-US" dirty="0" err="1"/>
              <a:t>analysed</a:t>
            </a:r>
            <a:r>
              <a:rPr lang="en-US" altLang="en-US" dirty="0"/>
              <a:t> the fluorescence intensity of the original primary antibody and recommended antibodies. It is possible to observe in figure 7 that these recommended antibodies that bind to </a:t>
            </a:r>
            <a:r>
              <a:rPr lang="en-US" altLang="en-US" dirty="0" err="1"/>
              <a:t>discotope</a:t>
            </a:r>
            <a:r>
              <a:rPr lang="en-US" altLang="en-US" dirty="0"/>
              <a:t> highlighted amino acids, increased the signal intensity. </a:t>
            </a:r>
          </a:p>
          <a:p>
            <a:pPr eaLnBrk="1" hangingPunct="1">
              <a:spcBef>
                <a:spcPct val="0"/>
              </a:spcBef>
            </a:pPr>
            <a:endParaRPr lang="en-US" altLang="en-US" dirty="0"/>
          </a:p>
          <a:p>
            <a:pPr marL="0" marR="0" lvl="0" indent="0" algn="l" defTabSz="1992313" rtl="0" eaLnBrk="1" fontAlgn="base" latinLnBrk="0" hangingPunct="1">
              <a:lnSpc>
                <a:spcPct val="100000"/>
              </a:lnSpc>
              <a:spcBef>
                <a:spcPct val="0"/>
              </a:spcBef>
              <a:spcAft>
                <a:spcPct val="0"/>
              </a:spcAft>
              <a:buClrTx/>
              <a:buSzTx/>
              <a:buFontTx/>
              <a:buNone/>
              <a:tabLst/>
              <a:defRPr/>
            </a:pPr>
            <a:r>
              <a:rPr lang="en-US" altLang="en-US" dirty="0"/>
              <a:t>To conclude, ICC is a powerful methodology, yet the selection of the primary antibodies employed is overlooked. We here describe bioinformatic tools which can aid antibody selection, thus facilitating the study of non/denatured complex structures, such as eIF2B. However, when </a:t>
            </a:r>
            <a:r>
              <a:rPr lang="en-US" altLang="en-US" dirty="0" err="1"/>
              <a:t>analysing</a:t>
            </a:r>
            <a:r>
              <a:rPr lang="en-US" altLang="en-US" dirty="0"/>
              <a:t> the bioinformatic results and in vitro experiments, it is important to consider about the categories of B-cell epitope prediction servers employed and the PDB files used, due to sections being unmodeled, which could be a limiting factor in bioinformatic analysis, impacting the overall bioinformatic results. Analysis of endogenous eIF2B bodies can provide new insights into diseases that are caused by mutations in these genes. </a:t>
            </a:r>
            <a:r>
              <a:rPr lang="en-US" altLang="en-US" sz="5400" dirty="0">
                <a:solidFill>
                  <a:prstClr val="black"/>
                </a:solidFill>
                <a:latin typeface="Arial" panose="020B0604020202020204" pitchFamily="34" charset="0"/>
                <a:ea typeface="MS PGothic" panose="020B0600070205080204" pitchFamily="34" charset="-128"/>
                <a:cs typeface="Arial" panose="020B0604020202020204" pitchFamily="34" charset="0"/>
              </a:rPr>
              <a:t>We intend to improve eIF2B</a:t>
            </a:r>
            <a:r>
              <a:rPr lang="el-GR" altLang="en-US" sz="5400" dirty="0">
                <a:solidFill>
                  <a:prstClr val="black"/>
                </a:solidFill>
                <a:latin typeface="Arial" panose="020B0604020202020204" pitchFamily="34" charset="0"/>
                <a:ea typeface="MS PGothic" panose="020B0600070205080204" pitchFamily="34" charset="-128"/>
                <a:cs typeface="Arial" panose="020B0604020202020204" pitchFamily="34" charset="0"/>
              </a:rPr>
              <a:t>γ</a:t>
            </a:r>
            <a:r>
              <a:rPr lang="en-US" altLang="en-US" sz="5400" dirty="0">
                <a:solidFill>
                  <a:prstClr val="black"/>
                </a:solidFill>
                <a:latin typeface="Arial" panose="020B0604020202020204" pitchFamily="34" charset="0"/>
                <a:ea typeface="MS PGothic" panose="020B0600070205080204" pitchFamily="34" charset="-128"/>
                <a:cs typeface="Arial" panose="020B0604020202020204" pitchFamily="34" charset="0"/>
              </a:rPr>
              <a:t> ICC signal either through biotin/streptavidin signal enhancement or more effective primary antibodies. Additionally, the </a:t>
            </a:r>
            <a:r>
              <a:rPr lang="en-US" altLang="en-US" sz="5400" dirty="0" err="1">
                <a:solidFill>
                  <a:prstClr val="black"/>
                </a:solidFill>
                <a:latin typeface="Arial" panose="020B0604020202020204" pitchFamily="34" charset="0"/>
                <a:ea typeface="MS PGothic" panose="020B0600070205080204" pitchFamily="34" charset="-128"/>
                <a:cs typeface="Arial" panose="020B0604020202020204" pitchFamily="34" charset="0"/>
              </a:rPr>
              <a:t>characterisation</a:t>
            </a:r>
            <a:r>
              <a:rPr lang="en-US" altLang="en-US" sz="5400" dirty="0">
                <a:solidFill>
                  <a:prstClr val="black"/>
                </a:solidFill>
                <a:latin typeface="Arial" panose="020B0604020202020204" pitchFamily="34" charset="0"/>
                <a:ea typeface="MS PGothic" panose="020B0600070205080204" pitchFamily="34" charset="-128"/>
                <a:cs typeface="Arial" panose="020B0604020202020204" pitchFamily="34" charset="0"/>
              </a:rPr>
              <a:t> of size distribution/subunit composition of eIF2B bodies will be carried out through co-localization, and comparison between different cell line will be performed. </a:t>
            </a:r>
            <a:endParaRPr kumimoji="0" lang="en-US" altLang="en-US" sz="5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a:p>
            <a:pPr eaLnBrk="1" hangingPunct="1">
              <a:spcBef>
                <a:spcPct val="0"/>
              </a:spcBef>
            </a:pPr>
            <a:endParaRPr lang="en-US" altLang="en-US" dirty="0"/>
          </a:p>
          <a:p>
            <a:pPr eaLnBrk="1" hangingPunct="1">
              <a:spcBef>
                <a:spcPct val="0"/>
              </a:spcBef>
            </a:pPr>
            <a:r>
              <a:rPr lang="en-US" altLang="en-US" dirty="0"/>
              <a:t>Thank you for listening and I hope you enjoyed my poster. Please contact me if you have any questions. </a:t>
            </a:r>
          </a:p>
        </p:txBody>
      </p:sp>
      <p:sp>
        <p:nvSpPr>
          <p:cNvPr id="5124" name="Slide Number Placeholder 3">
            <a:extLst>
              <a:ext uri="{FF2B5EF4-FFF2-40B4-BE49-F238E27FC236}">
                <a16:creationId xmlns:a16="http://schemas.microsoft.com/office/drawing/2014/main" id="{7367E795-6DC3-4106-9931-E2B035B521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900">
                <a:solidFill>
                  <a:schemeClr val="tx1"/>
                </a:solidFill>
                <a:latin typeface="Times" panose="02020603050405020304" pitchFamily="18" charset="0"/>
                <a:ea typeface="MS PGothic" panose="020B0600070205080204" pitchFamily="34" charset="-128"/>
              </a:defRPr>
            </a:lvl1pPr>
            <a:lvl2pPr marL="742950" indent="-285750">
              <a:defRPr sz="10900">
                <a:solidFill>
                  <a:schemeClr val="tx1"/>
                </a:solidFill>
                <a:latin typeface="Times" panose="02020603050405020304" pitchFamily="18" charset="0"/>
                <a:ea typeface="MS PGothic" panose="020B0600070205080204" pitchFamily="34" charset="-128"/>
              </a:defRPr>
            </a:lvl2pPr>
            <a:lvl3pPr marL="1143000" indent="-228600">
              <a:defRPr sz="10900">
                <a:solidFill>
                  <a:schemeClr val="tx1"/>
                </a:solidFill>
                <a:latin typeface="Times" panose="02020603050405020304" pitchFamily="18" charset="0"/>
                <a:ea typeface="MS PGothic" panose="020B0600070205080204" pitchFamily="34" charset="-128"/>
              </a:defRPr>
            </a:lvl3pPr>
            <a:lvl4pPr marL="1600200" indent="-228600">
              <a:defRPr sz="10900">
                <a:solidFill>
                  <a:schemeClr val="tx1"/>
                </a:solidFill>
                <a:latin typeface="Times" panose="02020603050405020304" pitchFamily="18" charset="0"/>
                <a:ea typeface="MS PGothic" panose="020B0600070205080204" pitchFamily="34" charset="-128"/>
              </a:defRPr>
            </a:lvl4pPr>
            <a:lvl5pPr marL="2057400" indent="-228600">
              <a:defRPr sz="109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9pPr>
          </a:lstStyle>
          <a:p>
            <a:fld id="{BCE3DF18-338E-4283-9C58-E24E3464863E}" type="slidenum">
              <a:rPr lang="en-US" altLang="en-US" sz="1200"/>
              <a:pPr/>
              <a:t>1</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1" y="11930392"/>
            <a:ext cx="43525440" cy="8232138"/>
          </a:xfrm>
        </p:spPr>
        <p:txBody>
          <a:bodyPr/>
          <a:lstStyle/>
          <a:p>
            <a:r>
              <a:rPr lang="en-GB"/>
              <a:t>Click to edit Master title style</a:t>
            </a:r>
            <a:endParaRPr lang="en-US"/>
          </a:p>
        </p:txBody>
      </p:sp>
      <p:sp>
        <p:nvSpPr>
          <p:cNvPr id="3" name="Subtitle 2"/>
          <p:cNvSpPr>
            <a:spLocks noGrp="1"/>
          </p:cNvSpPr>
          <p:nvPr>
            <p:ph type="subTitle" idx="1"/>
          </p:nvPr>
        </p:nvSpPr>
        <p:spPr>
          <a:xfrm>
            <a:off x="7680961" y="21762723"/>
            <a:ext cx="35844480" cy="9814558"/>
          </a:xfrm>
        </p:spPr>
        <p:txBody>
          <a:bodyPr/>
          <a:lstStyle>
            <a:lvl1pPr marL="0" indent="0" algn="ctr">
              <a:buNone/>
              <a:defRPr>
                <a:solidFill>
                  <a:schemeClr val="tx1">
                    <a:tint val="75000"/>
                  </a:schemeClr>
                </a:solidFill>
              </a:defRPr>
            </a:lvl1pPr>
            <a:lvl2pPr marL="1787574" indent="0" algn="ctr">
              <a:buNone/>
              <a:defRPr>
                <a:solidFill>
                  <a:schemeClr val="tx1">
                    <a:tint val="75000"/>
                  </a:schemeClr>
                </a:solidFill>
              </a:defRPr>
            </a:lvl2pPr>
            <a:lvl3pPr marL="3575152" indent="0" algn="ctr">
              <a:buNone/>
              <a:defRPr>
                <a:solidFill>
                  <a:schemeClr val="tx1">
                    <a:tint val="75000"/>
                  </a:schemeClr>
                </a:solidFill>
              </a:defRPr>
            </a:lvl3pPr>
            <a:lvl4pPr marL="5362726" indent="0" algn="ctr">
              <a:buNone/>
              <a:defRPr>
                <a:solidFill>
                  <a:schemeClr val="tx1">
                    <a:tint val="75000"/>
                  </a:schemeClr>
                </a:solidFill>
              </a:defRPr>
            </a:lvl4pPr>
            <a:lvl5pPr marL="7150300" indent="0" algn="ctr">
              <a:buNone/>
              <a:defRPr>
                <a:solidFill>
                  <a:schemeClr val="tx1">
                    <a:tint val="75000"/>
                  </a:schemeClr>
                </a:solidFill>
              </a:defRPr>
            </a:lvl5pPr>
            <a:lvl6pPr marL="8937878" indent="0" algn="ctr">
              <a:buNone/>
              <a:defRPr>
                <a:solidFill>
                  <a:schemeClr val="tx1">
                    <a:tint val="75000"/>
                  </a:schemeClr>
                </a:solidFill>
              </a:defRPr>
            </a:lvl6pPr>
            <a:lvl7pPr marL="10725452" indent="0" algn="ctr">
              <a:buNone/>
              <a:defRPr>
                <a:solidFill>
                  <a:schemeClr val="tx1">
                    <a:tint val="75000"/>
                  </a:schemeClr>
                </a:solidFill>
              </a:defRPr>
            </a:lvl7pPr>
            <a:lvl8pPr marL="12513025" indent="0" algn="ctr">
              <a:buNone/>
              <a:defRPr>
                <a:solidFill>
                  <a:schemeClr val="tx1">
                    <a:tint val="75000"/>
                  </a:schemeClr>
                </a:solidFill>
              </a:defRPr>
            </a:lvl8pPr>
            <a:lvl9pPr marL="14300604"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3A235BC-4F7B-4CC1-97C3-44EE2023E24F}"/>
              </a:ext>
            </a:extLst>
          </p:cNvPr>
          <p:cNvSpPr>
            <a:spLocks noGrp="1"/>
          </p:cNvSpPr>
          <p:nvPr>
            <p:ph type="dt" sz="half" idx="10"/>
          </p:nvPr>
        </p:nvSpPr>
        <p:spPr/>
        <p:txBody>
          <a:bodyPr/>
          <a:lstStyle>
            <a:lvl1pPr>
              <a:defRPr/>
            </a:lvl1pPr>
          </a:lstStyle>
          <a:p>
            <a:fld id="{1556971D-BEC3-4F9A-82F2-4FDD27490A35}"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3E1FF3B2-B000-4FF6-916B-ABF34F841AF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3D228BE-6C46-4788-9502-EB8515CB1B5E}"/>
              </a:ext>
            </a:extLst>
          </p:cNvPr>
          <p:cNvSpPr>
            <a:spLocks noGrp="1"/>
          </p:cNvSpPr>
          <p:nvPr>
            <p:ph type="sldNum" sz="quarter" idx="12"/>
          </p:nvPr>
        </p:nvSpPr>
        <p:spPr/>
        <p:txBody>
          <a:bodyPr/>
          <a:lstStyle>
            <a:lvl1pPr>
              <a:defRPr/>
            </a:lvl1pPr>
          </a:lstStyle>
          <a:p>
            <a:fld id="{36F444D2-2F30-4F33-B5EB-5CB8A878B2BA}" type="slidenum">
              <a:rPr lang="en-US" altLang="en-US"/>
              <a:pPr/>
              <a:t>‹#›</a:t>
            </a:fld>
            <a:endParaRPr lang="en-US" altLang="en-US"/>
          </a:p>
        </p:txBody>
      </p:sp>
    </p:spTree>
    <p:extLst>
      <p:ext uri="{BB962C8B-B14F-4D97-AF65-F5344CB8AC3E}">
        <p14:creationId xmlns:p14="http://schemas.microsoft.com/office/powerpoint/2010/main" val="299281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06BAF3E-3723-4E96-9960-6C1B6402F28F}"/>
              </a:ext>
            </a:extLst>
          </p:cNvPr>
          <p:cNvSpPr>
            <a:spLocks noGrp="1"/>
          </p:cNvSpPr>
          <p:nvPr>
            <p:ph type="dt" sz="half" idx="10"/>
          </p:nvPr>
        </p:nvSpPr>
        <p:spPr/>
        <p:txBody>
          <a:bodyPr/>
          <a:lstStyle>
            <a:lvl1pPr>
              <a:defRPr/>
            </a:lvl1pPr>
          </a:lstStyle>
          <a:p>
            <a:fld id="{2EB525CA-A29E-4C7F-B005-987DE1EFBFFE}"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68840F3B-B525-4B26-BEFE-3A7968590B8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8313EC4-B03F-4249-8EC7-6DBF06101625}"/>
              </a:ext>
            </a:extLst>
          </p:cNvPr>
          <p:cNvSpPr>
            <a:spLocks noGrp="1"/>
          </p:cNvSpPr>
          <p:nvPr>
            <p:ph type="sldNum" sz="quarter" idx="12"/>
          </p:nvPr>
        </p:nvSpPr>
        <p:spPr/>
        <p:txBody>
          <a:bodyPr/>
          <a:lstStyle>
            <a:lvl1pPr>
              <a:defRPr/>
            </a:lvl1pPr>
          </a:lstStyle>
          <a:p>
            <a:fld id="{6B7B6C33-87A1-4BE9-B3E6-871DCE7FC180}" type="slidenum">
              <a:rPr lang="en-US" altLang="en-US"/>
              <a:pPr/>
              <a:t>‹#›</a:t>
            </a:fld>
            <a:endParaRPr lang="en-US" altLang="en-US"/>
          </a:p>
        </p:txBody>
      </p:sp>
    </p:spTree>
    <p:extLst>
      <p:ext uri="{BB962C8B-B14F-4D97-AF65-F5344CB8AC3E}">
        <p14:creationId xmlns:p14="http://schemas.microsoft.com/office/powerpoint/2010/main" val="65468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5" y="24678644"/>
            <a:ext cx="43525440" cy="7627622"/>
          </a:xfrm>
        </p:spPr>
        <p:txBody>
          <a:bodyPr anchor="t"/>
          <a:lstStyle>
            <a:lvl1pPr algn="l">
              <a:defRPr sz="15610" b="1" cap="all"/>
            </a:lvl1pPr>
          </a:lstStyle>
          <a:p>
            <a:r>
              <a:rPr lang="en-GB"/>
              <a:t>Click to edit Master title style</a:t>
            </a:r>
            <a:endParaRPr lang="en-US"/>
          </a:p>
        </p:txBody>
      </p:sp>
      <p:sp>
        <p:nvSpPr>
          <p:cNvPr id="3" name="Text Placeholder 2"/>
          <p:cNvSpPr>
            <a:spLocks noGrp="1"/>
          </p:cNvSpPr>
          <p:nvPr>
            <p:ph type="body" idx="1"/>
          </p:nvPr>
        </p:nvSpPr>
        <p:spPr>
          <a:xfrm>
            <a:off x="4044955" y="16277601"/>
            <a:ext cx="43525440" cy="8401048"/>
          </a:xfrm>
        </p:spPr>
        <p:txBody>
          <a:bodyPr anchor="b"/>
          <a:lstStyle>
            <a:lvl1pPr marL="0" indent="0">
              <a:buNone/>
              <a:defRPr sz="7805">
                <a:solidFill>
                  <a:schemeClr val="tx1">
                    <a:tint val="75000"/>
                  </a:schemeClr>
                </a:solidFill>
              </a:defRPr>
            </a:lvl1pPr>
            <a:lvl2pPr marL="1787574" indent="0">
              <a:buNone/>
              <a:defRPr sz="6997">
                <a:solidFill>
                  <a:schemeClr val="tx1">
                    <a:tint val="75000"/>
                  </a:schemeClr>
                </a:solidFill>
              </a:defRPr>
            </a:lvl2pPr>
            <a:lvl3pPr marL="3575152" indent="0">
              <a:buNone/>
              <a:defRPr sz="6280">
                <a:solidFill>
                  <a:schemeClr val="tx1">
                    <a:tint val="75000"/>
                  </a:schemeClr>
                </a:solidFill>
              </a:defRPr>
            </a:lvl3pPr>
            <a:lvl4pPr marL="5362726" indent="0">
              <a:buNone/>
              <a:defRPr sz="5472">
                <a:solidFill>
                  <a:schemeClr val="tx1">
                    <a:tint val="75000"/>
                  </a:schemeClr>
                </a:solidFill>
              </a:defRPr>
            </a:lvl4pPr>
            <a:lvl5pPr marL="7150300" indent="0">
              <a:buNone/>
              <a:defRPr sz="5472">
                <a:solidFill>
                  <a:schemeClr val="tx1">
                    <a:tint val="75000"/>
                  </a:schemeClr>
                </a:solidFill>
              </a:defRPr>
            </a:lvl5pPr>
            <a:lvl6pPr marL="8937878" indent="0">
              <a:buNone/>
              <a:defRPr sz="5472">
                <a:solidFill>
                  <a:schemeClr val="tx1">
                    <a:tint val="75000"/>
                  </a:schemeClr>
                </a:solidFill>
              </a:defRPr>
            </a:lvl6pPr>
            <a:lvl7pPr marL="10725452" indent="0">
              <a:buNone/>
              <a:defRPr sz="5472">
                <a:solidFill>
                  <a:schemeClr val="tx1">
                    <a:tint val="75000"/>
                  </a:schemeClr>
                </a:solidFill>
              </a:defRPr>
            </a:lvl7pPr>
            <a:lvl8pPr marL="12513025" indent="0">
              <a:buNone/>
              <a:defRPr sz="5472">
                <a:solidFill>
                  <a:schemeClr val="tx1">
                    <a:tint val="75000"/>
                  </a:schemeClr>
                </a:solidFill>
              </a:defRPr>
            </a:lvl8pPr>
            <a:lvl9pPr marL="14300604" indent="0">
              <a:buNone/>
              <a:defRPr sz="5472">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0EB384E-13EB-4597-810D-BC7209B1A415}"/>
              </a:ext>
            </a:extLst>
          </p:cNvPr>
          <p:cNvSpPr>
            <a:spLocks noGrp="1"/>
          </p:cNvSpPr>
          <p:nvPr>
            <p:ph type="dt" sz="half" idx="10"/>
          </p:nvPr>
        </p:nvSpPr>
        <p:spPr/>
        <p:txBody>
          <a:bodyPr/>
          <a:lstStyle>
            <a:lvl1pPr>
              <a:defRPr/>
            </a:lvl1pPr>
          </a:lstStyle>
          <a:p>
            <a:fld id="{B6D2DE43-7B9E-4F53-AF0A-F76F14DEA729}"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E19C7123-2D34-4C57-ADB5-C796B9EDE4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1D92791-8E25-4EB9-AB71-4FD00E26066E}"/>
              </a:ext>
            </a:extLst>
          </p:cNvPr>
          <p:cNvSpPr>
            <a:spLocks noGrp="1"/>
          </p:cNvSpPr>
          <p:nvPr>
            <p:ph type="sldNum" sz="quarter" idx="12"/>
          </p:nvPr>
        </p:nvSpPr>
        <p:spPr/>
        <p:txBody>
          <a:bodyPr/>
          <a:lstStyle>
            <a:lvl1pPr>
              <a:defRPr/>
            </a:lvl1pPr>
          </a:lstStyle>
          <a:p>
            <a:fld id="{747FBE6C-EBD9-4FBB-A2E8-4879B150295A}" type="slidenum">
              <a:rPr lang="en-US" altLang="en-US"/>
              <a:pPr/>
              <a:t>‹#›</a:t>
            </a:fld>
            <a:endParaRPr lang="en-US" altLang="en-US"/>
          </a:p>
        </p:txBody>
      </p:sp>
    </p:spTree>
    <p:extLst>
      <p:ext uri="{BB962C8B-B14F-4D97-AF65-F5344CB8AC3E}">
        <p14:creationId xmlns:p14="http://schemas.microsoft.com/office/powerpoint/2010/main" val="129060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2560321" y="8961124"/>
            <a:ext cx="22616159" cy="25345393"/>
          </a:xfrm>
        </p:spPr>
        <p:txBody>
          <a:bodyPr/>
          <a:lstStyle>
            <a:lvl1pPr>
              <a:defRPr sz="10945"/>
            </a:lvl1pPr>
            <a:lvl2pPr>
              <a:defRPr sz="9420"/>
            </a:lvl2pPr>
            <a:lvl3pPr>
              <a:defRPr sz="7805"/>
            </a:lvl3pPr>
            <a:lvl4pPr>
              <a:defRPr sz="6997"/>
            </a:lvl4pPr>
            <a:lvl5pPr>
              <a:defRPr sz="6997"/>
            </a:lvl5pPr>
            <a:lvl6pPr>
              <a:defRPr sz="6997"/>
            </a:lvl6pPr>
            <a:lvl7pPr>
              <a:defRPr sz="6997"/>
            </a:lvl7pPr>
            <a:lvl8pPr>
              <a:defRPr sz="6997"/>
            </a:lvl8pPr>
            <a:lvl9pPr>
              <a:defRPr sz="699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26029920" y="8961124"/>
            <a:ext cx="22616159" cy="25345393"/>
          </a:xfrm>
        </p:spPr>
        <p:txBody>
          <a:bodyPr/>
          <a:lstStyle>
            <a:lvl1pPr>
              <a:defRPr sz="10945"/>
            </a:lvl1pPr>
            <a:lvl2pPr>
              <a:defRPr sz="9420"/>
            </a:lvl2pPr>
            <a:lvl3pPr>
              <a:defRPr sz="7805"/>
            </a:lvl3pPr>
            <a:lvl4pPr>
              <a:defRPr sz="6997"/>
            </a:lvl4pPr>
            <a:lvl5pPr>
              <a:defRPr sz="6997"/>
            </a:lvl5pPr>
            <a:lvl6pPr>
              <a:defRPr sz="6997"/>
            </a:lvl6pPr>
            <a:lvl7pPr>
              <a:defRPr sz="6997"/>
            </a:lvl7pPr>
            <a:lvl8pPr>
              <a:defRPr sz="6997"/>
            </a:lvl8pPr>
            <a:lvl9pPr>
              <a:defRPr sz="699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8CA8FAF3-8987-4BEB-9A11-20E04E208DCB}"/>
              </a:ext>
            </a:extLst>
          </p:cNvPr>
          <p:cNvSpPr>
            <a:spLocks noGrp="1"/>
          </p:cNvSpPr>
          <p:nvPr>
            <p:ph type="dt" sz="half" idx="10"/>
          </p:nvPr>
        </p:nvSpPr>
        <p:spPr/>
        <p:txBody>
          <a:bodyPr/>
          <a:lstStyle>
            <a:lvl1pPr>
              <a:defRPr/>
            </a:lvl1pPr>
          </a:lstStyle>
          <a:p>
            <a:fld id="{A7CA4442-932A-4720-9A23-F56FEDC3500F}" type="datetimeFigureOut">
              <a:rPr lang="en-US" altLang="en-US"/>
              <a:pPr/>
              <a:t>6/27/2021</a:t>
            </a:fld>
            <a:endParaRPr lang="en-US" altLang="en-US"/>
          </a:p>
        </p:txBody>
      </p:sp>
      <p:sp>
        <p:nvSpPr>
          <p:cNvPr id="6" name="Footer Placeholder 4">
            <a:extLst>
              <a:ext uri="{FF2B5EF4-FFF2-40B4-BE49-F238E27FC236}">
                <a16:creationId xmlns:a16="http://schemas.microsoft.com/office/drawing/2014/main" id="{00FC9124-F39E-4C61-940E-8B11643E3319}"/>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00AD2AE2-2335-4249-B081-6629F8E8A167}"/>
              </a:ext>
            </a:extLst>
          </p:cNvPr>
          <p:cNvSpPr>
            <a:spLocks noGrp="1"/>
          </p:cNvSpPr>
          <p:nvPr>
            <p:ph type="sldNum" sz="quarter" idx="12"/>
          </p:nvPr>
        </p:nvSpPr>
        <p:spPr/>
        <p:txBody>
          <a:bodyPr/>
          <a:lstStyle>
            <a:lvl1pPr>
              <a:defRPr/>
            </a:lvl1pPr>
          </a:lstStyle>
          <a:p>
            <a:fld id="{839AA0C1-A602-4210-86F2-B2DA63B32636}" type="slidenum">
              <a:rPr lang="en-US" altLang="en-US"/>
              <a:pPr/>
              <a:t>‹#›</a:t>
            </a:fld>
            <a:endParaRPr lang="en-US" altLang="en-US"/>
          </a:p>
        </p:txBody>
      </p:sp>
    </p:spTree>
    <p:extLst>
      <p:ext uri="{BB962C8B-B14F-4D97-AF65-F5344CB8AC3E}">
        <p14:creationId xmlns:p14="http://schemas.microsoft.com/office/powerpoint/2010/main" val="1366824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2560324" y="8596633"/>
            <a:ext cx="22625053" cy="3582669"/>
          </a:xfrm>
        </p:spPr>
        <p:txBody>
          <a:bodyPr anchor="b"/>
          <a:lstStyle>
            <a:lvl1pPr marL="0" indent="0">
              <a:buNone/>
              <a:defRPr sz="9420" b="1"/>
            </a:lvl1pPr>
            <a:lvl2pPr marL="1787574" indent="0">
              <a:buNone/>
              <a:defRPr sz="7805" b="1"/>
            </a:lvl2pPr>
            <a:lvl3pPr marL="3575152" indent="0">
              <a:buNone/>
              <a:defRPr sz="6997" b="1"/>
            </a:lvl3pPr>
            <a:lvl4pPr marL="5362726" indent="0">
              <a:buNone/>
              <a:defRPr sz="6280" b="1"/>
            </a:lvl4pPr>
            <a:lvl5pPr marL="7150300" indent="0">
              <a:buNone/>
              <a:defRPr sz="6280" b="1"/>
            </a:lvl5pPr>
            <a:lvl6pPr marL="8937878" indent="0">
              <a:buNone/>
              <a:defRPr sz="6280" b="1"/>
            </a:lvl6pPr>
            <a:lvl7pPr marL="10725452" indent="0">
              <a:buNone/>
              <a:defRPr sz="6280" b="1"/>
            </a:lvl7pPr>
            <a:lvl8pPr marL="12513025" indent="0">
              <a:buNone/>
              <a:defRPr sz="6280" b="1"/>
            </a:lvl8pPr>
            <a:lvl9pPr marL="14300604" indent="0">
              <a:buNone/>
              <a:defRPr sz="6280" b="1"/>
            </a:lvl9pPr>
          </a:lstStyle>
          <a:p>
            <a:pPr lvl="0"/>
            <a:r>
              <a:rPr lang="en-GB"/>
              <a:t>Click to edit Master text styles</a:t>
            </a:r>
          </a:p>
        </p:txBody>
      </p:sp>
      <p:sp>
        <p:nvSpPr>
          <p:cNvPr id="4" name="Content Placeholder 3"/>
          <p:cNvSpPr>
            <a:spLocks noGrp="1"/>
          </p:cNvSpPr>
          <p:nvPr>
            <p:ph sz="half" idx="2"/>
          </p:nvPr>
        </p:nvSpPr>
        <p:spPr>
          <a:xfrm>
            <a:off x="2560324" y="12179300"/>
            <a:ext cx="22625053" cy="22127213"/>
          </a:xfrm>
        </p:spPr>
        <p:txBody>
          <a:bodyPr/>
          <a:lstStyle>
            <a:lvl1pPr>
              <a:defRPr sz="9420"/>
            </a:lvl1pPr>
            <a:lvl2pPr>
              <a:defRPr sz="7805"/>
            </a:lvl2pPr>
            <a:lvl3pPr>
              <a:defRPr sz="6997"/>
            </a:lvl3pPr>
            <a:lvl4pPr>
              <a:defRPr sz="6280"/>
            </a:lvl4pPr>
            <a:lvl5pPr>
              <a:defRPr sz="6280"/>
            </a:lvl5pPr>
            <a:lvl6pPr>
              <a:defRPr sz="6280"/>
            </a:lvl6pPr>
            <a:lvl7pPr>
              <a:defRPr sz="6280"/>
            </a:lvl7pPr>
            <a:lvl8pPr>
              <a:defRPr sz="6280"/>
            </a:lvl8pPr>
            <a:lvl9pPr>
              <a:defRPr sz="628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26012152" y="8596633"/>
            <a:ext cx="22633939" cy="3582669"/>
          </a:xfrm>
        </p:spPr>
        <p:txBody>
          <a:bodyPr anchor="b"/>
          <a:lstStyle>
            <a:lvl1pPr marL="0" indent="0">
              <a:buNone/>
              <a:defRPr sz="9420" b="1"/>
            </a:lvl1pPr>
            <a:lvl2pPr marL="1787574" indent="0">
              <a:buNone/>
              <a:defRPr sz="7805" b="1"/>
            </a:lvl2pPr>
            <a:lvl3pPr marL="3575152" indent="0">
              <a:buNone/>
              <a:defRPr sz="6997" b="1"/>
            </a:lvl3pPr>
            <a:lvl4pPr marL="5362726" indent="0">
              <a:buNone/>
              <a:defRPr sz="6280" b="1"/>
            </a:lvl4pPr>
            <a:lvl5pPr marL="7150300" indent="0">
              <a:buNone/>
              <a:defRPr sz="6280" b="1"/>
            </a:lvl5pPr>
            <a:lvl6pPr marL="8937878" indent="0">
              <a:buNone/>
              <a:defRPr sz="6280" b="1"/>
            </a:lvl6pPr>
            <a:lvl7pPr marL="10725452" indent="0">
              <a:buNone/>
              <a:defRPr sz="6280" b="1"/>
            </a:lvl7pPr>
            <a:lvl8pPr marL="12513025" indent="0">
              <a:buNone/>
              <a:defRPr sz="6280" b="1"/>
            </a:lvl8pPr>
            <a:lvl9pPr marL="14300604" indent="0">
              <a:buNone/>
              <a:defRPr sz="6280" b="1"/>
            </a:lvl9pPr>
          </a:lstStyle>
          <a:p>
            <a:pPr lvl="0"/>
            <a:r>
              <a:rPr lang="en-GB"/>
              <a:t>Click to edit Master text styles</a:t>
            </a:r>
          </a:p>
        </p:txBody>
      </p:sp>
      <p:sp>
        <p:nvSpPr>
          <p:cNvPr id="6" name="Content Placeholder 5"/>
          <p:cNvSpPr>
            <a:spLocks noGrp="1"/>
          </p:cNvSpPr>
          <p:nvPr>
            <p:ph sz="quarter" idx="4"/>
          </p:nvPr>
        </p:nvSpPr>
        <p:spPr>
          <a:xfrm>
            <a:off x="26012152" y="12179300"/>
            <a:ext cx="22633939" cy="22127213"/>
          </a:xfrm>
        </p:spPr>
        <p:txBody>
          <a:bodyPr/>
          <a:lstStyle>
            <a:lvl1pPr>
              <a:defRPr sz="9420"/>
            </a:lvl1pPr>
            <a:lvl2pPr>
              <a:defRPr sz="7805"/>
            </a:lvl2pPr>
            <a:lvl3pPr>
              <a:defRPr sz="6997"/>
            </a:lvl3pPr>
            <a:lvl4pPr>
              <a:defRPr sz="6280"/>
            </a:lvl4pPr>
            <a:lvl5pPr>
              <a:defRPr sz="6280"/>
            </a:lvl5pPr>
            <a:lvl6pPr>
              <a:defRPr sz="6280"/>
            </a:lvl6pPr>
            <a:lvl7pPr>
              <a:defRPr sz="6280"/>
            </a:lvl7pPr>
            <a:lvl8pPr>
              <a:defRPr sz="6280"/>
            </a:lvl8pPr>
            <a:lvl9pPr>
              <a:defRPr sz="628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7732EB7B-10CA-43DA-B4F7-F34816491FD4}"/>
              </a:ext>
            </a:extLst>
          </p:cNvPr>
          <p:cNvSpPr>
            <a:spLocks noGrp="1"/>
          </p:cNvSpPr>
          <p:nvPr>
            <p:ph type="dt" sz="half" idx="10"/>
          </p:nvPr>
        </p:nvSpPr>
        <p:spPr/>
        <p:txBody>
          <a:bodyPr/>
          <a:lstStyle>
            <a:lvl1pPr>
              <a:defRPr/>
            </a:lvl1pPr>
          </a:lstStyle>
          <a:p>
            <a:fld id="{AE80F0A1-1A47-4E03-93FB-1949EB856145}" type="datetimeFigureOut">
              <a:rPr lang="en-US" altLang="en-US"/>
              <a:pPr/>
              <a:t>6/27/2021</a:t>
            </a:fld>
            <a:endParaRPr lang="en-US" altLang="en-US"/>
          </a:p>
        </p:txBody>
      </p:sp>
      <p:sp>
        <p:nvSpPr>
          <p:cNvPr id="8" name="Footer Placeholder 4">
            <a:extLst>
              <a:ext uri="{FF2B5EF4-FFF2-40B4-BE49-F238E27FC236}">
                <a16:creationId xmlns:a16="http://schemas.microsoft.com/office/drawing/2014/main" id="{708846A9-19DF-4DFE-BF6D-0E594F784FC3}"/>
              </a:ext>
            </a:extLst>
          </p:cNvPr>
          <p:cNvSpPr>
            <a:spLocks noGrp="1"/>
          </p:cNvSpPr>
          <p:nvPr>
            <p:ph type="ftr" sz="quarter" idx="11"/>
          </p:nvPr>
        </p:nvSpPr>
        <p:spPr/>
        <p:txBody>
          <a:bodyPr/>
          <a:lstStyle>
            <a:lvl1pPr>
              <a:defRPr/>
            </a:lvl1pPr>
          </a:lstStyle>
          <a:p>
            <a:endParaRPr lang="en-US" altLang="en-US"/>
          </a:p>
        </p:txBody>
      </p:sp>
      <p:sp>
        <p:nvSpPr>
          <p:cNvPr id="9" name="Slide Number Placeholder 5">
            <a:extLst>
              <a:ext uri="{FF2B5EF4-FFF2-40B4-BE49-F238E27FC236}">
                <a16:creationId xmlns:a16="http://schemas.microsoft.com/office/drawing/2014/main" id="{A01A4160-ECC0-477E-B27C-9720F10FA19D}"/>
              </a:ext>
            </a:extLst>
          </p:cNvPr>
          <p:cNvSpPr>
            <a:spLocks noGrp="1"/>
          </p:cNvSpPr>
          <p:nvPr>
            <p:ph type="sldNum" sz="quarter" idx="12"/>
          </p:nvPr>
        </p:nvSpPr>
        <p:spPr/>
        <p:txBody>
          <a:bodyPr/>
          <a:lstStyle>
            <a:lvl1pPr>
              <a:defRPr/>
            </a:lvl1pPr>
          </a:lstStyle>
          <a:p>
            <a:fld id="{94F591FC-5E36-4BA5-ADBE-B0F9B4D5C4E9}" type="slidenum">
              <a:rPr lang="en-US" altLang="en-US"/>
              <a:pPr/>
              <a:t>‹#›</a:t>
            </a:fld>
            <a:endParaRPr lang="en-US" altLang="en-US"/>
          </a:p>
        </p:txBody>
      </p:sp>
    </p:spTree>
    <p:extLst>
      <p:ext uri="{BB962C8B-B14F-4D97-AF65-F5344CB8AC3E}">
        <p14:creationId xmlns:p14="http://schemas.microsoft.com/office/powerpoint/2010/main" val="996214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26BADBC4-597E-42C8-85D2-C0661FE681CA}"/>
              </a:ext>
            </a:extLst>
          </p:cNvPr>
          <p:cNvSpPr>
            <a:spLocks noGrp="1"/>
          </p:cNvSpPr>
          <p:nvPr>
            <p:ph type="dt" sz="half" idx="10"/>
          </p:nvPr>
        </p:nvSpPr>
        <p:spPr/>
        <p:txBody>
          <a:bodyPr/>
          <a:lstStyle>
            <a:lvl1pPr>
              <a:defRPr/>
            </a:lvl1pPr>
          </a:lstStyle>
          <a:p>
            <a:fld id="{E68D5563-15AC-4211-8147-42CDEBA43EF3}" type="datetimeFigureOut">
              <a:rPr lang="en-US" altLang="en-US"/>
              <a:pPr/>
              <a:t>6/27/2021</a:t>
            </a:fld>
            <a:endParaRPr lang="en-US" altLang="en-US"/>
          </a:p>
        </p:txBody>
      </p:sp>
      <p:sp>
        <p:nvSpPr>
          <p:cNvPr id="4" name="Footer Placeholder 4">
            <a:extLst>
              <a:ext uri="{FF2B5EF4-FFF2-40B4-BE49-F238E27FC236}">
                <a16:creationId xmlns:a16="http://schemas.microsoft.com/office/drawing/2014/main" id="{405E60AD-9564-4BCA-B1E1-A51ABE47A44C}"/>
              </a:ext>
            </a:extLst>
          </p:cNvPr>
          <p:cNvSpPr>
            <a:spLocks noGrp="1"/>
          </p:cNvSpPr>
          <p:nvPr>
            <p:ph type="ftr" sz="quarter" idx="11"/>
          </p:nvPr>
        </p:nvSpPr>
        <p:spPr/>
        <p:txBody>
          <a:bodyPr/>
          <a:lstStyle>
            <a:lvl1pPr>
              <a:defRPr/>
            </a:lvl1pPr>
          </a:lstStyle>
          <a:p>
            <a:endParaRPr lang="en-US" altLang="en-US"/>
          </a:p>
        </p:txBody>
      </p:sp>
      <p:sp>
        <p:nvSpPr>
          <p:cNvPr id="5" name="Slide Number Placeholder 5">
            <a:extLst>
              <a:ext uri="{FF2B5EF4-FFF2-40B4-BE49-F238E27FC236}">
                <a16:creationId xmlns:a16="http://schemas.microsoft.com/office/drawing/2014/main" id="{AE39B8C1-8DB6-4BC5-BE46-C9E65DCDC531}"/>
              </a:ext>
            </a:extLst>
          </p:cNvPr>
          <p:cNvSpPr>
            <a:spLocks noGrp="1"/>
          </p:cNvSpPr>
          <p:nvPr>
            <p:ph type="sldNum" sz="quarter" idx="12"/>
          </p:nvPr>
        </p:nvSpPr>
        <p:spPr/>
        <p:txBody>
          <a:bodyPr/>
          <a:lstStyle>
            <a:lvl1pPr>
              <a:defRPr/>
            </a:lvl1pPr>
          </a:lstStyle>
          <a:p>
            <a:fld id="{C493D043-E5C5-4254-AE66-35E677FB21EE}" type="slidenum">
              <a:rPr lang="en-US" altLang="en-US"/>
              <a:pPr/>
              <a:t>‹#›</a:t>
            </a:fld>
            <a:endParaRPr lang="en-US" altLang="en-US"/>
          </a:p>
        </p:txBody>
      </p:sp>
    </p:spTree>
    <p:extLst>
      <p:ext uri="{BB962C8B-B14F-4D97-AF65-F5344CB8AC3E}">
        <p14:creationId xmlns:p14="http://schemas.microsoft.com/office/powerpoint/2010/main" val="485748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21A895F-D72F-4732-A920-BBE582A6B62F}"/>
              </a:ext>
            </a:extLst>
          </p:cNvPr>
          <p:cNvSpPr>
            <a:spLocks noGrp="1"/>
          </p:cNvSpPr>
          <p:nvPr>
            <p:ph type="dt" sz="half" idx="10"/>
          </p:nvPr>
        </p:nvSpPr>
        <p:spPr/>
        <p:txBody>
          <a:bodyPr/>
          <a:lstStyle>
            <a:lvl1pPr>
              <a:defRPr/>
            </a:lvl1pPr>
          </a:lstStyle>
          <a:p>
            <a:fld id="{631F204A-90A6-418D-8CAC-840D43C2A336}" type="datetimeFigureOut">
              <a:rPr lang="en-US" altLang="en-US"/>
              <a:pPr/>
              <a:t>6/27/2021</a:t>
            </a:fld>
            <a:endParaRPr lang="en-US" altLang="en-US"/>
          </a:p>
        </p:txBody>
      </p:sp>
      <p:sp>
        <p:nvSpPr>
          <p:cNvPr id="3" name="Footer Placeholder 4">
            <a:extLst>
              <a:ext uri="{FF2B5EF4-FFF2-40B4-BE49-F238E27FC236}">
                <a16:creationId xmlns:a16="http://schemas.microsoft.com/office/drawing/2014/main" id="{686501E4-6883-4F84-BF4A-6C700ACF1F56}"/>
              </a:ext>
            </a:extLst>
          </p:cNvPr>
          <p:cNvSpPr>
            <a:spLocks noGrp="1"/>
          </p:cNvSpPr>
          <p:nvPr>
            <p:ph type="ftr" sz="quarter" idx="11"/>
          </p:nvPr>
        </p:nvSpPr>
        <p:spPr/>
        <p:txBody>
          <a:bodyPr/>
          <a:lstStyle>
            <a:lvl1pPr>
              <a:defRPr/>
            </a:lvl1pPr>
          </a:lstStyle>
          <a:p>
            <a:endParaRPr lang="en-US" altLang="en-US"/>
          </a:p>
        </p:txBody>
      </p:sp>
      <p:sp>
        <p:nvSpPr>
          <p:cNvPr id="4" name="Slide Number Placeholder 5">
            <a:extLst>
              <a:ext uri="{FF2B5EF4-FFF2-40B4-BE49-F238E27FC236}">
                <a16:creationId xmlns:a16="http://schemas.microsoft.com/office/drawing/2014/main" id="{A916DC00-5197-438B-9F5C-B75522A59C1C}"/>
              </a:ext>
            </a:extLst>
          </p:cNvPr>
          <p:cNvSpPr>
            <a:spLocks noGrp="1"/>
          </p:cNvSpPr>
          <p:nvPr>
            <p:ph type="sldNum" sz="quarter" idx="12"/>
          </p:nvPr>
        </p:nvSpPr>
        <p:spPr/>
        <p:txBody>
          <a:bodyPr/>
          <a:lstStyle>
            <a:lvl1pPr>
              <a:defRPr/>
            </a:lvl1pPr>
          </a:lstStyle>
          <a:p>
            <a:fld id="{D44CCF33-6B80-4FF4-B3DA-54D725FEDE7A}" type="slidenum">
              <a:rPr lang="en-US" altLang="en-US"/>
              <a:pPr/>
              <a:t>‹#›</a:t>
            </a:fld>
            <a:endParaRPr lang="en-US" altLang="en-US"/>
          </a:p>
        </p:txBody>
      </p:sp>
    </p:spTree>
    <p:extLst>
      <p:ext uri="{BB962C8B-B14F-4D97-AF65-F5344CB8AC3E}">
        <p14:creationId xmlns:p14="http://schemas.microsoft.com/office/powerpoint/2010/main" val="4282325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4" y="1529084"/>
            <a:ext cx="16846555" cy="6507481"/>
          </a:xfrm>
        </p:spPr>
        <p:txBody>
          <a:bodyPr anchor="b"/>
          <a:lstStyle>
            <a:lvl1pPr algn="l">
              <a:defRPr sz="7805" b="1"/>
            </a:lvl1pPr>
          </a:lstStyle>
          <a:p>
            <a:r>
              <a:rPr lang="en-GB"/>
              <a:t>Click to edit Master title style</a:t>
            </a:r>
            <a:endParaRPr lang="en-US"/>
          </a:p>
        </p:txBody>
      </p:sp>
      <p:sp>
        <p:nvSpPr>
          <p:cNvPr id="3" name="Content Placeholder 2"/>
          <p:cNvSpPr>
            <a:spLocks noGrp="1"/>
          </p:cNvSpPr>
          <p:nvPr>
            <p:ph idx="1"/>
          </p:nvPr>
        </p:nvSpPr>
        <p:spPr>
          <a:xfrm>
            <a:off x="20020289" y="1529087"/>
            <a:ext cx="28625803" cy="32777435"/>
          </a:xfrm>
        </p:spPr>
        <p:txBody>
          <a:bodyPr/>
          <a:lstStyle>
            <a:lvl1pPr>
              <a:defRPr sz="12559"/>
            </a:lvl1pPr>
            <a:lvl2pPr>
              <a:defRPr sz="10945"/>
            </a:lvl2pPr>
            <a:lvl3pPr>
              <a:defRPr sz="9420"/>
            </a:lvl3pPr>
            <a:lvl4pPr>
              <a:defRPr sz="7805"/>
            </a:lvl4pPr>
            <a:lvl5pPr>
              <a:defRPr sz="7805"/>
            </a:lvl5pPr>
            <a:lvl6pPr>
              <a:defRPr sz="7805"/>
            </a:lvl6pPr>
            <a:lvl7pPr>
              <a:defRPr sz="7805"/>
            </a:lvl7pPr>
            <a:lvl8pPr>
              <a:defRPr sz="7805"/>
            </a:lvl8pPr>
            <a:lvl9pPr>
              <a:defRPr sz="780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2560324" y="8036563"/>
            <a:ext cx="16846555" cy="26269954"/>
          </a:xfrm>
        </p:spPr>
        <p:txBody>
          <a:bodyPr/>
          <a:lstStyle>
            <a:lvl1pPr marL="0" indent="0">
              <a:buNone/>
              <a:defRPr sz="5472"/>
            </a:lvl1pPr>
            <a:lvl2pPr marL="1787574" indent="0">
              <a:buNone/>
              <a:defRPr sz="4665"/>
            </a:lvl2pPr>
            <a:lvl3pPr marL="3575152" indent="0">
              <a:buNone/>
              <a:defRPr sz="3947"/>
            </a:lvl3pPr>
            <a:lvl4pPr marL="5362726" indent="0">
              <a:buNone/>
              <a:defRPr sz="3499"/>
            </a:lvl4pPr>
            <a:lvl5pPr marL="7150300" indent="0">
              <a:buNone/>
              <a:defRPr sz="3499"/>
            </a:lvl5pPr>
            <a:lvl6pPr marL="8937878" indent="0">
              <a:buNone/>
              <a:defRPr sz="3499"/>
            </a:lvl6pPr>
            <a:lvl7pPr marL="10725452" indent="0">
              <a:buNone/>
              <a:defRPr sz="3499"/>
            </a:lvl7pPr>
            <a:lvl8pPr marL="12513025" indent="0">
              <a:buNone/>
              <a:defRPr sz="3499"/>
            </a:lvl8pPr>
            <a:lvl9pPr marL="14300604" indent="0">
              <a:buNone/>
              <a:defRPr sz="3499"/>
            </a:lvl9pPr>
          </a:lstStyle>
          <a:p>
            <a:pPr lvl="0"/>
            <a:r>
              <a:rPr lang="en-GB"/>
              <a:t>Click to edit Master text styles</a:t>
            </a:r>
          </a:p>
        </p:txBody>
      </p:sp>
      <p:sp>
        <p:nvSpPr>
          <p:cNvPr id="5" name="Date Placeholder 3">
            <a:extLst>
              <a:ext uri="{FF2B5EF4-FFF2-40B4-BE49-F238E27FC236}">
                <a16:creationId xmlns:a16="http://schemas.microsoft.com/office/drawing/2014/main" id="{40939195-B25E-4884-A146-65D6C41B9F2C}"/>
              </a:ext>
            </a:extLst>
          </p:cNvPr>
          <p:cNvSpPr>
            <a:spLocks noGrp="1"/>
          </p:cNvSpPr>
          <p:nvPr>
            <p:ph type="dt" sz="half" idx="10"/>
          </p:nvPr>
        </p:nvSpPr>
        <p:spPr/>
        <p:txBody>
          <a:bodyPr/>
          <a:lstStyle>
            <a:lvl1pPr>
              <a:defRPr/>
            </a:lvl1pPr>
          </a:lstStyle>
          <a:p>
            <a:fld id="{137B66B2-CED4-45C8-8390-757338895F37}" type="datetimeFigureOut">
              <a:rPr lang="en-US" altLang="en-US"/>
              <a:pPr/>
              <a:t>6/27/2021</a:t>
            </a:fld>
            <a:endParaRPr lang="en-US" altLang="en-US"/>
          </a:p>
        </p:txBody>
      </p:sp>
      <p:sp>
        <p:nvSpPr>
          <p:cNvPr id="6" name="Footer Placeholder 4">
            <a:extLst>
              <a:ext uri="{FF2B5EF4-FFF2-40B4-BE49-F238E27FC236}">
                <a16:creationId xmlns:a16="http://schemas.microsoft.com/office/drawing/2014/main" id="{820BDF57-76BB-49F7-9E68-AC24D03FDFBD}"/>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7CE01026-D861-427A-95D4-5B06EAFB7AC4}"/>
              </a:ext>
            </a:extLst>
          </p:cNvPr>
          <p:cNvSpPr>
            <a:spLocks noGrp="1"/>
          </p:cNvSpPr>
          <p:nvPr>
            <p:ph type="sldNum" sz="quarter" idx="12"/>
          </p:nvPr>
        </p:nvSpPr>
        <p:spPr/>
        <p:txBody>
          <a:bodyPr/>
          <a:lstStyle>
            <a:lvl1pPr>
              <a:defRPr/>
            </a:lvl1pPr>
          </a:lstStyle>
          <a:p>
            <a:fld id="{0F321E26-DD99-48E4-8F7C-58F3F4AE6E0F}" type="slidenum">
              <a:rPr lang="en-US" altLang="en-US"/>
              <a:pPr/>
              <a:t>‹#›</a:t>
            </a:fld>
            <a:endParaRPr lang="en-US" altLang="en-US"/>
          </a:p>
        </p:txBody>
      </p:sp>
    </p:spTree>
    <p:extLst>
      <p:ext uri="{BB962C8B-B14F-4D97-AF65-F5344CB8AC3E}">
        <p14:creationId xmlns:p14="http://schemas.microsoft.com/office/powerpoint/2010/main" val="365090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4" y="26883360"/>
            <a:ext cx="30723840" cy="3173734"/>
          </a:xfrm>
        </p:spPr>
        <p:txBody>
          <a:bodyPr anchor="b"/>
          <a:lstStyle>
            <a:lvl1pPr algn="l">
              <a:defRPr sz="7805" b="1"/>
            </a:lvl1pPr>
          </a:lstStyle>
          <a:p>
            <a:r>
              <a:rPr lang="en-GB"/>
              <a:t>Click to edit Master title style</a:t>
            </a:r>
            <a:endParaRPr lang="en-US"/>
          </a:p>
        </p:txBody>
      </p:sp>
      <p:sp>
        <p:nvSpPr>
          <p:cNvPr id="3" name="Picture Placeholder 2"/>
          <p:cNvSpPr>
            <a:spLocks noGrp="1"/>
          </p:cNvSpPr>
          <p:nvPr>
            <p:ph type="pic" idx="1"/>
          </p:nvPr>
        </p:nvSpPr>
        <p:spPr>
          <a:xfrm>
            <a:off x="10036814" y="3431538"/>
            <a:ext cx="30723840" cy="23042880"/>
          </a:xfrm>
        </p:spPr>
        <p:txBody>
          <a:bodyPr rtlCol="0">
            <a:normAutofit/>
          </a:bodyPr>
          <a:lstStyle>
            <a:lvl1pPr marL="0" indent="0">
              <a:buNone/>
              <a:defRPr sz="12559"/>
            </a:lvl1pPr>
            <a:lvl2pPr marL="1787574" indent="0">
              <a:buNone/>
              <a:defRPr sz="10945"/>
            </a:lvl2pPr>
            <a:lvl3pPr marL="3575152" indent="0">
              <a:buNone/>
              <a:defRPr sz="9420"/>
            </a:lvl3pPr>
            <a:lvl4pPr marL="5362726" indent="0">
              <a:buNone/>
              <a:defRPr sz="7805"/>
            </a:lvl4pPr>
            <a:lvl5pPr marL="7150300" indent="0">
              <a:buNone/>
              <a:defRPr sz="7805"/>
            </a:lvl5pPr>
            <a:lvl6pPr marL="8937878" indent="0">
              <a:buNone/>
              <a:defRPr sz="7805"/>
            </a:lvl6pPr>
            <a:lvl7pPr marL="10725452" indent="0">
              <a:buNone/>
              <a:defRPr sz="7805"/>
            </a:lvl7pPr>
            <a:lvl8pPr marL="12513025" indent="0">
              <a:buNone/>
              <a:defRPr sz="7805"/>
            </a:lvl8pPr>
            <a:lvl9pPr marL="14300604" indent="0">
              <a:buNone/>
              <a:defRPr sz="7805"/>
            </a:lvl9pPr>
          </a:lstStyle>
          <a:p>
            <a:pPr lvl="0"/>
            <a:endParaRPr lang="en-US" noProof="0"/>
          </a:p>
        </p:txBody>
      </p:sp>
      <p:sp>
        <p:nvSpPr>
          <p:cNvPr id="4" name="Text Placeholder 3"/>
          <p:cNvSpPr>
            <a:spLocks noGrp="1"/>
          </p:cNvSpPr>
          <p:nvPr>
            <p:ph type="body" sz="half" idx="2"/>
          </p:nvPr>
        </p:nvSpPr>
        <p:spPr>
          <a:xfrm>
            <a:off x="10036814" y="30057094"/>
            <a:ext cx="30723840" cy="4507226"/>
          </a:xfrm>
        </p:spPr>
        <p:txBody>
          <a:bodyPr/>
          <a:lstStyle>
            <a:lvl1pPr marL="0" indent="0">
              <a:buNone/>
              <a:defRPr sz="5472"/>
            </a:lvl1pPr>
            <a:lvl2pPr marL="1787574" indent="0">
              <a:buNone/>
              <a:defRPr sz="4665"/>
            </a:lvl2pPr>
            <a:lvl3pPr marL="3575152" indent="0">
              <a:buNone/>
              <a:defRPr sz="3947"/>
            </a:lvl3pPr>
            <a:lvl4pPr marL="5362726" indent="0">
              <a:buNone/>
              <a:defRPr sz="3499"/>
            </a:lvl4pPr>
            <a:lvl5pPr marL="7150300" indent="0">
              <a:buNone/>
              <a:defRPr sz="3499"/>
            </a:lvl5pPr>
            <a:lvl6pPr marL="8937878" indent="0">
              <a:buNone/>
              <a:defRPr sz="3499"/>
            </a:lvl6pPr>
            <a:lvl7pPr marL="10725452" indent="0">
              <a:buNone/>
              <a:defRPr sz="3499"/>
            </a:lvl7pPr>
            <a:lvl8pPr marL="12513025" indent="0">
              <a:buNone/>
              <a:defRPr sz="3499"/>
            </a:lvl8pPr>
            <a:lvl9pPr marL="14300604" indent="0">
              <a:buNone/>
              <a:defRPr sz="3499"/>
            </a:lvl9pPr>
          </a:lstStyle>
          <a:p>
            <a:pPr lvl="0"/>
            <a:r>
              <a:rPr lang="en-GB"/>
              <a:t>Click to edit Master text styles</a:t>
            </a:r>
          </a:p>
        </p:txBody>
      </p:sp>
      <p:sp>
        <p:nvSpPr>
          <p:cNvPr id="5" name="Date Placeholder 3">
            <a:extLst>
              <a:ext uri="{FF2B5EF4-FFF2-40B4-BE49-F238E27FC236}">
                <a16:creationId xmlns:a16="http://schemas.microsoft.com/office/drawing/2014/main" id="{A745E6F2-69C4-4F7C-BD9A-5D3E0B974C87}"/>
              </a:ext>
            </a:extLst>
          </p:cNvPr>
          <p:cNvSpPr>
            <a:spLocks noGrp="1"/>
          </p:cNvSpPr>
          <p:nvPr>
            <p:ph type="dt" sz="half" idx="10"/>
          </p:nvPr>
        </p:nvSpPr>
        <p:spPr/>
        <p:txBody>
          <a:bodyPr/>
          <a:lstStyle>
            <a:lvl1pPr>
              <a:defRPr/>
            </a:lvl1pPr>
          </a:lstStyle>
          <a:p>
            <a:fld id="{147B5E90-7AAE-4100-812E-F779A19D33D6}" type="datetimeFigureOut">
              <a:rPr lang="en-US" altLang="en-US"/>
              <a:pPr/>
              <a:t>6/27/2021</a:t>
            </a:fld>
            <a:endParaRPr lang="en-US" altLang="en-US"/>
          </a:p>
        </p:txBody>
      </p:sp>
      <p:sp>
        <p:nvSpPr>
          <p:cNvPr id="6" name="Footer Placeholder 4">
            <a:extLst>
              <a:ext uri="{FF2B5EF4-FFF2-40B4-BE49-F238E27FC236}">
                <a16:creationId xmlns:a16="http://schemas.microsoft.com/office/drawing/2014/main" id="{EF842EC4-3ECF-42DF-8C3F-856EC516DEE7}"/>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35B3161E-A8CF-4016-ADDA-3CF2CD51365E}"/>
              </a:ext>
            </a:extLst>
          </p:cNvPr>
          <p:cNvSpPr>
            <a:spLocks noGrp="1"/>
          </p:cNvSpPr>
          <p:nvPr>
            <p:ph type="sldNum" sz="quarter" idx="12"/>
          </p:nvPr>
        </p:nvSpPr>
        <p:spPr/>
        <p:txBody>
          <a:bodyPr/>
          <a:lstStyle>
            <a:lvl1pPr>
              <a:defRPr/>
            </a:lvl1pPr>
          </a:lstStyle>
          <a:p>
            <a:fld id="{CE1B8F09-905E-4302-A99A-339CA412E8E8}" type="slidenum">
              <a:rPr lang="en-US" altLang="en-US"/>
              <a:pPr/>
              <a:t>‹#›</a:t>
            </a:fld>
            <a:endParaRPr lang="en-US" altLang="en-US"/>
          </a:p>
        </p:txBody>
      </p:sp>
    </p:spTree>
    <p:extLst>
      <p:ext uri="{BB962C8B-B14F-4D97-AF65-F5344CB8AC3E}">
        <p14:creationId xmlns:p14="http://schemas.microsoft.com/office/powerpoint/2010/main" val="3357219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22AA17-B9A6-4E72-AC72-2746D748FF2B}"/>
              </a:ext>
            </a:extLst>
          </p:cNvPr>
          <p:cNvSpPr>
            <a:spLocks noGrp="1"/>
          </p:cNvSpPr>
          <p:nvPr>
            <p:ph type="dt" sz="half" idx="10"/>
          </p:nvPr>
        </p:nvSpPr>
        <p:spPr/>
        <p:txBody>
          <a:bodyPr/>
          <a:lstStyle>
            <a:lvl1pPr>
              <a:defRPr/>
            </a:lvl1pPr>
          </a:lstStyle>
          <a:p>
            <a:fld id="{7FB0536A-48B9-4809-B0FC-D6161E1B1411}"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DA68D654-99A4-4972-828C-47C24F1B2E0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D5B422E-6685-4427-A264-0C8C4563EC35}"/>
              </a:ext>
            </a:extLst>
          </p:cNvPr>
          <p:cNvSpPr>
            <a:spLocks noGrp="1"/>
          </p:cNvSpPr>
          <p:nvPr>
            <p:ph type="sldNum" sz="quarter" idx="12"/>
          </p:nvPr>
        </p:nvSpPr>
        <p:spPr/>
        <p:txBody>
          <a:bodyPr/>
          <a:lstStyle>
            <a:lvl1pPr>
              <a:defRPr/>
            </a:lvl1pPr>
          </a:lstStyle>
          <a:p>
            <a:fld id="{ADDB6C04-A99B-4FE4-B5C6-7DFD4CBA15D0}" type="slidenum">
              <a:rPr lang="en-US" altLang="en-US"/>
              <a:pPr/>
              <a:t>‹#›</a:t>
            </a:fld>
            <a:endParaRPr lang="en-US" altLang="en-US"/>
          </a:p>
        </p:txBody>
      </p:sp>
    </p:spTree>
    <p:extLst>
      <p:ext uri="{BB962C8B-B14F-4D97-AF65-F5344CB8AC3E}">
        <p14:creationId xmlns:p14="http://schemas.microsoft.com/office/powerpoint/2010/main" val="3285394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537981"/>
            <a:ext cx="11521440" cy="3276854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2560321" y="1537981"/>
            <a:ext cx="33710880" cy="3276854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4FB631-9800-42D0-86ED-6C7844CFD6A4}"/>
              </a:ext>
            </a:extLst>
          </p:cNvPr>
          <p:cNvSpPr>
            <a:spLocks noGrp="1"/>
          </p:cNvSpPr>
          <p:nvPr>
            <p:ph type="dt" sz="half" idx="10"/>
          </p:nvPr>
        </p:nvSpPr>
        <p:spPr/>
        <p:txBody>
          <a:bodyPr/>
          <a:lstStyle>
            <a:lvl1pPr>
              <a:defRPr/>
            </a:lvl1pPr>
          </a:lstStyle>
          <a:p>
            <a:fld id="{C9184304-9A98-4A37-892F-D08BD3DCCE02}"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1BA44060-DE9C-414B-A748-B215BBEB701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7888D90-88AC-475D-B0B5-D848FF500601}"/>
              </a:ext>
            </a:extLst>
          </p:cNvPr>
          <p:cNvSpPr>
            <a:spLocks noGrp="1"/>
          </p:cNvSpPr>
          <p:nvPr>
            <p:ph type="sldNum" sz="quarter" idx="12"/>
          </p:nvPr>
        </p:nvSpPr>
        <p:spPr/>
        <p:txBody>
          <a:bodyPr/>
          <a:lstStyle>
            <a:lvl1pPr>
              <a:defRPr/>
            </a:lvl1pPr>
          </a:lstStyle>
          <a:p>
            <a:fld id="{E653892B-867A-420C-BCD9-994FD4B4734A}" type="slidenum">
              <a:rPr lang="en-US" altLang="en-US"/>
              <a:pPr/>
              <a:t>‹#›</a:t>
            </a:fld>
            <a:endParaRPr lang="en-US" altLang="en-US"/>
          </a:p>
        </p:txBody>
      </p:sp>
    </p:spTree>
    <p:extLst>
      <p:ext uri="{BB962C8B-B14F-4D97-AF65-F5344CB8AC3E}">
        <p14:creationId xmlns:p14="http://schemas.microsoft.com/office/powerpoint/2010/main" val="1649043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60320" y="1538655"/>
            <a:ext cx="46085761" cy="6400800"/>
          </a:xfrm>
          <a:prstGeom prst="rect">
            <a:avLst/>
          </a:prstGeom>
        </p:spPr>
        <p:txBody>
          <a:bodyPr/>
          <a:lstStyle/>
          <a:p>
            <a:r>
              <a:rPr lang="en-GB"/>
              <a:t>Click to edit Master title style</a:t>
            </a:r>
            <a:endParaRPr lang="en-US"/>
          </a:p>
        </p:txBody>
      </p:sp>
      <p:sp>
        <p:nvSpPr>
          <p:cNvPr id="3" name="Content Placeholder 2"/>
          <p:cNvSpPr>
            <a:spLocks noGrp="1"/>
          </p:cNvSpPr>
          <p:nvPr>
            <p:ph sz="quarter" idx="1"/>
          </p:nvPr>
        </p:nvSpPr>
        <p:spPr>
          <a:xfrm>
            <a:off x="2560320" y="8961126"/>
            <a:ext cx="22473921" cy="1237693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quarter" idx="2"/>
          </p:nvPr>
        </p:nvSpPr>
        <p:spPr>
          <a:xfrm>
            <a:off x="26172161" y="8961126"/>
            <a:ext cx="22473921" cy="1237693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p:cNvSpPr>
            <a:spLocks noGrp="1"/>
          </p:cNvSpPr>
          <p:nvPr>
            <p:ph sz="quarter" idx="3"/>
          </p:nvPr>
        </p:nvSpPr>
        <p:spPr>
          <a:xfrm>
            <a:off x="2560320" y="21928896"/>
            <a:ext cx="22473921" cy="1237693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p:cNvSpPr>
            <a:spLocks noGrp="1"/>
          </p:cNvSpPr>
          <p:nvPr>
            <p:ph sz="quarter" idx="4"/>
          </p:nvPr>
        </p:nvSpPr>
        <p:spPr>
          <a:xfrm>
            <a:off x="26172161" y="21928896"/>
            <a:ext cx="22473921" cy="1237693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5197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BD66BD0-1973-4C81-BCB7-68062B7B3C91}"/>
              </a:ext>
            </a:extLst>
          </p:cNvPr>
          <p:cNvSpPr>
            <a:spLocks noGrp="1"/>
          </p:cNvSpPr>
          <p:nvPr>
            <p:ph type="title"/>
          </p:nvPr>
        </p:nvSpPr>
        <p:spPr bwMode="auto">
          <a:xfrm>
            <a:off x="2561529" y="1538015"/>
            <a:ext cx="46083344" cy="640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98525" tIns="199260" rIns="398525" bIns="19926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A245ADC6-B635-47C6-8432-988C212B9398}"/>
              </a:ext>
            </a:extLst>
          </p:cNvPr>
          <p:cNvSpPr>
            <a:spLocks noGrp="1"/>
          </p:cNvSpPr>
          <p:nvPr>
            <p:ph type="body" idx="1"/>
          </p:nvPr>
        </p:nvSpPr>
        <p:spPr bwMode="auto">
          <a:xfrm>
            <a:off x="2561529" y="8961786"/>
            <a:ext cx="46083344" cy="2534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98525" tIns="199260" rIns="398525" bIns="19926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759B7722-E8FB-4C25-A0A8-4423052E9C4B}"/>
              </a:ext>
            </a:extLst>
          </p:cNvPr>
          <p:cNvSpPr>
            <a:spLocks noGrp="1"/>
          </p:cNvSpPr>
          <p:nvPr>
            <p:ph type="dt" sz="half" idx="2"/>
          </p:nvPr>
        </p:nvSpPr>
        <p:spPr>
          <a:xfrm>
            <a:off x="2561528" y="35597923"/>
            <a:ext cx="11945744" cy="2043566"/>
          </a:xfrm>
          <a:prstGeom prst="rect">
            <a:avLst/>
          </a:prstGeom>
        </p:spPr>
        <p:txBody>
          <a:bodyPr vert="horz" wrap="square" lIns="398525" tIns="199260" rIns="398525" bIns="199260" numCol="1" anchor="ctr" anchorCtr="0" compatLnSpc="1">
            <a:prstTxWarp prst="textNoShape">
              <a:avLst/>
            </a:prstTxWarp>
          </a:bodyPr>
          <a:lstStyle>
            <a:lvl1pPr>
              <a:defRPr sz="4665">
                <a:solidFill>
                  <a:srgbClr val="898989"/>
                </a:solidFill>
              </a:defRPr>
            </a:lvl1pPr>
          </a:lstStyle>
          <a:p>
            <a:fld id="{8C1D805E-0CBF-4890-BCD8-FB09AE7D6C3E}" type="datetimeFigureOut">
              <a:rPr lang="en-US" altLang="en-US"/>
              <a:pPr/>
              <a:t>6/27/2021</a:t>
            </a:fld>
            <a:endParaRPr lang="en-US" altLang="en-US"/>
          </a:p>
        </p:txBody>
      </p:sp>
      <p:sp>
        <p:nvSpPr>
          <p:cNvPr id="5" name="Footer Placeholder 4">
            <a:extLst>
              <a:ext uri="{FF2B5EF4-FFF2-40B4-BE49-F238E27FC236}">
                <a16:creationId xmlns:a16="http://schemas.microsoft.com/office/drawing/2014/main" id="{B2DF4670-11A2-46F0-9280-7040FC7B7502}"/>
              </a:ext>
            </a:extLst>
          </p:cNvPr>
          <p:cNvSpPr>
            <a:spLocks noGrp="1"/>
          </p:cNvSpPr>
          <p:nvPr>
            <p:ph type="ftr" sz="quarter" idx="3"/>
          </p:nvPr>
        </p:nvSpPr>
        <p:spPr>
          <a:xfrm>
            <a:off x="17495722" y="35597923"/>
            <a:ext cx="16214958" cy="2043566"/>
          </a:xfrm>
          <a:prstGeom prst="rect">
            <a:avLst/>
          </a:prstGeom>
        </p:spPr>
        <p:txBody>
          <a:bodyPr vert="horz" wrap="square" lIns="398525" tIns="199260" rIns="398525" bIns="199260" numCol="1" anchor="ctr" anchorCtr="0" compatLnSpc="1">
            <a:prstTxWarp prst="textNoShape">
              <a:avLst/>
            </a:prstTxWarp>
          </a:bodyPr>
          <a:lstStyle>
            <a:lvl1pPr algn="ctr">
              <a:defRPr sz="4665">
                <a:solidFill>
                  <a:srgbClr val="898989"/>
                </a:solidFill>
              </a:defRPr>
            </a:lvl1pPr>
          </a:lstStyle>
          <a:p>
            <a:endParaRPr lang="en-US" altLang="en-US"/>
          </a:p>
        </p:txBody>
      </p:sp>
      <p:sp>
        <p:nvSpPr>
          <p:cNvPr id="6" name="Slide Number Placeholder 5">
            <a:extLst>
              <a:ext uri="{FF2B5EF4-FFF2-40B4-BE49-F238E27FC236}">
                <a16:creationId xmlns:a16="http://schemas.microsoft.com/office/drawing/2014/main" id="{F3B5516D-F743-47A6-B451-F4542A56B4F3}"/>
              </a:ext>
            </a:extLst>
          </p:cNvPr>
          <p:cNvSpPr>
            <a:spLocks noGrp="1"/>
          </p:cNvSpPr>
          <p:nvPr>
            <p:ph type="sldNum" sz="quarter" idx="4"/>
          </p:nvPr>
        </p:nvSpPr>
        <p:spPr>
          <a:xfrm>
            <a:off x="36699128" y="35597923"/>
            <a:ext cx="11945744" cy="2043566"/>
          </a:xfrm>
          <a:prstGeom prst="rect">
            <a:avLst/>
          </a:prstGeom>
        </p:spPr>
        <p:txBody>
          <a:bodyPr vert="horz" wrap="square" lIns="398525" tIns="199260" rIns="398525" bIns="199260" numCol="1" anchor="ctr" anchorCtr="0" compatLnSpc="1">
            <a:prstTxWarp prst="textNoShape">
              <a:avLst/>
            </a:prstTxWarp>
          </a:bodyPr>
          <a:lstStyle>
            <a:lvl1pPr algn="r">
              <a:defRPr sz="4665">
                <a:solidFill>
                  <a:srgbClr val="898989"/>
                </a:solidFill>
              </a:defRPr>
            </a:lvl1pPr>
          </a:lstStyle>
          <a:p>
            <a:fld id="{BBE560E0-56BD-432D-B75B-D97FDAE900A4}" type="slidenum">
              <a:rPr lang="en-US" altLang="en-US"/>
              <a:pPr/>
              <a:t>‹#›</a:t>
            </a:fld>
            <a:endParaRPr lang="en-US" altLang="en-US"/>
          </a:p>
        </p:txBody>
      </p:sp>
      <p:pic>
        <p:nvPicPr>
          <p:cNvPr id="1031" name="Picture 26" descr="**NEW LOGO WHITE">
            <a:extLst>
              <a:ext uri="{FF2B5EF4-FFF2-40B4-BE49-F238E27FC236}">
                <a16:creationId xmlns:a16="http://schemas.microsoft.com/office/drawing/2014/main" id="{E02F131D-DFE0-4902-BB96-2C55D4DEEAF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b="29619"/>
          <a:stretch>
            <a:fillRect/>
          </a:stretch>
        </p:blipFill>
        <p:spPr bwMode="auto">
          <a:xfrm>
            <a:off x="864583" y="36231642"/>
            <a:ext cx="10989870" cy="193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35" descr="**NEW LOGO WHITE">
            <a:extLst>
              <a:ext uri="{FF2B5EF4-FFF2-40B4-BE49-F238E27FC236}">
                <a16:creationId xmlns:a16="http://schemas.microsoft.com/office/drawing/2014/main" id="{7FACF1B7-2BFF-4264-85FA-10A34C99BAB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b="35461"/>
          <a:stretch>
            <a:fillRect/>
          </a:stretch>
        </p:blipFill>
        <p:spPr bwMode="auto">
          <a:xfrm>
            <a:off x="40122555" y="36231642"/>
            <a:ext cx="10219263" cy="140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ctr" defTabSz="1787304" rtl="0" eaLnBrk="0" fontAlgn="base" hangingPunct="0">
        <a:spcBef>
          <a:spcPct val="0"/>
        </a:spcBef>
        <a:spcAft>
          <a:spcPct val="0"/>
        </a:spcAft>
        <a:defRPr sz="17224" kern="1200">
          <a:solidFill>
            <a:schemeClr val="tx1"/>
          </a:solidFill>
          <a:latin typeface="+mj-lt"/>
          <a:ea typeface="MS PGothic" panose="020B0600070205080204" pitchFamily="34" charset="-128"/>
          <a:cs typeface="ＭＳ Ｐゴシック" charset="0"/>
        </a:defRPr>
      </a:lvl1pPr>
      <a:lvl2pPr algn="ctr" defTabSz="1787304" rtl="0" eaLnBrk="0" fontAlgn="base" hangingPunct="0">
        <a:spcBef>
          <a:spcPct val="0"/>
        </a:spcBef>
        <a:spcAft>
          <a:spcPct val="0"/>
        </a:spcAft>
        <a:defRPr sz="17224">
          <a:solidFill>
            <a:schemeClr val="tx1"/>
          </a:solidFill>
          <a:latin typeface="Calibri" charset="0"/>
          <a:ea typeface="MS PGothic" panose="020B0600070205080204" pitchFamily="34" charset="-128"/>
          <a:cs typeface="ＭＳ Ｐゴシック" charset="0"/>
        </a:defRPr>
      </a:lvl2pPr>
      <a:lvl3pPr algn="ctr" defTabSz="1787304" rtl="0" eaLnBrk="0" fontAlgn="base" hangingPunct="0">
        <a:spcBef>
          <a:spcPct val="0"/>
        </a:spcBef>
        <a:spcAft>
          <a:spcPct val="0"/>
        </a:spcAft>
        <a:defRPr sz="17224">
          <a:solidFill>
            <a:schemeClr val="tx1"/>
          </a:solidFill>
          <a:latin typeface="Calibri" charset="0"/>
          <a:ea typeface="MS PGothic" panose="020B0600070205080204" pitchFamily="34" charset="-128"/>
          <a:cs typeface="ＭＳ Ｐゴシック" charset="0"/>
        </a:defRPr>
      </a:lvl3pPr>
      <a:lvl4pPr algn="ctr" defTabSz="1787304" rtl="0" eaLnBrk="0" fontAlgn="base" hangingPunct="0">
        <a:spcBef>
          <a:spcPct val="0"/>
        </a:spcBef>
        <a:spcAft>
          <a:spcPct val="0"/>
        </a:spcAft>
        <a:defRPr sz="17224">
          <a:solidFill>
            <a:schemeClr val="tx1"/>
          </a:solidFill>
          <a:latin typeface="Calibri" charset="0"/>
          <a:ea typeface="MS PGothic" panose="020B0600070205080204" pitchFamily="34" charset="-128"/>
          <a:cs typeface="ＭＳ Ｐゴシック" charset="0"/>
        </a:defRPr>
      </a:lvl4pPr>
      <a:lvl5pPr algn="ctr" defTabSz="1787304" rtl="0" eaLnBrk="0" fontAlgn="base" hangingPunct="0">
        <a:spcBef>
          <a:spcPct val="0"/>
        </a:spcBef>
        <a:spcAft>
          <a:spcPct val="0"/>
        </a:spcAft>
        <a:defRPr sz="17224">
          <a:solidFill>
            <a:schemeClr val="tx1"/>
          </a:solidFill>
          <a:latin typeface="Calibri" charset="0"/>
          <a:ea typeface="MS PGothic" panose="020B0600070205080204" pitchFamily="34" charset="-128"/>
          <a:cs typeface="ＭＳ Ｐゴシック" charset="0"/>
        </a:defRPr>
      </a:lvl5pPr>
      <a:lvl6pPr marL="1787574" algn="ctr" defTabSz="1787574" rtl="0" fontAlgn="base">
        <a:spcBef>
          <a:spcPct val="0"/>
        </a:spcBef>
        <a:spcAft>
          <a:spcPct val="0"/>
        </a:spcAft>
        <a:defRPr sz="17224">
          <a:solidFill>
            <a:schemeClr val="tx1"/>
          </a:solidFill>
          <a:latin typeface="Calibri" charset="0"/>
          <a:ea typeface="ＭＳ Ｐゴシック" charset="0"/>
          <a:cs typeface="ＭＳ Ｐゴシック" charset="0"/>
        </a:defRPr>
      </a:lvl6pPr>
      <a:lvl7pPr marL="3575152" algn="ctr" defTabSz="1787574" rtl="0" fontAlgn="base">
        <a:spcBef>
          <a:spcPct val="0"/>
        </a:spcBef>
        <a:spcAft>
          <a:spcPct val="0"/>
        </a:spcAft>
        <a:defRPr sz="17224">
          <a:solidFill>
            <a:schemeClr val="tx1"/>
          </a:solidFill>
          <a:latin typeface="Calibri" charset="0"/>
          <a:ea typeface="ＭＳ Ｐゴシック" charset="0"/>
          <a:cs typeface="ＭＳ Ｐゴシック" charset="0"/>
        </a:defRPr>
      </a:lvl7pPr>
      <a:lvl8pPr marL="5362726" algn="ctr" defTabSz="1787574" rtl="0" fontAlgn="base">
        <a:spcBef>
          <a:spcPct val="0"/>
        </a:spcBef>
        <a:spcAft>
          <a:spcPct val="0"/>
        </a:spcAft>
        <a:defRPr sz="17224">
          <a:solidFill>
            <a:schemeClr val="tx1"/>
          </a:solidFill>
          <a:latin typeface="Calibri" charset="0"/>
          <a:ea typeface="ＭＳ Ｐゴシック" charset="0"/>
          <a:cs typeface="ＭＳ Ｐゴシック" charset="0"/>
        </a:defRPr>
      </a:lvl8pPr>
      <a:lvl9pPr marL="7150300" algn="ctr" defTabSz="1787574" rtl="0" fontAlgn="base">
        <a:spcBef>
          <a:spcPct val="0"/>
        </a:spcBef>
        <a:spcAft>
          <a:spcPct val="0"/>
        </a:spcAft>
        <a:defRPr sz="17224">
          <a:solidFill>
            <a:schemeClr val="tx1"/>
          </a:solidFill>
          <a:latin typeface="Calibri" charset="0"/>
          <a:ea typeface="ＭＳ Ｐゴシック" charset="0"/>
          <a:cs typeface="ＭＳ Ｐゴシック" charset="0"/>
        </a:defRPr>
      </a:lvl9pPr>
    </p:titleStyle>
    <p:bodyStyle>
      <a:lvl1pPr marL="1340122" indent="-1340122" algn="l" defTabSz="1787304" rtl="0" eaLnBrk="0" fontAlgn="base" hangingPunct="0">
        <a:spcBef>
          <a:spcPct val="20000"/>
        </a:spcBef>
        <a:spcAft>
          <a:spcPct val="0"/>
        </a:spcAft>
        <a:buFont typeface="Arial" panose="020B0604020202020204" pitchFamily="34" charset="0"/>
        <a:buChar char="•"/>
        <a:defRPr sz="12559" kern="1200">
          <a:solidFill>
            <a:schemeClr val="tx1"/>
          </a:solidFill>
          <a:latin typeface="+mn-lt"/>
          <a:ea typeface="MS PGothic" panose="020B0600070205080204" pitchFamily="34" charset="-128"/>
          <a:cs typeface="ＭＳ Ｐゴシック" charset="0"/>
        </a:defRPr>
      </a:lvl1pPr>
      <a:lvl2pPr marL="2903835" indent="-1116531" algn="l" defTabSz="1787304" rtl="0" eaLnBrk="0" fontAlgn="base" hangingPunct="0">
        <a:spcBef>
          <a:spcPct val="20000"/>
        </a:spcBef>
        <a:spcAft>
          <a:spcPct val="0"/>
        </a:spcAft>
        <a:buFont typeface="Arial" panose="020B0604020202020204" pitchFamily="34" charset="0"/>
        <a:buChar char="–"/>
        <a:defRPr sz="10945" kern="1200">
          <a:solidFill>
            <a:schemeClr val="tx1"/>
          </a:solidFill>
          <a:latin typeface="+mn-lt"/>
          <a:ea typeface="MS PGothic" panose="020B0600070205080204" pitchFamily="34" charset="-128"/>
          <a:cs typeface="+mn-cs"/>
        </a:defRPr>
      </a:lvl2pPr>
      <a:lvl3pPr marL="4467547" indent="-892940" algn="l" defTabSz="1787304" rtl="0" eaLnBrk="0" fontAlgn="base" hangingPunct="0">
        <a:spcBef>
          <a:spcPct val="20000"/>
        </a:spcBef>
        <a:spcAft>
          <a:spcPct val="0"/>
        </a:spcAft>
        <a:buFont typeface="Arial" panose="020B0604020202020204" pitchFamily="34" charset="0"/>
        <a:buChar char="•"/>
        <a:defRPr sz="9420" kern="1200">
          <a:solidFill>
            <a:schemeClr val="tx1"/>
          </a:solidFill>
          <a:latin typeface="+mn-lt"/>
          <a:ea typeface="MS PGothic" panose="020B0600070205080204" pitchFamily="34" charset="-128"/>
          <a:cs typeface="+mn-cs"/>
        </a:defRPr>
      </a:lvl3pPr>
      <a:lvl4pPr marL="6256275" indent="-892940" algn="l" defTabSz="1787304" rtl="0" eaLnBrk="0" fontAlgn="base" hangingPunct="0">
        <a:spcBef>
          <a:spcPct val="20000"/>
        </a:spcBef>
        <a:spcAft>
          <a:spcPct val="0"/>
        </a:spcAft>
        <a:buFont typeface="Arial" panose="020B0604020202020204" pitchFamily="34" charset="0"/>
        <a:buChar char="–"/>
        <a:defRPr sz="7805" kern="1200">
          <a:solidFill>
            <a:schemeClr val="tx1"/>
          </a:solidFill>
          <a:latin typeface="+mn-lt"/>
          <a:ea typeface="MS PGothic" panose="020B0600070205080204" pitchFamily="34" charset="-128"/>
          <a:cs typeface="+mn-cs"/>
        </a:defRPr>
      </a:lvl4pPr>
      <a:lvl5pPr marL="8043578" indent="-892940" algn="l" defTabSz="1787304" rtl="0" eaLnBrk="0" fontAlgn="base" hangingPunct="0">
        <a:spcBef>
          <a:spcPct val="20000"/>
        </a:spcBef>
        <a:spcAft>
          <a:spcPct val="0"/>
        </a:spcAft>
        <a:buFont typeface="Arial" panose="020B0604020202020204" pitchFamily="34" charset="0"/>
        <a:buChar char="»"/>
        <a:defRPr sz="7805" kern="1200">
          <a:solidFill>
            <a:schemeClr val="tx1"/>
          </a:solidFill>
          <a:latin typeface="+mn-lt"/>
          <a:ea typeface="MS PGothic" panose="020B0600070205080204" pitchFamily="34" charset="-128"/>
          <a:cs typeface="+mn-cs"/>
        </a:defRPr>
      </a:lvl5pPr>
      <a:lvl6pPr marL="9831662" indent="-893789" algn="l" defTabSz="1787574" rtl="0" eaLnBrk="1" latinLnBrk="0" hangingPunct="1">
        <a:spcBef>
          <a:spcPct val="20000"/>
        </a:spcBef>
        <a:buFont typeface="Arial"/>
        <a:buChar char="•"/>
        <a:defRPr sz="7805" kern="1200">
          <a:solidFill>
            <a:schemeClr val="tx1"/>
          </a:solidFill>
          <a:latin typeface="+mn-lt"/>
          <a:ea typeface="+mn-ea"/>
          <a:cs typeface="+mn-cs"/>
        </a:defRPr>
      </a:lvl6pPr>
      <a:lvl7pPr marL="11619241" indent="-893789" algn="l" defTabSz="1787574" rtl="0" eaLnBrk="1" latinLnBrk="0" hangingPunct="1">
        <a:spcBef>
          <a:spcPct val="20000"/>
        </a:spcBef>
        <a:buFont typeface="Arial"/>
        <a:buChar char="•"/>
        <a:defRPr sz="7805" kern="1200">
          <a:solidFill>
            <a:schemeClr val="tx1"/>
          </a:solidFill>
          <a:latin typeface="+mn-lt"/>
          <a:ea typeface="+mn-ea"/>
          <a:cs typeface="+mn-cs"/>
        </a:defRPr>
      </a:lvl7pPr>
      <a:lvl8pPr marL="13406815" indent="-893789" algn="l" defTabSz="1787574" rtl="0" eaLnBrk="1" latinLnBrk="0" hangingPunct="1">
        <a:spcBef>
          <a:spcPct val="20000"/>
        </a:spcBef>
        <a:buFont typeface="Arial"/>
        <a:buChar char="•"/>
        <a:defRPr sz="7805" kern="1200">
          <a:solidFill>
            <a:schemeClr val="tx1"/>
          </a:solidFill>
          <a:latin typeface="+mn-lt"/>
          <a:ea typeface="+mn-ea"/>
          <a:cs typeface="+mn-cs"/>
        </a:defRPr>
      </a:lvl8pPr>
      <a:lvl9pPr marL="15194389" indent="-893789" algn="l" defTabSz="1787574" rtl="0" eaLnBrk="1" latinLnBrk="0" hangingPunct="1">
        <a:spcBef>
          <a:spcPct val="20000"/>
        </a:spcBef>
        <a:buFont typeface="Arial"/>
        <a:buChar char="•"/>
        <a:defRPr sz="7805" kern="1200">
          <a:solidFill>
            <a:schemeClr val="tx1"/>
          </a:solidFill>
          <a:latin typeface="+mn-lt"/>
          <a:ea typeface="+mn-ea"/>
          <a:cs typeface="+mn-cs"/>
        </a:defRPr>
      </a:lvl9pPr>
    </p:bodyStyle>
    <p:otherStyle>
      <a:defPPr>
        <a:defRPr lang="en-US"/>
      </a:defPPr>
      <a:lvl1pPr marL="0" algn="l" defTabSz="1787574" rtl="0" eaLnBrk="1" latinLnBrk="0" hangingPunct="1">
        <a:defRPr sz="6997" kern="1200">
          <a:solidFill>
            <a:schemeClr val="tx1"/>
          </a:solidFill>
          <a:latin typeface="+mn-lt"/>
          <a:ea typeface="+mn-ea"/>
          <a:cs typeface="+mn-cs"/>
        </a:defRPr>
      </a:lvl1pPr>
      <a:lvl2pPr marL="1787574" algn="l" defTabSz="1787574" rtl="0" eaLnBrk="1" latinLnBrk="0" hangingPunct="1">
        <a:defRPr sz="6997" kern="1200">
          <a:solidFill>
            <a:schemeClr val="tx1"/>
          </a:solidFill>
          <a:latin typeface="+mn-lt"/>
          <a:ea typeface="+mn-ea"/>
          <a:cs typeface="+mn-cs"/>
        </a:defRPr>
      </a:lvl2pPr>
      <a:lvl3pPr marL="3575152" algn="l" defTabSz="1787574" rtl="0" eaLnBrk="1" latinLnBrk="0" hangingPunct="1">
        <a:defRPr sz="6997" kern="1200">
          <a:solidFill>
            <a:schemeClr val="tx1"/>
          </a:solidFill>
          <a:latin typeface="+mn-lt"/>
          <a:ea typeface="+mn-ea"/>
          <a:cs typeface="+mn-cs"/>
        </a:defRPr>
      </a:lvl3pPr>
      <a:lvl4pPr marL="5362726" algn="l" defTabSz="1787574" rtl="0" eaLnBrk="1" latinLnBrk="0" hangingPunct="1">
        <a:defRPr sz="6997" kern="1200">
          <a:solidFill>
            <a:schemeClr val="tx1"/>
          </a:solidFill>
          <a:latin typeface="+mn-lt"/>
          <a:ea typeface="+mn-ea"/>
          <a:cs typeface="+mn-cs"/>
        </a:defRPr>
      </a:lvl4pPr>
      <a:lvl5pPr marL="7150300" algn="l" defTabSz="1787574" rtl="0" eaLnBrk="1" latinLnBrk="0" hangingPunct="1">
        <a:defRPr sz="6997" kern="1200">
          <a:solidFill>
            <a:schemeClr val="tx1"/>
          </a:solidFill>
          <a:latin typeface="+mn-lt"/>
          <a:ea typeface="+mn-ea"/>
          <a:cs typeface="+mn-cs"/>
        </a:defRPr>
      </a:lvl5pPr>
      <a:lvl6pPr marL="8937878" algn="l" defTabSz="1787574" rtl="0" eaLnBrk="1" latinLnBrk="0" hangingPunct="1">
        <a:defRPr sz="6997" kern="1200">
          <a:solidFill>
            <a:schemeClr val="tx1"/>
          </a:solidFill>
          <a:latin typeface="+mn-lt"/>
          <a:ea typeface="+mn-ea"/>
          <a:cs typeface="+mn-cs"/>
        </a:defRPr>
      </a:lvl6pPr>
      <a:lvl7pPr marL="10725452" algn="l" defTabSz="1787574" rtl="0" eaLnBrk="1" latinLnBrk="0" hangingPunct="1">
        <a:defRPr sz="6997" kern="1200">
          <a:solidFill>
            <a:schemeClr val="tx1"/>
          </a:solidFill>
          <a:latin typeface="+mn-lt"/>
          <a:ea typeface="+mn-ea"/>
          <a:cs typeface="+mn-cs"/>
        </a:defRPr>
      </a:lvl7pPr>
      <a:lvl8pPr marL="12513025" algn="l" defTabSz="1787574" rtl="0" eaLnBrk="1" latinLnBrk="0" hangingPunct="1">
        <a:defRPr sz="6997" kern="1200">
          <a:solidFill>
            <a:schemeClr val="tx1"/>
          </a:solidFill>
          <a:latin typeface="+mn-lt"/>
          <a:ea typeface="+mn-ea"/>
          <a:cs typeface="+mn-cs"/>
        </a:defRPr>
      </a:lvl8pPr>
      <a:lvl9pPr marL="14300604" algn="l" defTabSz="1787574" rtl="0" eaLnBrk="1" latinLnBrk="0" hangingPunct="1">
        <a:defRPr sz="69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3.emf"/><Relationship Id="rId10" Type="http://schemas.openxmlformats.org/officeDocument/2006/relationships/image" Target="../media/image6.png"/><Relationship Id="rId4" Type="http://schemas.openxmlformats.org/officeDocument/2006/relationships/customXml" Target="../ink/ink1.xml"/><Relationship Id="rId9" Type="http://schemas.openxmlformats.org/officeDocument/2006/relationships/customXml" Target="../ink/ink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tângulo: Cantos Arredondados 88">
            <a:extLst>
              <a:ext uri="{FF2B5EF4-FFF2-40B4-BE49-F238E27FC236}">
                <a16:creationId xmlns:a16="http://schemas.microsoft.com/office/drawing/2014/main" id="{7B74EFAF-6B32-4D78-9131-633699F6DF2B}"/>
              </a:ext>
            </a:extLst>
          </p:cNvPr>
          <p:cNvSpPr/>
          <p:nvPr/>
        </p:nvSpPr>
        <p:spPr>
          <a:xfrm>
            <a:off x="718445" y="4760171"/>
            <a:ext cx="12859827" cy="28928250"/>
          </a:xfrm>
          <a:prstGeom prst="roundRect">
            <a:avLst/>
          </a:prstGeom>
          <a:solidFill>
            <a:schemeClr val="bg1"/>
          </a:solidFill>
          <a:ln w="76200">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9778"/>
          </a:p>
        </p:txBody>
      </p:sp>
      <p:sp>
        <p:nvSpPr>
          <p:cNvPr id="3074" name="Text Box 25">
            <a:extLst>
              <a:ext uri="{FF2B5EF4-FFF2-40B4-BE49-F238E27FC236}">
                <a16:creationId xmlns:a16="http://schemas.microsoft.com/office/drawing/2014/main" id="{668CF946-AF7E-4946-BE59-79CAF0309EFE}"/>
              </a:ext>
            </a:extLst>
          </p:cNvPr>
          <p:cNvSpPr txBox="1">
            <a:spLocks noChangeArrowheads="1"/>
          </p:cNvSpPr>
          <p:nvPr/>
        </p:nvSpPr>
        <p:spPr bwMode="auto">
          <a:xfrm>
            <a:off x="13886542" y="160933"/>
            <a:ext cx="25352620" cy="374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00130" tIns="100065" rIns="200130" bIns="100065">
            <a:spAutoFit/>
          </a:bodyPr>
          <a:lstStyle>
            <a:lvl1pPr defTabSz="715963">
              <a:defRPr sz="10900">
                <a:solidFill>
                  <a:schemeClr val="tx1"/>
                </a:solidFill>
                <a:latin typeface="Times" panose="02020603050405020304" pitchFamily="18" charset="0"/>
                <a:ea typeface="MS PGothic" panose="020B0600070205080204" pitchFamily="34" charset="-128"/>
              </a:defRPr>
            </a:lvl1pPr>
            <a:lvl2pPr marL="742950" indent="-285750" defTabSz="715963">
              <a:defRPr sz="10900">
                <a:solidFill>
                  <a:schemeClr val="tx1"/>
                </a:solidFill>
                <a:latin typeface="Times" panose="02020603050405020304" pitchFamily="18" charset="0"/>
                <a:ea typeface="MS PGothic" panose="020B0600070205080204" pitchFamily="34" charset="-128"/>
              </a:defRPr>
            </a:lvl2pPr>
            <a:lvl3pPr marL="1143000" indent="-228600" defTabSz="715963">
              <a:defRPr sz="10900">
                <a:solidFill>
                  <a:schemeClr val="tx1"/>
                </a:solidFill>
                <a:latin typeface="Times" panose="02020603050405020304" pitchFamily="18" charset="0"/>
                <a:ea typeface="MS PGothic" panose="020B0600070205080204" pitchFamily="34" charset="-128"/>
              </a:defRPr>
            </a:lvl3pPr>
            <a:lvl4pPr marL="1600200" indent="-228600" defTabSz="715963">
              <a:defRPr sz="10900">
                <a:solidFill>
                  <a:schemeClr val="tx1"/>
                </a:solidFill>
                <a:latin typeface="Times" panose="02020603050405020304" pitchFamily="18" charset="0"/>
                <a:ea typeface="MS PGothic" panose="020B0600070205080204" pitchFamily="34" charset="-128"/>
              </a:defRPr>
            </a:lvl4pPr>
            <a:lvl5pPr marL="2057400" indent="-228600" defTabSz="715963">
              <a:defRPr sz="10900">
                <a:solidFill>
                  <a:schemeClr val="tx1"/>
                </a:solidFill>
                <a:latin typeface="Times" panose="02020603050405020304" pitchFamily="18" charset="0"/>
                <a:ea typeface="MS PGothic" panose="020B0600070205080204" pitchFamily="34" charset="-128"/>
              </a:defRPr>
            </a:lvl5pPr>
            <a:lvl6pPr marL="25146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6pPr>
            <a:lvl7pPr marL="29718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7pPr>
            <a:lvl8pPr marL="34290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8pPr>
            <a:lvl9pPr marL="38862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9pPr>
          </a:lstStyle>
          <a:p>
            <a:pPr algn="ctr">
              <a:spcBef>
                <a:spcPct val="50000"/>
              </a:spcBef>
            </a:pPr>
            <a:r>
              <a:rPr lang="en-GB" sz="11500" b="1" dirty="0">
                <a:solidFill>
                  <a:srgbClr val="7A003C"/>
                </a:solidFill>
                <a:latin typeface="Arial" panose="020B0604020202020204" pitchFamily="34" charset="0"/>
              </a:rPr>
              <a:t>Microbiology intro labs on Zoom: </a:t>
            </a:r>
            <a:br>
              <a:rPr lang="en-GB" sz="11500" b="1" dirty="0">
                <a:solidFill>
                  <a:srgbClr val="7A003C"/>
                </a:solidFill>
                <a:latin typeface="Arial" panose="020B0604020202020204" pitchFamily="34" charset="0"/>
              </a:rPr>
            </a:br>
            <a:r>
              <a:rPr lang="en-GB" sz="11500" b="1" dirty="0">
                <a:solidFill>
                  <a:srgbClr val="7A003C"/>
                </a:solidFill>
                <a:latin typeface="Arial" panose="020B0604020202020204" pitchFamily="34" charset="0"/>
              </a:rPr>
              <a:t>swabs, masks and belly button fluff</a:t>
            </a:r>
            <a:endParaRPr lang="en-US" altLang="en-US" sz="11500" b="1" dirty="0">
              <a:solidFill>
                <a:srgbClr val="7A003C"/>
              </a:solidFill>
              <a:latin typeface="Arial" panose="020B0604020202020204" pitchFamily="34" charset="0"/>
            </a:endParaRPr>
          </a:p>
        </p:txBody>
      </p:sp>
      <p:sp>
        <p:nvSpPr>
          <p:cNvPr id="2079" name="Line 31">
            <a:extLst>
              <a:ext uri="{FF2B5EF4-FFF2-40B4-BE49-F238E27FC236}">
                <a16:creationId xmlns:a16="http://schemas.microsoft.com/office/drawing/2014/main" id="{F97CCA3E-585D-4E4A-ACCD-823F042C0FAD}"/>
              </a:ext>
            </a:extLst>
          </p:cNvPr>
          <p:cNvSpPr>
            <a:spLocks noChangeShapeType="1"/>
          </p:cNvSpPr>
          <p:nvPr/>
        </p:nvSpPr>
        <p:spPr bwMode="auto">
          <a:xfrm flipV="1">
            <a:off x="1358243" y="4094861"/>
            <a:ext cx="48641769" cy="33886"/>
          </a:xfrm>
          <a:prstGeom prst="line">
            <a:avLst/>
          </a:prstGeom>
          <a:ln>
            <a:solidFill>
              <a:srgbClr val="7A003C"/>
            </a:solidFill>
            <a:headEnd/>
            <a:tailEnd/>
          </a:ln>
        </p:spPr>
        <p:style>
          <a:lnRef idx="1">
            <a:schemeClr val="dk1"/>
          </a:lnRef>
          <a:fillRef idx="0">
            <a:schemeClr val="dk1"/>
          </a:fillRef>
          <a:effectRef idx="0">
            <a:schemeClr val="dk1"/>
          </a:effectRef>
          <a:fontRef idx="minor">
            <a:schemeClr val="tx1"/>
          </a:fontRef>
        </p:style>
        <p:txBody>
          <a:bodyPr lIns="357502" tIns="178749" rIns="357502" bIns="178749"/>
          <a:lstStyle/>
          <a:p>
            <a:pPr>
              <a:defRPr/>
            </a:pPr>
            <a:endParaRPr lang="en-US" sz="9778"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3080" name="Picture 6">
            <a:extLst>
              <a:ext uri="{FF2B5EF4-FFF2-40B4-BE49-F238E27FC236}">
                <a16:creationId xmlns:a16="http://schemas.microsoft.com/office/drawing/2014/main" id="{BBC55A00-5C31-49F5-8EB8-30A9B4FE4231}"/>
              </a:ext>
            </a:extLst>
          </p:cNvPr>
          <p:cNvPicPr>
            <a:picLocks noChangeAspect="1"/>
          </p:cNvPicPr>
          <p:nvPr/>
        </p:nvPicPr>
        <p:blipFill rotWithShape="1">
          <a:blip r:embed="rId3">
            <a:extLst>
              <a:ext uri="{28A0092B-C50C-407E-A947-70E740481C1C}">
                <a14:useLocalDpi xmlns:a14="http://schemas.microsoft.com/office/drawing/2010/main" val="0"/>
              </a:ext>
            </a:extLst>
          </a:blip>
          <a:srcRect t="-1" r="58133" b="-6014"/>
          <a:stretch/>
        </p:blipFill>
        <p:spPr bwMode="auto">
          <a:xfrm>
            <a:off x="1358243" y="927675"/>
            <a:ext cx="4750722" cy="2686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6">
            <a:extLst>
              <a:ext uri="{FF2B5EF4-FFF2-40B4-BE49-F238E27FC236}">
                <a16:creationId xmlns:a16="http://schemas.microsoft.com/office/drawing/2014/main" id="{19858D0D-F0D6-4B17-9FB0-870F302658B2}"/>
              </a:ext>
            </a:extLst>
          </p:cNvPr>
          <p:cNvSpPr txBox="1">
            <a:spLocks noChangeArrowheads="1"/>
          </p:cNvSpPr>
          <p:nvPr/>
        </p:nvSpPr>
        <p:spPr bwMode="auto">
          <a:xfrm>
            <a:off x="39118685" y="717883"/>
            <a:ext cx="11847083" cy="3007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00130" tIns="100065" rIns="200130" bIns="100065">
            <a:spAutoFit/>
          </a:bodyPr>
          <a:lstStyle>
            <a:lvl1pPr defTabSz="715963">
              <a:defRPr sz="10900">
                <a:solidFill>
                  <a:schemeClr val="tx1"/>
                </a:solidFill>
                <a:latin typeface="Times" panose="02020603050405020304" pitchFamily="18" charset="0"/>
                <a:ea typeface="MS PGothic" panose="020B0600070205080204" pitchFamily="34" charset="-128"/>
              </a:defRPr>
            </a:lvl1pPr>
            <a:lvl2pPr marL="742950" indent="-285750" defTabSz="715963">
              <a:defRPr sz="10900">
                <a:solidFill>
                  <a:schemeClr val="tx1"/>
                </a:solidFill>
                <a:latin typeface="Times" panose="02020603050405020304" pitchFamily="18" charset="0"/>
                <a:ea typeface="MS PGothic" panose="020B0600070205080204" pitchFamily="34" charset="-128"/>
              </a:defRPr>
            </a:lvl2pPr>
            <a:lvl3pPr marL="1143000" indent="-228600" defTabSz="715963">
              <a:defRPr sz="10900">
                <a:solidFill>
                  <a:schemeClr val="tx1"/>
                </a:solidFill>
                <a:latin typeface="Times" panose="02020603050405020304" pitchFamily="18" charset="0"/>
                <a:ea typeface="MS PGothic" panose="020B0600070205080204" pitchFamily="34" charset="-128"/>
              </a:defRPr>
            </a:lvl3pPr>
            <a:lvl4pPr marL="1600200" indent="-228600" defTabSz="715963">
              <a:defRPr sz="10900">
                <a:solidFill>
                  <a:schemeClr val="tx1"/>
                </a:solidFill>
                <a:latin typeface="Times" panose="02020603050405020304" pitchFamily="18" charset="0"/>
                <a:ea typeface="MS PGothic" panose="020B0600070205080204" pitchFamily="34" charset="-128"/>
              </a:defRPr>
            </a:lvl4pPr>
            <a:lvl5pPr marL="2057400" indent="-228600" defTabSz="715963">
              <a:defRPr sz="10900">
                <a:solidFill>
                  <a:schemeClr val="tx1"/>
                </a:solidFill>
                <a:latin typeface="Times" panose="02020603050405020304" pitchFamily="18" charset="0"/>
                <a:ea typeface="MS PGothic" panose="020B0600070205080204" pitchFamily="34" charset="-128"/>
              </a:defRPr>
            </a:lvl5pPr>
            <a:lvl6pPr marL="25146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6pPr>
            <a:lvl7pPr marL="29718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7pPr>
            <a:lvl8pPr marL="34290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8pPr>
            <a:lvl9pPr marL="3886200" indent="-228600" defTabSz="715963" eaLnBrk="0" fontAlgn="base" hangingPunct="0">
              <a:spcBef>
                <a:spcPct val="0"/>
              </a:spcBef>
              <a:spcAft>
                <a:spcPct val="0"/>
              </a:spcAft>
              <a:defRPr sz="10900">
                <a:solidFill>
                  <a:schemeClr val="tx1"/>
                </a:solidFill>
                <a:latin typeface="Times" panose="02020603050405020304" pitchFamily="18" charset="0"/>
                <a:ea typeface="MS PGothic" panose="020B0600070205080204" pitchFamily="34" charset="-128"/>
              </a:defRPr>
            </a:lvl9pPr>
          </a:lstStyle>
          <a:p>
            <a:pPr algn="ctr">
              <a:lnSpc>
                <a:spcPct val="90000"/>
              </a:lnSpc>
              <a:spcBef>
                <a:spcPct val="50000"/>
              </a:spcBef>
            </a:pPr>
            <a:r>
              <a:rPr lang="en-GB" altLang="en-US" sz="7400" dirty="0">
                <a:solidFill>
                  <a:srgbClr val="7A003C"/>
                </a:solidFill>
                <a:latin typeface="Arial" panose="020B0604020202020204" pitchFamily="34" charset="0"/>
                <a:cs typeface="Arial" panose="020B0604020202020204" pitchFamily="34" charset="0"/>
              </a:rPr>
              <a:t>Mel Lacey and Tim Nichol</a:t>
            </a:r>
          </a:p>
          <a:p>
            <a:pPr algn="ctr">
              <a:lnSpc>
                <a:spcPct val="90000"/>
              </a:lnSpc>
              <a:spcBef>
                <a:spcPct val="50000"/>
              </a:spcBef>
            </a:pPr>
            <a:endParaRPr lang="en-GB" altLang="en-US" sz="3600" baseline="30000" dirty="0">
              <a:solidFill>
                <a:srgbClr val="7A003C"/>
              </a:solidFill>
              <a:latin typeface="Arial" panose="020B0604020202020204" pitchFamily="34" charset="0"/>
              <a:cs typeface="Arial" panose="020B0604020202020204" pitchFamily="34" charset="0"/>
            </a:endParaRPr>
          </a:p>
          <a:p>
            <a:pPr algn="ctr">
              <a:lnSpc>
                <a:spcPct val="90000"/>
              </a:lnSpc>
              <a:spcBef>
                <a:spcPct val="50000"/>
              </a:spcBef>
            </a:pPr>
            <a:r>
              <a:rPr lang="en-GB" altLang="en-US" sz="8800" baseline="30000" dirty="0">
                <a:solidFill>
                  <a:srgbClr val="7A003C"/>
                </a:solidFill>
                <a:latin typeface="Arial" panose="020B0604020202020204" pitchFamily="34" charset="0"/>
                <a:cs typeface="Arial" panose="020B0604020202020204" pitchFamily="34" charset="0"/>
              </a:rPr>
              <a:t>m.lacey@shu.ac.uk</a:t>
            </a:r>
            <a:endParaRPr lang="en-GB" altLang="en-US" sz="8000" baseline="30000" dirty="0">
              <a:solidFill>
                <a:srgbClr val="7A003C"/>
              </a:solidFill>
              <a:latin typeface="Arial" panose="020B060402020202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85329E76-F550-420B-936E-04E8E05AE93A}"/>
              </a:ext>
            </a:extLst>
          </p:cNvPr>
          <p:cNvSpPr txBox="1"/>
          <p:nvPr/>
        </p:nvSpPr>
        <p:spPr>
          <a:xfrm>
            <a:off x="1044594" y="5478708"/>
            <a:ext cx="11889392" cy="35271194"/>
          </a:xfrm>
          <a:prstGeom prst="rect">
            <a:avLst/>
          </a:prstGeom>
          <a:noFill/>
          <a:ln w="28575">
            <a:noFill/>
          </a:ln>
        </p:spPr>
        <p:txBody>
          <a:bodyPr wrap="square">
            <a:spAutoFit/>
          </a:bodyPr>
          <a:lstStyle/>
          <a:p>
            <a:pPr algn="ctr">
              <a:defRPr/>
            </a:pPr>
            <a:r>
              <a:rPr lang="en-US" altLang="en-US" sz="7200" b="1" dirty="0">
                <a:solidFill>
                  <a:srgbClr val="7A003C"/>
                </a:solidFill>
                <a:latin typeface="Arial" panose="020B0604020202020204" pitchFamily="34" charset="0"/>
                <a:cs typeface="Arial" panose="020B0604020202020204" pitchFamily="34" charset="0"/>
              </a:rPr>
              <a:t>Traditional delivery</a:t>
            </a:r>
          </a:p>
          <a:p>
            <a:pPr algn="ctr">
              <a:defRPr/>
            </a:pPr>
            <a:endParaRPr lang="en-US" sz="6000" b="1" dirty="0">
              <a:solidFill>
                <a:srgbClr val="7A003C"/>
              </a:solidFill>
              <a:latin typeface="Arial" panose="020B0604020202020204" pitchFamily="34" charset="0"/>
              <a:cs typeface="Arial" panose="020B0604020202020204" pitchFamily="34" charset="0"/>
            </a:endParaRPr>
          </a:p>
          <a:p>
            <a:pPr algn="ctr">
              <a:defRPr/>
            </a:pPr>
            <a:r>
              <a:rPr lang="en-US" sz="6000" b="1" dirty="0">
                <a:solidFill>
                  <a:srgbClr val="7A003C"/>
                </a:solidFill>
                <a:latin typeface="Arial" panose="020B0604020202020204" pitchFamily="34" charset="0"/>
                <a:cs typeface="Arial" panose="020B0604020202020204" pitchFamily="34" charset="0"/>
              </a:rPr>
              <a:t>Session 1: </a:t>
            </a:r>
            <a:r>
              <a:rPr lang="en-GB" sz="6000" dirty="0"/>
              <a:t>Inoculating agar plates in large group lecture</a:t>
            </a:r>
          </a:p>
          <a:p>
            <a:pPr algn="ctr">
              <a:defRPr/>
            </a:pPr>
            <a:endParaRPr lang="en-GB" sz="6000" dirty="0"/>
          </a:p>
          <a:p>
            <a:pPr marL="114300" indent="0" algn="ctr">
              <a:buNone/>
            </a:pPr>
            <a:r>
              <a:rPr lang="en-GB" sz="6000" dirty="0"/>
              <a:t>Plate 1: Object swabs </a:t>
            </a:r>
          </a:p>
          <a:p>
            <a:pPr marL="114300" indent="0" algn="ctr">
              <a:buNone/>
            </a:pPr>
            <a:r>
              <a:rPr lang="en-GB" sz="6000" dirty="0"/>
              <a:t>Plate 2: Skin swabs </a:t>
            </a:r>
          </a:p>
          <a:p>
            <a:pPr marL="114300" indent="0" algn="ctr">
              <a:buNone/>
            </a:pPr>
            <a:r>
              <a:rPr lang="en-GB" sz="6000" dirty="0"/>
              <a:t>Plate 3: Before and after hand washing </a:t>
            </a:r>
            <a:r>
              <a:rPr lang="en-GB" sz="6000" i="1" dirty="0"/>
              <a:t>(soap or hand gel)</a:t>
            </a:r>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algn="ctr">
              <a:defRPr/>
            </a:pPr>
            <a:endParaRPr lang="en-GB" sz="6000" dirty="0"/>
          </a:p>
          <a:p>
            <a:pPr marL="114300" indent="0" algn="ctr">
              <a:buNone/>
            </a:pPr>
            <a:r>
              <a:rPr lang="en-US" sz="6000" b="1" dirty="0">
                <a:solidFill>
                  <a:srgbClr val="7A003C"/>
                </a:solidFill>
                <a:latin typeface="Arial" panose="020B0604020202020204" pitchFamily="34" charset="0"/>
                <a:cs typeface="Arial" panose="020B0604020202020204" pitchFamily="34" charset="0"/>
              </a:rPr>
              <a:t>Session 2: </a:t>
            </a:r>
            <a:r>
              <a:rPr lang="en-US" sz="6000" dirty="0"/>
              <a:t>Small group </a:t>
            </a:r>
            <a:r>
              <a:rPr lang="en-GB" sz="6000" dirty="0"/>
              <a:t>lab session to analyse plates and discuss results </a:t>
            </a:r>
          </a:p>
          <a:p>
            <a:pPr marL="114300" indent="0" algn="ctr">
              <a:buNone/>
            </a:pPr>
            <a:endParaRPr lang="en-GB" sz="6000" dirty="0"/>
          </a:p>
          <a:p>
            <a:pPr marL="114300" indent="0" algn="ctr">
              <a:buNone/>
            </a:pPr>
            <a:r>
              <a:rPr lang="en-GB" sz="6000" b="1" dirty="0">
                <a:solidFill>
                  <a:srgbClr val="7A003C"/>
                </a:solidFill>
                <a:latin typeface="Arial" panose="020B0604020202020204" pitchFamily="34" charset="0"/>
                <a:cs typeface="Arial" panose="020B0604020202020204" pitchFamily="34" charset="0"/>
              </a:rPr>
              <a:t>Courses: </a:t>
            </a:r>
          </a:p>
          <a:p>
            <a:pPr marL="114300" indent="0" algn="ctr">
              <a:buNone/>
            </a:pPr>
            <a:r>
              <a:rPr lang="en-GB" sz="6000" dirty="0"/>
              <a:t>Biosciences (~250 students)</a:t>
            </a:r>
            <a:br>
              <a:rPr lang="en-GB" sz="6000" dirty="0"/>
            </a:br>
            <a:r>
              <a:rPr lang="en-GB" sz="6000" dirty="0"/>
              <a:t>Nurses (~500 students)</a:t>
            </a:r>
          </a:p>
          <a:p>
            <a:pPr marL="114300" indent="0" algn="ctr">
              <a:buNone/>
            </a:pPr>
            <a:endParaRPr lang="en-GB" sz="6000" dirty="0"/>
          </a:p>
          <a:p>
            <a:pPr marL="114300" indent="0" algn="ctr">
              <a:buNone/>
            </a:pPr>
            <a:endParaRPr lang="en-GB" sz="6000" dirty="0"/>
          </a:p>
          <a:p>
            <a:pPr marL="114300" indent="0" algn="ctr">
              <a:buNone/>
            </a:pPr>
            <a:r>
              <a:rPr lang="en-GB" sz="6600" dirty="0"/>
              <a:t>@MelMLacey</a:t>
            </a:r>
          </a:p>
          <a:p>
            <a:pPr marL="114300" indent="0" algn="ctr">
              <a:buNone/>
            </a:pPr>
            <a:r>
              <a:rPr lang="en-GB" sz="6600" dirty="0"/>
              <a:t>@Tim_Nichol</a:t>
            </a:r>
          </a:p>
          <a:p>
            <a:pPr algn="ctr">
              <a:defRPr/>
            </a:pPr>
            <a:endParaRPr lang="en-GB" sz="6000" dirty="0"/>
          </a:p>
          <a:p>
            <a:pPr algn="ctr">
              <a:defRPr/>
            </a:pPr>
            <a:endParaRPr lang="en-GB" sz="6000" dirty="0"/>
          </a:p>
          <a:p>
            <a:pPr algn="ctr">
              <a:defRPr/>
            </a:pPr>
            <a:endParaRPr lang="en-GB" sz="6000" dirty="0"/>
          </a:p>
          <a:p>
            <a:pPr algn="ctr">
              <a:defRPr/>
            </a:pPr>
            <a:endParaRPr lang="en-GB" sz="5400" dirty="0">
              <a:solidFill>
                <a:srgbClr val="7A003C"/>
              </a:solidFill>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C5E7965-D6AD-674F-BC26-58ECDE74E97F}"/>
                  </a:ext>
                </a:extLst>
              </p14:cNvPr>
              <p14:cNvContentPartPr/>
              <p14:nvPr/>
            </p14:nvContentPartPr>
            <p14:xfrm>
              <a:off x="16183969" y="29754132"/>
              <a:ext cx="323" cy="323"/>
            </p14:xfrm>
          </p:contentPart>
        </mc:Choice>
        <mc:Fallback xmlns="">
          <p:pic>
            <p:nvPicPr>
              <p:cNvPr id="2" name="Ink 1">
                <a:extLst>
                  <a:ext uri="{FF2B5EF4-FFF2-40B4-BE49-F238E27FC236}">
                    <a16:creationId xmlns:a16="http://schemas.microsoft.com/office/drawing/2014/main" id="{9C5E7965-D6AD-674F-BC26-58ECDE74E97F}"/>
                  </a:ext>
                </a:extLst>
              </p:cNvPr>
              <p:cNvPicPr/>
              <p:nvPr/>
            </p:nvPicPr>
            <p:blipFill>
              <a:blip r:embed="rId5"/>
              <a:stretch>
                <a:fillRect/>
              </a:stretch>
            </p:blipFill>
            <p:spPr>
              <a:xfrm>
                <a:off x="16175894" y="29746057"/>
                <a:ext cx="16150" cy="16150"/>
              </a:xfrm>
              <a:prstGeom prst="rect">
                <a:avLst/>
              </a:prstGeom>
            </p:spPr>
          </p:pic>
        </mc:Fallback>
      </mc:AlternateContent>
      <p:pic>
        <p:nvPicPr>
          <p:cNvPr id="55" name="Picture 6">
            <a:extLst>
              <a:ext uri="{FF2B5EF4-FFF2-40B4-BE49-F238E27FC236}">
                <a16:creationId xmlns:a16="http://schemas.microsoft.com/office/drawing/2014/main" id="{11FB5D96-9A39-4064-B6C8-F7C20F3C5F07}"/>
              </a:ext>
            </a:extLst>
          </p:cNvPr>
          <p:cNvPicPr>
            <a:picLocks noChangeAspect="1"/>
          </p:cNvPicPr>
          <p:nvPr/>
        </p:nvPicPr>
        <p:blipFill rotWithShape="1">
          <a:blip r:embed="rId3">
            <a:extLst>
              <a:ext uri="{28A0092B-C50C-407E-A947-70E740481C1C}">
                <a14:useLocalDpi xmlns:a14="http://schemas.microsoft.com/office/drawing/2010/main" val="0"/>
              </a:ext>
            </a:extLst>
          </a:blip>
          <a:srcRect l="41441" t="735"/>
          <a:stretch/>
        </p:blipFill>
        <p:spPr bwMode="auto">
          <a:xfrm>
            <a:off x="6253156" y="947300"/>
            <a:ext cx="7200439" cy="272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a:extLst>
              <a:ext uri="{FF2B5EF4-FFF2-40B4-BE49-F238E27FC236}">
                <a16:creationId xmlns:a16="http://schemas.microsoft.com/office/drawing/2014/main" id="{16B34316-7A44-4C53-9B43-3DE153A34E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2194" y="22183792"/>
            <a:ext cx="4627971" cy="4290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8" descr="Ungfu Mall 200Pcs Long Wood Handle Cotton Swab Applicator Medical Swabs EAR  CLEANING Cosmetic Tool makeup removal wound care Cotton Buds Sanitary Round  Cotton Tip Swab Bud: Amazon.co.uk: Health &amp; Personal Care">
            <a:extLst>
              <a:ext uri="{FF2B5EF4-FFF2-40B4-BE49-F238E27FC236}">
                <a16:creationId xmlns:a16="http://schemas.microsoft.com/office/drawing/2014/main" id="{F07ACFF3-6757-4238-90F9-DB6953B0C0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330404">
            <a:off x="6940784" y="22065611"/>
            <a:ext cx="4964969" cy="421208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55CFDECF-4CA1-4B62-941E-234A1D80DD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9691" y="15183994"/>
            <a:ext cx="10538995" cy="6861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Retângulo: Cantos Arredondados 88">
            <a:extLst>
              <a:ext uri="{FF2B5EF4-FFF2-40B4-BE49-F238E27FC236}">
                <a16:creationId xmlns:a16="http://schemas.microsoft.com/office/drawing/2014/main" id="{A7CC48EA-7414-4DD3-82AF-538747AE97D0}"/>
              </a:ext>
            </a:extLst>
          </p:cNvPr>
          <p:cNvSpPr/>
          <p:nvPr/>
        </p:nvSpPr>
        <p:spPr>
          <a:xfrm>
            <a:off x="17522555" y="4768192"/>
            <a:ext cx="17247061" cy="32581841"/>
          </a:xfrm>
          <a:prstGeom prst="roundRect">
            <a:avLst/>
          </a:prstGeom>
          <a:solidFill>
            <a:schemeClr val="bg1"/>
          </a:solidFill>
          <a:ln w="76200">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9778"/>
          </a:p>
        </p:txBody>
      </p:sp>
      <mc:AlternateContent xmlns:mc="http://schemas.openxmlformats.org/markup-compatibility/2006" xmlns:p14="http://schemas.microsoft.com/office/powerpoint/2010/main">
        <mc:Choice Requires="p14">
          <p:contentPart p14:bwMode="auto" r:id="rId9">
            <p14:nvContentPartPr>
              <p14:cNvPr id="35" name="Ink 34">
                <a:extLst>
                  <a:ext uri="{FF2B5EF4-FFF2-40B4-BE49-F238E27FC236}">
                    <a16:creationId xmlns:a16="http://schemas.microsoft.com/office/drawing/2014/main" id="{DE8BA97F-73D0-43C7-B575-811513F21606}"/>
                  </a:ext>
                </a:extLst>
              </p14:cNvPr>
              <p14:cNvContentPartPr/>
              <p14:nvPr/>
            </p14:nvContentPartPr>
            <p14:xfrm>
              <a:off x="30678016" y="30147162"/>
              <a:ext cx="323" cy="323"/>
            </p14:xfrm>
          </p:contentPart>
        </mc:Choice>
        <mc:Fallback xmlns="">
          <p:pic>
            <p:nvPicPr>
              <p:cNvPr id="35" name="Ink 34">
                <a:extLst>
                  <a:ext uri="{FF2B5EF4-FFF2-40B4-BE49-F238E27FC236}">
                    <a16:creationId xmlns:a16="http://schemas.microsoft.com/office/drawing/2014/main" id="{DE8BA97F-73D0-43C7-B575-811513F21606}"/>
                  </a:ext>
                </a:extLst>
              </p:cNvPr>
              <p:cNvPicPr/>
              <p:nvPr/>
            </p:nvPicPr>
            <p:blipFill>
              <a:blip r:embed="rId5"/>
              <a:stretch>
                <a:fillRect/>
              </a:stretch>
            </p:blipFill>
            <p:spPr>
              <a:xfrm>
                <a:off x="30669941" y="30139087"/>
                <a:ext cx="16150" cy="16150"/>
              </a:xfrm>
              <a:prstGeom prst="rect">
                <a:avLst/>
              </a:prstGeom>
            </p:spPr>
          </p:pic>
        </mc:Fallback>
      </mc:AlternateContent>
      <p:pic>
        <p:nvPicPr>
          <p:cNvPr id="37" name="Picture 3">
            <a:extLst>
              <a:ext uri="{FF2B5EF4-FFF2-40B4-BE49-F238E27FC236}">
                <a16:creationId xmlns:a16="http://schemas.microsoft.com/office/drawing/2014/main" id="{F266ACD8-AD10-446A-9A6A-87C7EFE95B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92953" y="16492474"/>
            <a:ext cx="4740198" cy="4394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8" descr="Ungfu Mall 200Pcs Long Wood Handle Cotton Swab Applicator Medical Swabs EAR  CLEANING Cosmetic Tool makeup removal wound care Cotton Buds Sanitary Round  Cotton Tip Swab Bud: Amazon.co.uk: Health &amp; Personal Care">
            <a:extLst>
              <a:ext uri="{FF2B5EF4-FFF2-40B4-BE49-F238E27FC236}">
                <a16:creationId xmlns:a16="http://schemas.microsoft.com/office/drawing/2014/main" id="{BAF28CBD-AAD5-49C0-920D-BF07C28BB7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330404">
            <a:off x="28489009" y="16441538"/>
            <a:ext cx="5080245" cy="4309884"/>
          </a:xfrm>
          <a:prstGeom prst="rect">
            <a:avLst/>
          </a:prstGeom>
          <a:noFill/>
          <a:extLst>
            <a:ext uri="{909E8E84-426E-40DD-AFC4-6F175D3DCCD1}">
              <a14:hiddenFill xmlns:a14="http://schemas.microsoft.com/office/drawing/2010/main">
                <a:solidFill>
                  <a:srgbClr val="FFFFFF"/>
                </a:solidFill>
              </a14:hiddenFill>
            </a:ext>
          </a:extLst>
        </p:spPr>
      </p:pic>
      <p:sp>
        <p:nvSpPr>
          <p:cNvPr id="40" name="CaixaDeTexto 9">
            <a:extLst>
              <a:ext uri="{FF2B5EF4-FFF2-40B4-BE49-F238E27FC236}">
                <a16:creationId xmlns:a16="http://schemas.microsoft.com/office/drawing/2014/main" id="{3A9E5942-7695-4567-85FB-4CEBA0AA8F8C}"/>
              </a:ext>
            </a:extLst>
          </p:cNvPr>
          <p:cNvSpPr txBox="1"/>
          <p:nvPr/>
        </p:nvSpPr>
        <p:spPr>
          <a:xfrm>
            <a:off x="17751412" y="5450128"/>
            <a:ext cx="16575252" cy="34347864"/>
          </a:xfrm>
          <a:prstGeom prst="rect">
            <a:avLst/>
          </a:prstGeom>
          <a:noFill/>
          <a:ln w="28575">
            <a:noFill/>
          </a:ln>
        </p:spPr>
        <p:txBody>
          <a:bodyPr wrap="square">
            <a:spAutoFit/>
          </a:bodyPr>
          <a:lstStyle/>
          <a:p>
            <a:pPr algn="ctr">
              <a:defRPr/>
            </a:pPr>
            <a:r>
              <a:rPr lang="en-US" altLang="en-US" sz="7200" b="1" dirty="0">
                <a:solidFill>
                  <a:srgbClr val="7A003C"/>
                </a:solidFill>
                <a:latin typeface="Arial" panose="020B0604020202020204" pitchFamily="34" charset="0"/>
                <a:cs typeface="Arial" panose="020B0604020202020204" pitchFamily="34" charset="0"/>
              </a:rPr>
              <a:t>Online delivery</a:t>
            </a:r>
          </a:p>
          <a:p>
            <a:pPr algn="ctr">
              <a:defRPr/>
            </a:pPr>
            <a:endParaRPr lang="en-US" sz="6000" b="1" dirty="0">
              <a:solidFill>
                <a:srgbClr val="7A003C"/>
              </a:solidFill>
              <a:latin typeface="Arial" panose="020B0604020202020204" pitchFamily="34" charset="0"/>
              <a:cs typeface="Arial" panose="020B0604020202020204" pitchFamily="34" charset="0"/>
            </a:endParaRPr>
          </a:p>
          <a:p>
            <a:pPr algn="ctr">
              <a:defRPr/>
            </a:pPr>
            <a:r>
              <a:rPr lang="en-US" sz="6000" b="1" dirty="0">
                <a:solidFill>
                  <a:srgbClr val="7A003C"/>
                </a:solidFill>
                <a:latin typeface="Arial" panose="020B0604020202020204" pitchFamily="34" charset="0"/>
                <a:cs typeface="Arial" panose="020B0604020202020204" pitchFamily="34" charset="0"/>
              </a:rPr>
              <a:t>Session 1: </a:t>
            </a:r>
            <a:r>
              <a:rPr lang="en-GB" sz="6000" dirty="0"/>
              <a:t>Live online session where students voted on which sites the two academics should swab</a:t>
            </a:r>
          </a:p>
          <a:p>
            <a:pPr algn="ctr">
              <a:defRPr/>
            </a:pPr>
            <a:endParaRPr lang="en-GB" sz="6000" dirty="0"/>
          </a:p>
          <a:p>
            <a:pPr marL="114300" indent="0" algn="ctr">
              <a:buNone/>
            </a:pPr>
            <a:r>
              <a:rPr lang="en-GB" sz="6000" dirty="0"/>
              <a:t>Plate 1: Object swabs </a:t>
            </a:r>
            <a:r>
              <a:rPr lang="en-GB" sz="6000" i="1" dirty="0"/>
              <a:t>(low and high)</a:t>
            </a:r>
            <a:endParaRPr lang="en-GB" sz="6000" dirty="0"/>
          </a:p>
          <a:p>
            <a:pPr marL="114300" indent="0" algn="ctr">
              <a:buNone/>
            </a:pPr>
            <a:r>
              <a:rPr lang="en-GB" sz="6000" dirty="0"/>
              <a:t>Plate 2: Skin swabs </a:t>
            </a:r>
            <a:r>
              <a:rPr lang="en-GB" sz="6000" i="1" dirty="0"/>
              <a:t>(low and high)</a:t>
            </a:r>
            <a:endParaRPr lang="en-GB" sz="6000" dirty="0"/>
          </a:p>
          <a:p>
            <a:pPr marL="114300" indent="0" algn="ctr">
              <a:buFont typeface="Arial" pitchFamily="34" charset="0"/>
              <a:buNone/>
            </a:pPr>
            <a:r>
              <a:rPr lang="en-GB" sz="6000" dirty="0"/>
              <a:t>Plate 3: Before and after hand washing </a:t>
            </a:r>
          </a:p>
          <a:p>
            <a:pPr marL="114300" indent="0" algn="ctr">
              <a:buFont typeface="Arial" pitchFamily="34" charset="0"/>
              <a:buNone/>
            </a:pPr>
            <a:r>
              <a:rPr lang="en-GB" sz="6000" i="1" dirty="0"/>
              <a:t>(soap or hand gel)</a:t>
            </a:r>
          </a:p>
          <a:p>
            <a:pPr marL="114300" indent="0" algn="ctr">
              <a:buFont typeface="Arial" pitchFamily="34" charset="0"/>
              <a:buNone/>
            </a:pPr>
            <a:r>
              <a:rPr lang="en-GB" sz="6000" dirty="0"/>
              <a:t>Plate 4: Coughs with and without masks</a:t>
            </a:r>
          </a:p>
          <a:p>
            <a:pPr marL="114300" indent="0" algn="ctr">
              <a:buFont typeface="Arial" pitchFamily="34" charset="0"/>
              <a:buNone/>
            </a:pPr>
            <a:endParaRPr lang="en-GB" sz="6000" dirty="0"/>
          </a:p>
          <a:p>
            <a:pPr marL="114300" indent="0" algn="ctr">
              <a:buFont typeface="Arial" pitchFamily="34" charset="0"/>
              <a:buNone/>
            </a:pPr>
            <a:endParaRPr lang="en-GB" sz="6000" dirty="0"/>
          </a:p>
          <a:p>
            <a:pPr marL="114300" indent="0" algn="ctr">
              <a:buFont typeface="Arial" pitchFamily="34" charset="0"/>
              <a:buNone/>
            </a:pPr>
            <a:endParaRPr lang="en-GB" sz="6000" dirty="0"/>
          </a:p>
          <a:p>
            <a:pPr marL="114300" indent="0" algn="ctr">
              <a:buFont typeface="Arial" pitchFamily="34" charset="0"/>
              <a:buNone/>
            </a:pPr>
            <a:endParaRPr lang="en-GB" sz="6000" dirty="0"/>
          </a:p>
          <a:p>
            <a:pPr marL="114300" indent="0" algn="ctr">
              <a:buFont typeface="Arial" pitchFamily="34" charset="0"/>
              <a:buNone/>
            </a:pPr>
            <a:endParaRPr lang="en-GB" sz="6000" dirty="0"/>
          </a:p>
          <a:p>
            <a:pPr marL="114300" indent="0" algn="ctr">
              <a:buFont typeface="Arial" pitchFamily="34" charset="0"/>
              <a:buNone/>
            </a:pPr>
            <a:endParaRPr lang="en-GB" sz="6000" dirty="0"/>
          </a:p>
          <a:p>
            <a:pPr marL="114300" indent="0" algn="ctr">
              <a:buFont typeface="Arial" pitchFamily="34" charset="0"/>
              <a:buNone/>
            </a:pPr>
            <a:endParaRPr lang="en-GB" sz="6000" i="1" dirty="0"/>
          </a:p>
          <a:p>
            <a:pPr algn="ctr">
              <a:defRPr/>
            </a:pPr>
            <a:endParaRPr lang="en-GB" sz="6000" dirty="0"/>
          </a:p>
          <a:p>
            <a:pPr algn="ctr">
              <a:defRPr/>
            </a:pPr>
            <a:endParaRPr lang="en-GB" sz="6000" dirty="0"/>
          </a:p>
          <a:p>
            <a:pPr marL="114300" indent="0" algn="ctr">
              <a:buNone/>
            </a:pPr>
            <a:r>
              <a:rPr lang="en-US" sz="6000" b="1" dirty="0">
                <a:solidFill>
                  <a:srgbClr val="7A003C"/>
                </a:solidFill>
                <a:latin typeface="Arial" panose="020B0604020202020204" pitchFamily="34" charset="0"/>
                <a:cs typeface="Arial" panose="020B0604020202020204" pitchFamily="34" charset="0"/>
              </a:rPr>
              <a:t>Session 2: </a:t>
            </a:r>
            <a:r>
              <a:rPr lang="en-US" sz="6000" dirty="0"/>
              <a:t>Follow up live online session to share pictures of plates and analyse and </a:t>
            </a:r>
            <a:r>
              <a:rPr lang="en-GB" sz="6000" dirty="0"/>
              <a:t>discuss results </a:t>
            </a:r>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dirty="0"/>
          </a:p>
          <a:p>
            <a:pPr marL="114300" indent="0" algn="ctr">
              <a:buNone/>
            </a:pPr>
            <a:endParaRPr lang="en-GB" sz="6000" b="1" dirty="0">
              <a:solidFill>
                <a:srgbClr val="AA225C"/>
              </a:solidFill>
            </a:endParaRPr>
          </a:p>
          <a:p>
            <a:pPr marL="114300" indent="0" algn="ctr">
              <a:buNone/>
            </a:pPr>
            <a:endParaRPr lang="en-GB" sz="6000" b="1" dirty="0">
              <a:solidFill>
                <a:srgbClr val="AA225C"/>
              </a:solidFill>
            </a:endParaRPr>
          </a:p>
          <a:p>
            <a:pPr marL="114300" indent="0" algn="ctr">
              <a:buNone/>
            </a:pPr>
            <a:r>
              <a:rPr lang="en-GB" sz="6000" b="1" dirty="0">
                <a:solidFill>
                  <a:srgbClr val="AA225C"/>
                </a:solidFill>
              </a:rPr>
              <a:t>Mel’s belly button swab: </a:t>
            </a:r>
          </a:p>
          <a:p>
            <a:pPr marL="114300" indent="0" algn="ctr">
              <a:buNone/>
            </a:pPr>
            <a:r>
              <a:rPr lang="en-GB" sz="6000" b="1" dirty="0">
                <a:solidFill>
                  <a:srgbClr val="AA225C"/>
                </a:solidFill>
              </a:rPr>
              <a:t>this was voted for very frequently!</a:t>
            </a:r>
          </a:p>
          <a:p>
            <a:pPr marL="114300" indent="0" algn="ctr">
              <a:buNone/>
            </a:pPr>
            <a:endParaRPr lang="en-GB" sz="6000" b="1" dirty="0">
              <a:solidFill>
                <a:srgbClr val="AA225C"/>
              </a:solidFill>
            </a:endParaRPr>
          </a:p>
          <a:p>
            <a:pPr marL="114300" indent="0" algn="ctr">
              <a:buNone/>
            </a:pPr>
            <a:endParaRPr lang="en-GB" sz="6000" dirty="0">
              <a:solidFill>
                <a:srgbClr val="7A003C"/>
              </a:solidFill>
            </a:endParaRPr>
          </a:p>
          <a:p>
            <a:pPr marL="114300" indent="0" algn="ctr">
              <a:buNone/>
            </a:pPr>
            <a:endParaRPr lang="en-GB" sz="6000" dirty="0">
              <a:solidFill>
                <a:srgbClr val="7A003C"/>
              </a:solidFill>
            </a:endParaRPr>
          </a:p>
          <a:p>
            <a:pPr marL="114300" indent="0" algn="ctr">
              <a:buNone/>
            </a:pPr>
            <a:endParaRPr lang="en-GB" sz="5400" dirty="0">
              <a:solidFill>
                <a:srgbClr val="7A003C"/>
              </a:solidFill>
            </a:endParaRPr>
          </a:p>
        </p:txBody>
      </p:sp>
      <p:pic>
        <p:nvPicPr>
          <p:cNvPr id="41" name="Picture 8">
            <a:extLst>
              <a:ext uri="{FF2B5EF4-FFF2-40B4-BE49-F238E27FC236}">
                <a16:creationId xmlns:a16="http://schemas.microsoft.com/office/drawing/2014/main" id="{E8000E37-F065-4EB9-A82E-D5AE4B8F39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2427" y="5093700"/>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8">
            <a:extLst>
              <a:ext uri="{FF2B5EF4-FFF2-40B4-BE49-F238E27FC236}">
                <a16:creationId xmlns:a16="http://schemas.microsoft.com/office/drawing/2014/main" id="{820B5FC9-64F1-4612-987D-07B4203D1E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157583" y="10276336"/>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8">
            <a:extLst>
              <a:ext uri="{FF2B5EF4-FFF2-40B4-BE49-F238E27FC236}">
                <a16:creationId xmlns:a16="http://schemas.microsoft.com/office/drawing/2014/main" id="{5C8DBC9F-6B16-4989-9692-A2E0E04A08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162830" y="14832598"/>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8">
            <a:extLst>
              <a:ext uri="{FF2B5EF4-FFF2-40B4-BE49-F238E27FC236}">
                <a16:creationId xmlns:a16="http://schemas.microsoft.com/office/drawing/2014/main" id="{2A12E4A0-DF3E-4C39-A197-6B36BAA8944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136689" y="19434214"/>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8">
            <a:extLst>
              <a:ext uri="{FF2B5EF4-FFF2-40B4-BE49-F238E27FC236}">
                <a16:creationId xmlns:a16="http://schemas.microsoft.com/office/drawing/2014/main" id="{8A09157E-C12A-4994-BAE1-891A1B963A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217293" y="24150855"/>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8">
            <a:extLst>
              <a:ext uri="{FF2B5EF4-FFF2-40B4-BE49-F238E27FC236}">
                <a16:creationId xmlns:a16="http://schemas.microsoft.com/office/drawing/2014/main" id="{4E39D46C-6C30-46F0-A01C-4A7E4689AC7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2427" y="28933585"/>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8">
            <a:extLst>
              <a:ext uri="{FF2B5EF4-FFF2-40B4-BE49-F238E27FC236}">
                <a16:creationId xmlns:a16="http://schemas.microsoft.com/office/drawing/2014/main" id="{B86C9BAF-E4D4-427B-8149-1EB03208ACB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92609" y="33308733"/>
            <a:ext cx="2785660" cy="278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a:extLst>
              <a:ext uri="{FF2B5EF4-FFF2-40B4-BE49-F238E27FC236}">
                <a16:creationId xmlns:a16="http://schemas.microsoft.com/office/drawing/2014/main" id="{A9CF4BCF-686D-4040-A6E0-2415A753D2D0}"/>
              </a:ext>
            </a:extLst>
          </p:cNvPr>
          <p:cNvCxnSpPr/>
          <p:nvPr/>
        </p:nvCxnSpPr>
        <p:spPr>
          <a:xfrm>
            <a:off x="14265419" y="9095877"/>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C8AAD6F7-B4B3-49AB-8897-079F7DF6DEB3}"/>
              </a:ext>
            </a:extLst>
          </p:cNvPr>
          <p:cNvCxnSpPr/>
          <p:nvPr/>
        </p:nvCxnSpPr>
        <p:spPr>
          <a:xfrm>
            <a:off x="14369693" y="14109036"/>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F5BF69F6-ED45-4BF1-B5B8-08D209AB06C7}"/>
              </a:ext>
            </a:extLst>
          </p:cNvPr>
          <p:cNvCxnSpPr/>
          <p:nvPr/>
        </p:nvCxnSpPr>
        <p:spPr>
          <a:xfrm>
            <a:off x="14377715" y="18977820"/>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7BD95700-8FBF-4CF1-ACF6-9B913F3B1622}"/>
              </a:ext>
            </a:extLst>
          </p:cNvPr>
          <p:cNvCxnSpPr/>
          <p:nvPr/>
        </p:nvCxnSpPr>
        <p:spPr>
          <a:xfrm>
            <a:off x="14329589" y="23501695"/>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0FF5503D-D715-47A6-A690-E18914B57B7C}"/>
              </a:ext>
            </a:extLst>
          </p:cNvPr>
          <p:cNvCxnSpPr/>
          <p:nvPr/>
        </p:nvCxnSpPr>
        <p:spPr>
          <a:xfrm>
            <a:off x="14385737" y="28033594"/>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301DB050-9863-4053-AFE5-E3A1581A7272}"/>
              </a:ext>
            </a:extLst>
          </p:cNvPr>
          <p:cNvCxnSpPr/>
          <p:nvPr/>
        </p:nvCxnSpPr>
        <p:spPr>
          <a:xfrm>
            <a:off x="14249381" y="32757997"/>
            <a:ext cx="2600794" cy="0"/>
          </a:xfrm>
          <a:prstGeom prst="straightConnector1">
            <a:avLst/>
          </a:prstGeom>
          <a:ln w="146050">
            <a:solidFill>
              <a:srgbClr val="7A003C"/>
            </a:solidFill>
            <a:tailEnd type="arrow"/>
          </a:ln>
        </p:spPr>
        <p:style>
          <a:lnRef idx="2">
            <a:schemeClr val="accent1"/>
          </a:lnRef>
          <a:fillRef idx="0">
            <a:schemeClr val="accent1"/>
          </a:fillRef>
          <a:effectRef idx="1">
            <a:schemeClr val="accent1"/>
          </a:effectRef>
          <a:fontRef idx="minor">
            <a:schemeClr val="tx1"/>
          </a:fontRef>
        </p:style>
      </p:cxnSp>
      <p:pic>
        <p:nvPicPr>
          <p:cNvPr id="54" name="Picture 5">
            <a:extLst>
              <a:ext uri="{FF2B5EF4-FFF2-40B4-BE49-F238E27FC236}">
                <a16:creationId xmlns:a16="http://schemas.microsoft.com/office/drawing/2014/main" id="{E95BF7B4-62A7-4EEA-A23C-A09400AD028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4541" r="18035"/>
          <a:stretch/>
        </p:blipFill>
        <p:spPr bwMode="auto">
          <a:xfrm>
            <a:off x="18530289" y="16134006"/>
            <a:ext cx="4267525" cy="4945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Retângulo: Cantos Arredondados 88">
            <a:extLst>
              <a:ext uri="{FF2B5EF4-FFF2-40B4-BE49-F238E27FC236}">
                <a16:creationId xmlns:a16="http://schemas.microsoft.com/office/drawing/2014/main" id="{FD5BC10C-D3DC-438C-956B-AFD959E297D6}"/>
              </a:ext>
            </a:extLst>
          </p:cNvPr>
          <p:cNvSpPr/>
          <p:nvPr/>
        </p:nvSpPr>
        <p:spPr>
          <a:xfrm>
            <a:off x="35384318" y="4960469"/>
            <a:ext cx="14807082" cy="32573821"/>
          </a:xfrm>
          <a:prstGeom prst="roundRect">
            <a:avLst/>
          </a:prstGeom>
          <a:solidFill>
            <a:schemeClr val="bg1"/>
          </a:solidFill>
          <a:ln w="76200">
            <a:solidFill>
              <a:schemeClr val="accent2">
                <a:lumMod val="60000"/>
                <a:lumOff val="4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9778"/>
          </a:p>
        </p:txBody>
      </p:sp>
      <p:sp>
        <p:nvSpPr>
          <p:cNvPr id="61" name="CaixaDeTexto 9">
            <a:extLst>
              <a:ext uri="{FF2B5EF4-FFF2-40B4-BE49-F238E27FC236}">
                <a16:creationId xmlns:a16="http://schemas.microsoft.com/office/drawing/2014/main" id="{4C66D33E-4B44-4E69-AE19-B84DD57E92A1}"/>
              </a:ext>
            </a:extLst>
          </p:cNvPr>
          <p:cNvSpPr txBox="1"/>
          <p:nvPr/>
        </p:nvSpPr>
        <p:spPr>
          <a:xfrm>
            <a:off x="35837217" y="5458150"/>
            <a:ext cx="13729241" cy="25206900"/>
          </a:xfrm>
          <a:prstGeom prst="rect">
            <a:avLst/>
          </a:prstGeom>
          <a:noFill/>
          <a:ln w="28575">
            <a:noFill/>
          </a:ln>
        </p:spPr>
        <p:txBody>
          <a:bodyPr wrap="square">
            <a:spAutoFit/>
          </a:bodyPr>
          <a:lstStyle/>
          <a:p>
            <a:pPr algn="ctr">
              <a:defRPr/>
            </a:pPr>
            <a:r>
              <a:rPr lang="en-US" altLang="en-US" sz="7200" b="1" dirty="0">
                <a:solidFill>
                  <a:srgbClr val="7A003C"/>
                </a:solidFill>
                <a:latin typeface="Arial" panose="020B0604020202020204" pitchFamily="34" charset="0"/>
                <a:cs typeface="Arial" panose="020B0604020202020204" pitchFamily="34" charset="0"/>
              </a:rPr>
              <a:t>Outcomes and feedback</a:t>
            </a:r>
          </a:p>
          <a:p>
            <a:pPr algn="ctr">
              <a:defRPr/>
            </a:pPr>
            <a:endParaRPr lang="en-US" sz="6000" b="1" dirty="0">
              <a:solidFill>
                <a:srgbClr val="7A003C"/>
              </a:solidFill>
              <a:latin typeface="Arial" panose="020B0604020202020204" pitchFamily="34" charset="0"/>
              <a:cs typeface="Arial" panose="020B0604020202020204" pitchFamily="34" charset="0"/>
            </a:endParaRPr>
          </a:p>
          <a:p>
            <a:r>
              <a:rPr lang="en-US" sz="6000" b="1" dirty="0">
                <a:solidFill>
                  <a:srgbClr val="7A003C"/>
                </a:solidFill>
                <a:latin typeface="Arial" panose="020B0604020202020204" pitchFamily="34" charset="0"/>
                <a:cs typeface="Arial" panose="020B0604020202020204" pitchFamily="34" charset="0"/>
              </a:rPr>
              <a:t>Outcomes: </a:t>
            </a:r>
            <a:r>
              <a:rPr lang="en-GB" sz="6000" dirty="0"/>
              <a:t>Covered all the learning material that was in the pre-COVID sessions</a:t>
            </a:r>
          </a:p>
          <a:p>
            <a:endParaRPr lang="en-GB" sz="6000" dirty="0"/>
          </a:p>
          <a:p>
            <a:r>
              <a:rPr lang="en-GB" sz="6000" dirty="0"/>
              <a:t>Best attendance of online live sessions to date</a:t>
            </a:r>
          </a:p>
          <a:p>
            <a:endParaRPr lang="en-GB" sz="6000" dirty="0"/>
          </a:p>
          <a:p>
            <a:r>
              <a:rPr lang="en-GB" sz="6000" dirty="0"/>
              <a:t>Extensive discussions in the chat</a:t>
            </a:r>
          </a:p>
          <a:p>
            <a:endParaRPr lang="en-GB" sz="6000" dirty="0"/>
          </a:p>
          <a:p>
            <a:r>
              <a:rPr lang="en-GB" sz="6000" dirty="0"/>
              <a:t>Lots of relevant questions</a:t>
            </a:r>
          </a:p>
          <a:p>
            <a:endParaRPr lang="en-GB" sz="6000" dirty="0"/>
          </a:p>
          <a:p>
            <a:r>
              <a:rPr lang="en-GB" sz="6000" dirty="0"/>
              <a:t>It was A LOT of fun</a:t>
            </a:r>
          </a:p>
          <a:p>
            <a:endParaRPr lang="en-GB" sz="6000" dirty="0"/>
          </a:p>
          <a:p>
            <a:endParaRPr lang="en-GB" sz="6000" dirty="0"/>
          </a:p>
          <a:p>
            <a:endParaRPr lang="en-GB" sz="6000" dirty="0"/>
          </a:p>
          <a:p>
            <a:endParaRPr lang="en-GB" sz="6000" dirty="0"/>
          </a:p>
          <a:p>
            <a:endParaRPr lang="en-GB" sz="6000" dirty="0"/>
          </a:p>
          <a:p>
            <a:endParaRPr lang="en-GB" sz="6000" dirty="0"/>
          </a:p>
          <a:p>
            <a:endParaRPr lang="en-GB" sz="6000" dirty="0"/>
          </a:p>
          <a:p>
            <a:endParaRPr lang="en-GB" sz="6000" dirty="0"/>
          </a:p>
          <a:p>
            <a:endParaRPr lang="en-GB" sz="6000" dirty="0"/>
          </a:p>
          <a:p>
            <a:endParaRPr lang="en-GB" sz="6000" dirty="0"/>
          </a:p>
          <a:p>
            <a:r>
              <a:rPr lang="en-GB" sz="6000" b="1" dirty="0">
                <a:solidFill>
                  <a:srgbClr val="7A003C"/>
                </a:solidFill>
                <a:latin typeface="Arial" panose="020B0604020202020204" pitchFamily="34" charset="0"/>
                <a:cs typeface="Arial" panose="020B0604020202020204" pitchFamily="34" charset="0"/>
              </a:rPr>
              <a:t>       Feedback</a:t>
            </a:r>
          </a:p>
          <a:p>
            <a:endParaRPr lang="en-GB" sz="6000" dirty="0"/>
          </a:p>
          <a:p>
            <a:pPr algn="ctr">
              <a:defRPr/>
            </a:pPr>
            <a:r>
              <a:rPr lang="en-US" sz="6000" b="1" dirty="0">
                <a:solidFill>
                  <a:srgbClr val="7A003C"/>
                </a:solidFill>
                <a:latin typeface="Arial" panose="020B0604020202020204" pitchFamily="34" charset="0"/>
                <a:cs typeface="Arial" panose="020B0604020202020204" pitchFamily="34" charset="0"/>
              </a:rPr>
              <a:t> </a:t>
            </a:r>
            <a:endParaRPr lang="en-GB" sz="6000" dirty="0"/>
          </a:p>
        </p:txBody>
      </p:sp>
      <p:pic>
        <p:nvPicPr>
          <p:cNvPr id="59" name="Picture 3" descr="N:\TeachingMaterials\HWBAcademics\hwbml1\Teaching\CBBM\lecture\Intro\20-21\Plates session\Me belly button.jpeg">
            <a:extLst>
              <a:ext uri="{FF2B5EF4-FFF2-40B4-BE49-F238E27FC236}">
                <a16:creationId xmlns:a16="http://schemas.microsoft.com/office/drawing/2014/main" id="{8324427F-B315-4AFC-8292-D90FD3683A1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4791" b="43813"/>
          <a:stretch/>
        </p:blipFill>
        <p:spPr bwMode="auto">
          <a:xfrm>
            <a:off x="19664882" y="25743274"/>
            <a:ext cx="13547841" cy="7565459"/>
          </a:xfrm>
          <a:prstGeom prst="rect">
            <a:avLst/>
          </a:prstGeom>
          <a:noFill/>
          <a:extLst>
            <a:ext uri="{909E8E84-426E-40DD-AFC4-6F175D3DCCD1}">
              <a14:hiddenFill xmlns:a14="http://schemas.microsoft.com/office/drawing/2010/main">
                <a:solidFill>
                  <a:srgbClr val="FFFFFF"/>
                </a:solidFill>
              </a14:hiddenFill>
            </a:ext>
          </a:extLst>
        </p:spPr>
      </p:pic>
      <p:sp>
        <p:nvSpPr>
          <p:cNvPr id="62" name="Rounded Rectangular Callout 6">
            <a:extLst>
              <a:ext uri="{FF2B5EF4-FFF2-40B4-BE49-F238E27FC236}">
                <a16:creationId xmlns:a16="http://schemas.microsoft.com/office/drawing/2014/main" id="{5017004F-9597-4268-B52E-C51DC7C8730A}"/>
              </a:ext>
            </a:extLst>
          </p:cNvPr>
          <p:cNvSpPr/>
          <p:nvPr/>
        </p:nvSpPr>
        <p:spPr>
          <a:xfrm>
            <a:off x="44657556" y="22359344"/>
            <a:ext cx="5221373" cy="8473582"/>
          </a:xfrm>
          <a:prstGeom prst="wedgeRoundRectCallout">
            <a:avLst>
              <a:gd name="adj1" fmla="val -109869"/>
              <a:gd name="adj2" fmla="val 18422"/>
              <a:gd name="adj3" fmla="val 16667"/>
            </a:avLst>
          </a:prstGeom>
          <a:solidFill>
            <a:srgbClr val="B70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a:t>"An amazing session, engaged </a:t>
            </a:r>
            <a:r>
              <a:rPr lang="en-GB" sz="7200" dirty="0"/>
              <a:t>through</a:t>
            </a:r>
            <a:r>
              <a:rPr lang="en-GB" sz="6600" dirty="0"/>
              <a:t> out and learnt a lot. Thanks so much."</a:t>
            </a:r>
          </a:p>
        </p:txBody>
      </p:sp>
      <p:sp>
        <p:nvSpPr>
          <p:cNvPr id="63" name="Rounded Rectangular Callout 7">
            <a:extLst>
              <a:ext uri="{FF2B5EF4-FFF2-40B4-BE49-F238E27FC236}">
                <a16:creationId xmlns:a16="http://schemas.microsoft.com/office/drawing/2014/main" id="{6B93E890-5E0A-4F3F-9102-2F1A2FDF8C4F}"/>
              </a:ext>
            </a:extLst>
          </p:cNvPr>
          <p:cNvSpPr/>
          <p:nvPr/>
        </p:nvSpPr>
        <p:spPr>
          <a:xfrm>
            <a:off x="35837217" y="19476155"/>
            <a:ext cx="7667508" cy="4025540"/>
          </a:xfrm>
          <a:prstGeom prst="wedgeRoundRectCallout">
            <a:avLst>
              <a:gd name="adj1" fmla="val -11655"/>
              <a:gd name="adj2" fmla="val 135707"/>
              <a:gd name="adj3" fmla="val 16667"/>
            </a:avLst>
          </a:prstGeom>
          <a:solidFill>
            <a:srgbClr val="B70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a:t>"I can't wait to find out  results from the lab next week"</a:t>
            </a:r>
          </a:p>
        </p:txBody>
      </p:sp>
      <p:sp>
        <p:nvSpPr>
          <p:cNvPr id="64" name="Rounded Rectangular Callout 8">
            <a:extLst>
              <a:ext uri="{FF2B5EF4-FFF2-40B4-BE49-F238E27FC236}">
                <a16:creationId xmlns:a16="http://schemas.microsoft.com/office/drawing/2014/main" id="{762D5C00-C80D-448C-AADE-DBFC6A16ABE7}"/>
              </a:ext>
            </a:extLst>
          </p:cNvPr>
          <p:cNvSpPr/>
          <p:nvPr/>
        </p:nvSpPr>
        <p:spPr>
          <a:xfrm>
            <a:off x="36457828" y="31952830"/>
            <a:ext cx="7667508" cy="4623169"/>
          </a:xfrm>
          <a:prstGeom prst="wedgeRoundRectCallout">
            <a:avLst>
              <a:gd name="adj1" fmla="val -17750"/>
              <a:gd name="adj2" fmla="val -106899"/>
              <a:gd name="adj3" fmla="val 16667"/>
            </a:avLst>
          </a:prstGeom>
          <a:solidFill>
            <a:srgbClr val="B70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a:t>"Who knew that I could be so interested in Microbes."</a:t>
            </a:r>
          </a:p>
        </p:txBody>
      </p:sp>
      <p:sp>
        <p:nvSpPr>
          <p:cNvPr id="14" name="Arrow: Curved Up 13">
            <a:extLst>
              <a:ext uri="{FF2B5EF4-FFF2-40B4-BE49-F238E27FC236}">
                <a16:creationId xmlns:a16="http://schemas.microsoft.com/office/drawing/2014/main" id="{6D221E67-37DA-4E39-AA3F-97D78C09165B}"/>
              </a:ext>
            </a:extLst>
          </p:cNvPr>
          <p:cNvSpPr/>
          <p:nvPr/>
        </p:nvSpPr>
        <p:spPr>
          <a:xfrm rot="16626525">
            <a:off x="29213884" y="30672062"/>
            <a:ext cx="4177165" cy="1736650"/>
          </a:xfrm>
          <a:prstGeom prst="curvedUp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pic>
        <p:nvPicPr>
          <p:cNvPr id="16" name="Picture 15">
            <a:extLst>
              <a:ext uri="{FF2B5EF4-FFF2-40B4-BE49-F238E27FC236}">
                <a16:creationId xmlns:a16="http://schemas.microsoft.com/office/drawing/2014/main" id="{F9BD814E-C158-4EFD-A059-DC5AD498468D}"/>
              </a:ext>
            </a:extLst>
          </p:cNvPr>
          <p:cNvPicPr>
            <a:picLocks noChangeAspect="1"/>
          </p:cNvPicPr>
          <p:nvPr/>
        </p:nvPicPr>
        <p:blipFill>
          <a:blip r:embed="rId13"/>
          <a:stretch>
            <a:fillRect/>
          </a:stretch>
        </p:blipFill>
        <p:spPr>
          <a:xfrm>
            <a:off x="1859691" y="35075097"/>
            <a:ext cx="2381269" cy="1941034"/>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cdf256a0-4164-40ad-8104-c46fc3ed0beb"/>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13DD98-DB4D-41D5-807C-F056B4442C94}">
  <ds:schemaRefs>
    <ds:schemaRef ds:uri="http://schemas.microsoft.com/sharepoint/v3/contenttype/forms"/>
  </ds:schemaRefs>
</ds:datastoreItem>
</file>

<file path=customXml/itemProps2.xml><?xml version="1.0" encoding="utf-8"?>
<ds:datastoreItem xmlns:ds="http://schemas.openxmlformats.org/officeDocument/2006/customXml" ds:itemID="{612669B8-5CA4-44B0-9AA0-0572584432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4586CE-9536-4958-B0F8-5E3B80D11AC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9840</TotalTime>
  <Words>1159</Words>
  <Application>Microsoft Office PowerPoint</Application>
  <PresentationFormat>Custom</PresentationFormat>
  <Paragraphs>116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vt:lpstr>
      <vt:lpstr>Office Theme</vt:lpstr>
      <vt:lpstr>PowerPoint Presentation</vt:lpstr>
    </vt:vector>
  </TitlesOfParts>
  <Company>Sheffield Hallam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EPSRC EQUAL PROGRAMME - SMART REHABILITATION</dc:title>
  <dc:creator>Chris Wilkinson</dc:creator>
  <cp:lastModifiedBy>Trevor.Collins</cp:lastModifiedBy>
  <cp:revision>104</cp:revision>
  <dcterms:created xsi:type="dcterms:W3CDTF">2005-11-17T12:27:12Z</dcterms:created>
  <dcterms:modified xsi:type="dcterms:W3CDTF">2021-06-27T15:18:26Z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