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7" r:id="rId4"/>
    <p:sldMasterId id="2147483798" r:id="rId5"/>
    <p:sldMasterId id="2147483883" r:id="rId6"/>
  </p:sldMasterIdLst>
  <p:notesMasterIdLst>
    <p:notesMasterId r:id="rId22"/>
  </p:notesMasterIdLst>
  <p:handoutMasterIdLst>
    <p:handoutMasterId r:id="rId23"/>
  </p:handoutMasterIdLst>
  <p:sldIdLst>
    <p:sldId id="1608" r:id="rId7"/>
    <p:sldId id="1613" r:id="rId8"/>
    <p:sldId id="323" r:id="rId9"/>
    <p:sldId id="335" r:id="rId10"/>
    <p:sldId id="1621" r:id="rId11"/>
    <p:sldId id="1611" r:id="rId12"/>
    <p:sldId id="1612" r:id="rId13"/>
    <p:sldId id="1614" r:id="rId14"/>
    <p:sldId id="337" r:id="rId15"/>
    <p:sldId id="325" r:id="rId16"/>
    <p:sldId id="338" r:id="rId17"/>
    <p:sldId id="1616" r:id="rId18"/>
    <p:sldId id="1615" r:id="rId19"/>
    <p:sldId id="1619" r:id="rId20"/>
    <p:sldId id="1618" r:id="rId21"/>
  </p:sldIdLst>
  <p:sldSz cx="9906000" cy="6858000" type="A4"/>
  <p:notesSz cx="9926638" cy="6797675"/>
  <p:embeddedFontLst>
    <p:embeddedFont>
      <p:font typeface="Baskerville Old Face" panose="02020602080505020303" pitchFamily="18" charset="0"/>
      <p:regular r:id="rId24"/>
    </p:embeddedFon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Lst>
  <p:custDataLst>
    <p:tags r:id="rId31"/>
  </p:custDataLst>
  <p:defaultTextStyle>
    <a:defPPr>
      <a:defRPr lang="en-GB"/>
    </a:defPPr>
    <a:lvl1pPr algn="l" rtl="0" fontAlgn="base">
      <a:spcBef>
        <a:spcPct val="0"/>
      </a:spcBef>
      <a:spcAft>
        <a:spcPct val="0"/>
      </a:spcAft>
      <a:defRPr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b="1" kern="1200">
        <a:solidFill>
          <a:schemeClr val="tx1"/>
        </a:solidFill>
        <a:latin typeface="Arial" pitchFamily="34" charset="0"/>
        <a:ea typeface="+mn-ea"/>
        <a:cs typeface="Arial" pitchFamily="34" charset="0"/>
      </a:defRPr>
    </a:lvl5pPr>
    <a:lvl6pPr marL="2286000" algn="l" defTabSz="914400" rtl="0" eaLnBrk="1" latinLnBrk="0" hangingPunct="1">
      <a:defRPr b="1" kern="1200">
        <a:solidFill>
          <a:schemeClr val="tx1"/>
        </a:solidFill>
        <a:latin typeface="Arial" pitchFamily="34" charset="0"/>
        <a:ea typeface="+mn-ea"/>
        <a:cs typeface="Arial" pitchFamily="34" charset="0"/>
      </a:defRPr>
    </a:lvl6pPr>
    <a:lvl7pPr marL="2743200" algn="l" defTabSz="914400" rtl="0" eaLnBrk="1" latinLnBrk="0" hangingPunct="1">
      <a:defRPr b="1" kern="1200">
        <a:solidFill>
          <a:schemeClr val="tx1"/>
        </a:solidFill>
        <a:latin typeface="Arial" pitchFamily="34" charset="0"/>
        <a:ea typeface="+mn-ea"/>
        <a:cs typeface="Arial" pitchFamily="34" charset="0"/>
      </a:defRPr>
    </a:lvl7pPr>
    <a:lvl8pPr marL="3200400" algn="l" defTabSz="914400" rtl="0" eaLnBrk="1" latinLnBrk="0" hangingPunct="1">
      <a:defRPr b="1" kern="1200">
        <a:solidFill>
          <a:schemeClr val="tx1"/>
        </a:solidFill>
        <a:latin typeface="Arial" pitchFamily="34" charset="0"/>
        <a:ea typeface="+mn-ea"/>
        <a:cs typeface="Arial" pitchFamily="34" charset="0"/>
      </a:defRPr>
    </a:lvl8pPr>
    <a:lvl9pPr marL="3657600" algn="l" defTabSz="914400" rtl="0" eaLnBrk="1" latinLnBrk="0" hangingPunct="1">
      <a:defRPr b="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83" userDrawn="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mser, Alfred Dr (Sch of Biosci &amp; Med)" initials="TAD(oB&amp;M" lastIdx="1" clrIdx="0">
    <p:extLst>
      <p:ext uri="{19B8F6BF-5375-455C-9EA6-DF929625EA0E}">
        <p15:presenceInfo xmlns:p15="http://schemas.microsoft.com/office/powerpoint/2012/main" userId="S::bss2at@surrey.ac.uk::0e16ea63-5afc-4c7f-82f1-dcd46a2ab8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3D7D"/>
    <a:srgbClr val="FFFFCC"/>
    <a:srgbClr val="003366"/>
    <a:srgbClr val="006600"/>
    <a:srgbClr val="BE9912"/>
    <a:srgbClr val="A88710"/>
    <a:srgbClr val="C09B12"/>
    <a:srgbClr val="CC9900"/>
    <a:srgbClr val="D2A9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7EF99-5856-40C2-9EE6-58804E8B3B52}" v="72" dt="2021-06-23T10:03:13.4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4" autoAdjust="0"/>
    <p:restoredTop sz="62916" autoAdjust="0"/>
  </p:normalViewPr>
  <p:slideViewPr>
    <p:cSldViewPr snapToGrid="0">
      <p:cViewPr varScale="1">
        <p:scale>
          <a:sx n="45" d="100"/>
          <a:sy n="45" d="100"/>
        </p:scale>
        <p:origin x="1938" y="48"/>
      </p:cViewPr>
      <p:guideLst>
        <p:guide orient="horz" pos="2183"/>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4CA013-DB06-45EF-9E3C-0D719691BB0A}"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6E18EE46-1136-4670-9FAE-B161F0EA57A4}">
      <dgm:prSet custT="1"/>
      <dgm:spPr/>
      <dgm:t>
        <a:bodyPr/>
        <a:lstStyle/>
        <a:p>
          <a:r>
            <a:rPr lang="en-GB" sz="3200" dirty="0">
              <a:solidFill>
                <a:srgbClr val="003D7D"/>
              </a:solidFill>
            </a:rPr>
            <a:t>Module information</a:t>
          </a:r>
          <a:endParaRPr lang="en-US" sz="3200" dirty="0">
            <a:solidFill>
              <a:srgbClr val="003D7D"/>
            </a:solidFill>
          </a:endParaRPr>
        </a:p>
      </dgm:t>
    </dgm:pt>
    <dgm:pt modelId="{67244527-5292-422A-9FE9-3A45137BB6E4}" type="parTrans" cxnId="{01FAF7B4-5B50-415D-A8D7-804E4BD3039D}">
      <dgm:prSet/>
      <dgm:spPr/>
      <dgm:t>
        <a:bodyPr/>
        <a:lstStyle/>
        <a:p>
          <a:endParaRPr lang="en-US"/>
        </a:p>
      </dgm:t>
    </dgm:pt>
    <dgm:pt modelId="{3CBCD235-87BA-45D0-BB10-8668B63512FA}" type="sibTrans" cxnId="{01FAF7B4-5B50-415D-A8D7-804E4BD3039D}">
      <dgm:prSet/>
      <dgm:spPr/>
      <dgm:t>
        <a:bodyPr/>
        <a:lstStyle/>
        <a:p>
          <a:endParaRPr lang="en-US"/>
        </a:p>
      </dgm:t>
    </dgm:pt>
    <dgm:pt modelId="{DFDDD016-58B6-4B99-ADC7-6B4E4E349606}">
      <dgm:prSet custT="1"/>
      <dgm:spPr/>
      <dgm:t>
        <a:bodyPr/>
        <a:lstStyle/>
        <a:p>
          <a:r>
            <a:rPr lang="en-GB" sz="3200">
              <a:solidFill>
                <a:srgbClr val="003D7D"/>
              </a:solidFill>
            </a:rPr>
            <a:t>Assessment pattern</a:t>
          </a:r>
          <a:endParaRPr lang="en-US" sz="3200">
            <a:solidFill>
              <a:srgbClr val="003D7D"/>
            </a:solidFill>
          </a:endParaRPr>
        </a:p>
      </dgm:t>
    </dgm:pt>
    <dgm:pt modelId="{3EF7C569-608A-46B2-864A-2D304B848F4B}" type="parTrans" cxnId="{4C0BA176-8476-483E-A672-E1E1948D6FE9}">
      <dgm:prSet/>
      <dgm:spPr/>
      <dgm:t>
        <a:bodyPr/>
        <a:lstStyle/>
        <a:p>
          <a:endParaRPr lang="en-US"/>
        </a:p>
      </dgm:t>
    </dgm:pt>
    <dgm:pt modelId="{8A9EDD64-718C-4AA1-9CCD-9EACFDA6CBB1}" type="sibTrans" cxnId="{4C0BA176-8476-483E-A672-E1E1948D6FE9}">
      <dgm:prSet/>
      <dgm:spPr/>
      <dgm:t>
        <a:bodyPr/>
        <a:lstStyle/>
        <a:p>
          <a:endParaRPr lang="en-US"/>
        </a:p>
      </dgm:t>
    </dgm:pt>
    <dgm:pt modelId="{21FE798C-FD6F-453C-8F34-692177341897}">
      <dgm:prSet custT="1"/>
      <dgm:spPr/>
      <dgm:t>
        <a:bodyPr/>
        <a:lstStyle/>
        <a:p>
          <a:r>
            <a:rPr lang="en-GB" sz="3200" dirty="0">
              <a:solidFill>
                <a:srgbClr val="003D7D"/>
              </a:solidFill>
            </a:rPr>
            <a:t>Previous MCQs</a:t>
          </a:r>
          <a:endParaRPr lang="en-US" sz="3200" dirty="0">
            <a:solidFill>
              <a:srgbClr val="003D7D"/>
            </a:solidFill>
          </a:endParaRPr>
        </a:p>
      </dgm:t>
    </dgm:pt>
    <dgm:pt modelId="{7F0F03A3-6808-4E79-9FD0-7A6E36B9C791}" type="parTrans" cxnId="{364118DF-1ADE-4FBD-9295-0DA8A855233F}">
      <dgm:prSet/>
      <dgm:spPr/>
      <dgm:t>
        <a:bodyPr/>
        <a:lstStyle/>
        <a:p>
          <a:endParaRPr lang="en-US"/>
        </a:p>
      </dgm:t>
    </dgm:pt>
    <dgm:pt modelId="{2FEF0B5A-E8FE-492E-87D7-CC65C6879BC7}" type="sibTrans" cxnId="{364118DF-1ADE-4FBD-9295-0DA8A855233F}">
      <dgm:prSet/>
      <dgm:spPr/>
      <dgm:t>
        <a:bodyPr/>
        <a:lstStyle/>
        <a:p>
          <a:endParaRPr lang="en-US"/>
        </a:p>
      </dgm:t>
    </dgm:pt>
    <dgm:pt modelId="{239C95A3-A1D7-441D-85D9-A71AAC45D7F1}" type="pres">
      <dgm:prSet presAssocID="{984CA013-DB06-45EF-9E3C-0D719691BB0A}" presName="hierChild1" presStyleCnt="0">
        <dgm:presLayoutVars>
          <dgm:chPref val="1"/>
          <dgm:dir/>
          <dgm:animOne val="branch"/>
          <dgm:animLvl val="lvl"/>
          <dgm:resizeHandles/>
        </dgm:presLayoutVars>
      </dgm:prSet>
      <dgm:spPr/>
    </dgm:pt>
    <dgm:pt modelId="{AF238D8F-5271-48A3-B6F2-4036E8FBFB39}" type="pres">
      <dgm:prSet presAssocID="{6E18EE46-1136-4670-9FAE-B161F0EA57A4}" presName="hierRoot1" presStyleCnt="0"/>
      <dgm:spPr/>
    </dgm:pt>
    <dgm:pt modelId="{7DA3EB9E-1744-41A6-9FB8-F1152510CB00}" type="pres">
      <dgm:prSet presAssocID="{6E18EE46-1136-4670-9FAE-B161F0EA57A4}" presName="composite" presStyleCnt="0"/>
      <dgm:spPr/>
    </dgm:pt>
    <dgm:pt modelId="{1FC1F4C6-FDF3-4E44-BC6C-8C1FFE2F17DA}" type="pres">
      <dgm:prSet presAssocID="{6E18EE46-1136-4670-9FAE-B161F0EA57A4}" presName="background" presStyleLbl="node0" presStyleIdx="0" presStyleCnt="3"/>
      <dgm:spPr/>
    </dgm:pt>
    <dgm:pt modelId="{8B52E118-1752-4242-A97E-E0D609C03BC6}" type="pres">
      <dgm:prSet presAssocID="{6E18EE46-1136-4670-9FAE-B161F0EA57A4}" presName="text" presStyleLbl="fgAcc0" presStyleIdx="0" presStyleCnt="3">
        <dgm:presLayoutVars>
          <dgm:chPref val="3"/>
        </dgm:presLayoutVars>
      </dgm:prSet>
      <dgm:spPr/>
    </dgm:pt>
    <dgm:pt modelId="{00CC1712-A7DB-445B-92F7-8547C2AEB80B}" type="pres">
      <dgm:prSet presAssocID="{6E18EE46-1136-4670-9FAE-B161F0EA57A4}" presName="hierChild2" presStyleCnt="0"/>
      <dgm:spPr/>
    </dgm:pt>
    <dgm:pt modelId="{4B908CC2-A268-41E2-894E-8C5819DC9C12}" type="pres">
      <dgm:prSet presAssocID="{DFDDD016-58B6-4B99-ADC7-6B4E4E349606}" presName="hierRoot1" presStyleCnt="0"/>
      <dgm:spPr/>
    </dgm:pt>
    <dgm:pt modelId="{F98C26D9-4580-4AD5-87C0-4BBEA0A60FFA}" type="pres">
      <dgm:prSet presAssocID="{DFDDD016-58B6-4B99-ADC7-6B4E4E349606}" presName="composite" presStyleCnt="0"/>
      <dgm:spPr/>
    </dgm:pt>
    <dgm:pt modelId="{97A0FEB3-CF3D-4355-9BFA-673A0C0F61CF}" type="pres">
      <dgm:prSet presAssocID="{DFDDD016-58B6-4B99-ADC7-6B4E4E349606}" presName="background" presStyleLbl="node0" presStyleIdx="1" presStyleCnt="3"/>
      <dgm:spPr/>
    </dgm:pt>
    <dgm:pt modelId="{A12EC4B8-D96E-4A08-853E-43B1D1467E73}" type="pres">
      <dgm:prSet presAssocID="{DFDDD016-58B6-4B99-ADC7-6B4E4E349606}" presName="text" presStyleLbl="fgAcc0" presStyleIdx="1" presStyleCnt="3">
        <dgm:presLayoutVars>
          <dgm:chPref val="3"/>
        </dgm:presLayoutVars>
      </dgm:prSet>
      <dgm:spPr/>
    </dgm:pt>
    <dgm:pt modelId="{9564478F-0C35-4B62-869D-DFE5D913D5F1}" type="pres">
      <dgm:prSet presAssocID="{DFDDD016-58B6-4B99-ADC7-6B4E4E349606}" presName="hierChild2" presStyleCnt="0"/>
      <dgm:spPr/>
    </dgm:pt>
    <dgm:pt modelId="{6BB90423-9E46-47C0-9594-76B3F59C4C28}" type="pres">
      <dgm:prSet presAssocID="{21FE798C-FD6F-453C-8F34-692177341897}" presName="hierRoot1" presStyleCnt="0"/>
      <dgm:spPr/>
    </dgm:pt>
    <dgm:pt modelId="{80D3BB66-5FCA-40C9-A61C-7DBAC3C6D9E0}" type="pres">
      <dgm:prSet presAssocID="{21FE798C-FD6F-453C-8F34-692177341897}" presName="composite" presStyleCnt="0"/>
      <dgm:spPr/>
    </dgm:pt>
    <dgm:pt modelId="{36D70B7F-04D3-4B3C-AB8C-5B006909C5F5}" type="pres">
      <dgm:prSet presAssocID="{21FE798C-FD6F-453C-8F34-692177341897}" presName="background" presStyleLbl="node0" presStyleIdx="2" presStyleCnt="3"/>
      <dgm:spPr/>
    </dgm:pt>
    <dgm:pt modelId="{6013A880-71D4-42A2-A75F-56C65290CB97}" type="pres">
      <dgm:prSet presAssocID="{21FE798C-FD6F-453C-8F34-692177341897}" presName="text" presStyleLbl="fgAcc0" presStyleIdx="2" presStyleCnt="3">
        <dgm:presLayoutVars>
          <dgm:chPref val="3"/>
        </dgm:presLayoutVars>
      </dgm:prSet>
      <dgm:spPr/>
    </dgm:pt>
    <dgm:pt modelId="{6B9C70E0-3FBF-4B0C-A242-41900C309EFA}" type="pres">
      <dgm:prSet presAssocID="{21FE798C-FD6F-453C-8F34-692177341897}" presName="hierChild2" presStyleCnt="0"/>
      <dgm:spPr/>
    </dgm:pt>
  </dgm:ptLst>
  <dgm:cxnLst>
    <dgm:cxn modelId="{9DDFD704-DC49-4FF9-B591-D5EFDC72E44B}" type="presOf" srcId="{6E18EE46-1136-4670-9FAE-B161F0EA57A4}" destId="{8B52E118-1752-4242-A97E-E0D609C03BC6}" srcOrd="0" destOrd="0" presId="urn:microsoft.com/office/officeart/2005/8/layout/hierarchy1"/>
    <dgm:cxn modelId="{CEB35412-9DFF-4053-9396-7E9691D7087E}" type="presOf" srcId="{21FE798C-FD6F-453C-8F34-692177341897}" destId="{6013A880-71D4-42A2-A75F-56C65290CB97}" srcOrd="0" destOrd="0" presId="urn:microsoft.com/office/officeart/2005/8/layout/hierarchy1"/>
    <dgm:cxn modelId="{76DB7D64-1107-4CC5-9D5C-373F9C4A1600}" type="presOf" srcId="{984CA013-DB06-45EF-9E3C-0D719691BB0A}" destId="{239C95A3-A1D7-441D-85D9-A71AAC45D7F1}" srcOrd="0" destOrd="0" presId="urn:microsoft.com/office/officeart/2005/8/layout/hierarchy1"/>
    <dgm:cxn modelId="{4C0BA176-8476-483E-A672-E1E1948D6FE9}" srcId="{984CA013-DB06-45EF-9E3C-0D719691BB0A}" destId="{DFDDD016-58B6-4B99-ADC7-6B4E4E349606}" srcOrd="1" destOrd="0" parTransId="{3EF7C569-608A-46B2-864A-2D304B848F4B}" sibTransId="{8A9EDD64-718C-4AA1-9CCD-9EACFDA6CBB1}"/>
    <dgm:cxn modelId="{01FAF7B4-5B50-415D-A8D7-804E4BD3039D}" srcId="{984CA013-DB06-45EF-9E3C-0D719691BB0A}" destId="{6E18EE46-1136-4670-9FAE-B161F0EA57A4}" srcOrd="0" destOrd="0" parTransId="{67244527-5292-422A-9FE9-3A45137BB6E4}" sibTransId="{3CBCD235-87BA-45D0-BB10-8668B63512FA}"/>
    <dgm:cxn modelId="{364118DF-1ADE-4FBD-9295-0DA8A855233F}" srcId="{984CA013-DB06-45EF-9E3C-0D719691BB0A}" destId="{21FE798C-FD6F-453C-8F34-692177341897}" srcOrd="2" destOrd="0" parTransId="{7F0F03A3-6808-4E79-9FD0-7A6E36B9C791}" sibTransId="{2FEF0B5A-E8FE-492E-87D7-CC65C6879BC7}"/>
    <dgm:cxn modelId="{6E3E14FE-AD08-4C5A-8A5D-639C831A4710}" type="presOf" srcId="{DFDDD016-58B6-4B99-ADC7-6B4E4E349606}" destId="{A12EC4B8-D96E-4A08-853E-43B1D1467E73}" srcOrd="0" destOrd="0" presId="urn:microsoft.com/office/officeart/2005/8/layout/hierarchy1"/>
    <dgm:cxn modelId="{87109A98-B93E-464E-8B26-590367F420F9}" type="presParOf" srcId="{239C95A3-A1D7-441D-85D9-A71AAC45D7F1}" destId="{AF238D8F-5271-48A3-B6F2-4036E8FBFB39}" srcOrd="0" destOrd="0" presId="urn:microsoft.com/office/officeart/2005/8/layout/hierarchy1"/>
    <dgm:cxn modelId="{968227FF-36E7-4BAF-9228-77A859A8B8E0}" type="presParOf" srcId="{AF238D8F-5271-48A3-B6F2-4036E8FBFB39}" destId="{7DA3EB9E-1744-41A6-9FB8-F1152510CB00}" srcOrd="0" destOrd="0" presId="urn:microsoft.com/office/officeart/2005/8/layout/hierarchy1"/>
    <dgm:cxn modelId="{4726A7DF-2D14-44BB-9DB2-73767B32805B}" type="presParOf" srcId="{7DA3EB9E-1744-41A6-9FB8-F1152510CB00}" destId="{1FC1F4C6-FDF3-4E44-BC6C-8C1FFE2F17DA}" srcOrd="0" destOrd="0" presId="urn:microsoft.com/office/officeart/2005/8/layout/hierarchy1"/>
    <dgm:cxn modelId="{61C930E3-3227-4D61-A9C5-1755F20AAA80}" type="presParOf" srcId="{7DA3EB9E-1744-41A6-9FB8-F1152510CB00}" destId="{8B52E118-1752-4242-A97E-E0D609C03BC6}" srcOrd="1" destOrd="0" presId="urn:microsoft.com/office/officeart/2005/8/layout/hierarchy1"/>
    <dgm:cxn modelId="{1E5D47DE-09AF-4185-93FB-26E283E0E55E}" type="presParOf" srcId="{AF238D8F-5271-48A3-B6F2-4036E8FBFB39}" destId="{00CC1712-A7DB-445B-92F7-8547C2AEB80B}" srcOrd="1" destOrd="0" presId="urn:microsoft.com/office/officeart/2005/8/layout/hierarchy1"/>
    <dgm:cxn modelId="{F77BBB68-C3BE-4D8A-87DE-03FBE72E5BD4}" type="presParOf" srcId="{239C95A3-A1D7-441D-85D9-A71AAC45D7F1}" destId="{4B908CC2-A268-41E2-894E-8C5819DC9C12}" srcOrd="1" destOrd="0" presId="urn:microsoft.com/office/officeart/2005/8/layout/hierarchy1"/>
    <dgm:cxn modelId="{7FF1F79C-E450-4AFC-BD71-824DB29B2B3E}" type="presParOf" srcId="{4B908CC2-A268-41E2-894E-8C5819DC9C12}" destId="{F98C26D9-4580-4AD5-87C0-4BBEA0A60FFA}" srcOrd="0" destOrd="0" presId="urn:microsoft.com/office/officeart/2005/8/layout/hierarchy1"/>
    <dgm:cxn modelId="{8030633A-FD4B-4EE4-A9F2-E7C7A9DB96A0}" type="presParOf" srcId="{F98C26D9-4580-4AD5-87C0-4BBEA0A60FFA}" destId="{97A0FEB3-CF3D-4355-9BFA-673A0C0F61CF}" srcOrd="0" destOrd="0" presId="urn:microsoft.com/office/officeart/2005/8/layout/hierarchy1"/>
    <dgm:cxn modelId="{1D950225-E667-4F0D-86F5-818C1FF5557B}" type="presParOf" srcId="{F98C26D9-4580-4AD5-87C0-4BBEA0A60FFA}" destId="{A12EC4B8-D96E-4A08-853E-43B1D1467E73}" srcOrd="1" destOrd="0" presId="urn:microsoft.com/office/officeart/2005/8/layout/hierarchy1"/>
    <dgm:cxn modelId="{3CB80A71-839C-4479-835D-0C123D34452E}" type="presParOf" srcId="{4B908CC2-A268-41E2-894E-8C5819DC9C12}" destId="{9564478F-0C35-4B62-869D-DFE5D913D5F1}" srcOrd="1" destOrd="0" presId="urn:microsoft.com/office/officeart/2005/8/layout/hierarchy1"/>
    <dgm:cxn modelId="{6DD0DB04-35E3-4A8E-9E74-EFA1539B9B7F}" type="presParOf" srcId="{239C95A3-A1D7-441D-85D9-A71AAC45D7F1}" destId="{6BB90423-9E46-47C0-9594-76B3F59C4C28}" srcOrd="2" destOrd="0" presId="urn:microsoft.com/office/officeart/2005/8/layout/hierarchy1"/>
    <dgm:cxn modelId="{64E860BB-C63E-4E9D-8AD3-3C4A761846E8}" type="presParOf" srcId="{6BB90423-9E46-47C0-9594-76B3F59C4C28}" destId="{80D3BB66-5FCA-40C9-A61C-7DBAC3C6D9E0}" srcOrd="0" destOrd="0" presId="urn:microsoft.com/office/officeart/2005/8/layout/hierarchy1"/>
    <dgm:cxn modelId="{93F507F1-0AAA-4FAE-8B86-C20B2CE8D1A3}" type="presParOf" srcId="{80D3BB66-5FCA-40C9-A61C-7DBAC3C6D9E0}" destId="{36D70B7F-04D3-4B3C-AB8C-5B006909C5F5}" srcOrd="0" destOrd="0" presId="urn:microsoft.com/office/officeart/2005/8/layout/hierarchy1"/>
    <dgm:cxn modelId="{1C946454-24D2-4E99-97A5-AF39CB55DFC2}" type="presParOf" srcId="{80D3BB66-5FCA-40C9-A61C-7DBAC3C6D9E0}" destId="{6013A880-71D4-42A2-A75F-56C65290CB97}" srcOrd="1" destOrd="0" presId="urn:microsoft.com/office/officeart/2005/8/layout/hierarchy1"/>
    <dgm:cxn modelId="{7382CC76-F8D1-4AAA-A22D-871E59ADAE1B}" type="presParOf" srcId="{6BB90423-9E46-47C0-9594-76B3F59C4C28}" destId="{6B9C70E0-3FBF-4B0C-A242-41900C309EF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5B1578-BF64-47E3-8494-EA3E5881AB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4E8BF72-C9DF-4BFD-8EEB-6A1F5BACF8C0}">
      <dgm:prSet custT="1"/>
      <dgm:spPr/>
      <dgm:t>
        <a:bodyPr/>
        <a:lstStyle/>
        <a:p>
          <a:pPr algn="ctr">
            <a:lnSpc>
              <a:spcPct val="100000"/>
            </a:lnSpc>
          </a:pPr>
          <a:r>
            <a:rPr lang="en-GB" sz="3200" dirty="0">
              <a:solidFill>
                <a:srgbClr val="003D7D"/>
              </a:solidFill>
            </a:rPr>
            <a:t>Speedy reporting of assessment results</a:t>
          </a:r>
          <a:endParaRPr lang="en-US" sz="3200" dirty="0">
            <a:solidFill>
              <a:srgbClr val="003D7D"/>
            </a:solidFill>
          </a:endParaRPr>
        </a:p>
      </dgm:t>
    </dgm:pt>
    <dgm:pt modelId="{172ECC90-A9ED-4427-81E4-5B7F664875B7}" type="parTrans" cxnId="{6A042165-3D28-4679-BFB5-41314B1CE4B1}">
      <dgm:prSet/>
      <dgm:spPr/>
      <dgm:t>
        <a:bodyPr/>
        <a:lstStyle/>
        <a:p>
          <a:endParaRPr lang="en-US" sz="2800">
            <a:solidFill>
              <a:srgbClr val="002060"/>
            </a:solidFill>
          </a:endParaRPr>
        </a:p>
      </dgm:t>
    </dgm:pt>
    <dgm:pt modelId="{7FBD5542-35FD-48ED-8E17-B70F15AF8A58}" type="sibTrans" cxnId="{6A042165-3D28-4679-BFB5-41314B1CE4B1}">
      <dgm:prSet/>
      <dgm:spPr/>
      <dgm:t>
        <a:bodyPr/>
        <a:lstStyle/>
        <a:p>
          <a:endParaRPr lang="en-US" sz="2800">
            <a:solidFill>
              <a:srgbClr val="002060"/>
            </a:solidFill>
          </a:endParaRPr>
        </a:p>
      </dgm:t>
    </dgm:pt>
    <dgm:pt modelId="{FCB7E392-FE33-4CDA-BC0D-D80F7829DA00}">
      <dgm:prSet custT="1"/>
      <dgm:spPr/>
      <dgm:t>
        <a:bodyPr/>
        <a:lstStyle/>
        <a:p>
          <a:pPr algn="ctr">
            <a:lnSpc>
              <a:spcPct val="100000"/>
            </a:lnSpc>
          </a:pPr>
          <a:r>
            <a:rPr lang="en-GB" sz="3200" dirty="0">
              <a:solidFill>
                <a:srgbClr val="003D7D"/>
              </a:solidFill>
            </a:rPr>
            <a:t>Individual item difficulties and discriminations can be calculated</a:t>
          </a:r>
          <a:endParaRPr lang="en-US" sz="3200" dirty="0">
            <a:solidFill>
              <a:srgbClr val="003D7D"/>
            </a:solidFill>
          </a:endParaRPr>
        </a:p>
      </dgm:t>
    </dgm:pt>
    <dgm:pt modelId="{114B29CC-CEB2-42B4-992B-C968788E9AF6}" type="parTrans" cxnId="{E4E9FAB7-69EA-4FA5-816E-1D3839DB85BB}">
      <dgm:prSet/>
      <dgm:spPr/>
      <dgm:t>
        <a:bodyPr/>
        <a:lstStyle/>
        <a:p>
          <a:endParaRPr lang="en-US" sz="2800">
            <a:solidFill>
              <a:srgbClr val="002060"/>
            </a:solidFill>
          </a:endParaRPr>
        </a:p>
      </dgm:t>
    </dgm:pt>
    <dgm:pt modelId="{10F0FE8B-7E55-4245-8239-7967FFE4598A}" type="sibTrans" cxnId="{E4E9FAB7-69EA-4FA5-816E-1D3839DB85BB}">
      <dgm:prSet/>
      <dgm:spPr/>
      <dgm:t>
        <a:bodyPr/>
        <a:lstStyle/>
        <a:p>
          <a:endParaRPr lang="en-US" sz="2800">
            <a:solidFill>
              <a:srgbClr val="002060"/>
            </a:solidFill>
          </a:endParaRPr>
        </a:p>
      </dgm:t>
    </dgm:pt>
    <dgm:pt modelId="{50ECD792-1287-43EB-B5F6-1853B7FFA78E}" type="pres">
      <dgm:prSet presAssocID="{A75B1578-BF64-47E3-8494-EA3E5881ABEF}" presName="root" presStyleCnt="0">
        <dgm:presLayoutVars>
          <dgm:dir/>
          <dgm:resizeHandles val="exact"/>
        </dgm:presLayoutVars>
      </dgm:prSet>
      <dgm:spPr/>
    </dgm:pt>
    <dgm:pt modelId="{F4001D1A-5E87-4BC8-B59E-B42AA6A88FDC}" type="pres">
      <dgm:prSet presAssocID="{64E8BF72-C9DF-4BFD-8EEB-6A1F5BACF8C0}" presName="compNode" presStyleCnt="0"/>
      <dgm:spPr/>
    </dgm:pt>
    <dgm:pt modelId="{DA344ACF-EC63-49D3-8A57-BB087FA82EA6}" type="pres">
      <dgm:prSet presAssocID="{64E8BF72-C9DF-4BFD-8EEB-6A1F5BACF8C0}" presName="bgRect" presStyleLbl="bgShp" presStyleIdx="0" presStyleCnt="2"/>
      <dgm:spPr/>
    </dgm:pt>
    <dgm:pt modelId="{8A664899-C288-4A32-ADF9-405B0355590F}" type="pres">
      <dgm:prSet presAssocID="{64E8BF72-C9DF-4BFD-8EEB-6A1F5BACF8C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ed Bump"/>
        </a:ext>
      </dgm:extLst>
    </dgm:pt>
    <dgm:pt modelId="{4E77DBA4-7047-4C78-98A5-B2D1966F4BD0}" type="pres">
      <dgm:prSet presAssocID="{64E8BF72-C9DF-4BFD-8EEB-6A1F5BACF8C0}" presName="spaceRect" presStyleCnt="0"/>
      <dgm:spPr/>
    </dgm:pt>
    <dgm:pt modelId="{42B179C4-53E2-4713-8DA2-5F18279171F9}" type="pres">
      <dgm:prSet presAssocID="{64E8BF72-C9DF-4BFD-8EEB-6A1F5BACF8C0}" presName="parTx" presStyleLbl="revTx" presStyleIdx="0" presStyleCnt="2" custLinFactNeighborY="478">
        <dgm:presLayoutVars>
          <dgm:chMax val="0"/>
          <dgm:chPref val="0"/>
        </dgm:presLayoutVars>
      </dgm:prSet>
      <dgm:spPr/>
    </dgm:pt>
    <dgm:pt modelId="{2919A1D5-83C4-49B5-B90D-16397540A442}" type="pres">
      <dgm:prSet presAssocID="{7FBD5542-35FD-48ED-8E17-B70F15AF8A58}" presName="sibTrans" presStyleCnt="0"/>
      <dgm:spPr/>
    </dgm:pt>
    <dgm:pt modelId="{60385D35-1618-43B6-8040-991430B9E325}" type="pres">
      <dgm:prSet presAssocID="{FCB7E392-FE33-4CDA-BC0D-D80F7829DA00}" presName="compNode" presStyleCnt="0"/>
      <dgm:spPr/>
    </dgm:pt>
    <dgm:pt modelId="{653EE8D0-3DE7-4697-8C92-7FE27D046848}" type="pres">
      <dgm:prSet presAssocID="{FCB7E392-FE33-4CDA-BC0D-D80F7829DA00}" presName="bgRect" presStyleLbl="bgShp" presStyleIdx="1" presStyleCnt="2"/>
      <dgm:spPr/>
    </dgm:pt>
    <dgm:pt modelId="{BEBECDA9-A258-4319-AF0D-C8A0D98632F8}" type="pres">
      <dgm:prSet presAssocID="{FCB7E392-FE33-4CDA-BC0D-D80F7829DA0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C133265B-1317-458B-86DF-CF0CBE3CC76B}" type="pres">
      <dgm:prSet presAssocID="{FCB7E392-FE33-4CDA-BC0D-D80F7829DA00}" presName="spaceRect" presStyleCnt="0"/>
      <dgm:spPr/>
    </dgm:pt>
    <dgm:pt modelId="{B8EA92E3-FC5D-431E-8F75-1AD1A2FC0ACE}" type="pres">
      <dgm:prSet presAssocID="{FCB7E392-FE33-4CDA-BC0D-D80F7829DA00}" presName="parTx" presStyleLbl="revTx" presStyleIdx="1" presStyleCnt="2">
        <dgm:presLayoutVars>
          <dgm:chMax val="0"/>
          <dgm:chPref val="0"/>
        </dgm:presLayoutVars>
      </dgm:prSet>
      <dgm:spPr/>
    </dgm:pt>
  </dgm:ptLst>
  <dgm:cxnLst>
    <dgm:cxn modelId="{EAB73F14-3D64-4848-8761-C42CD27EE2AC}" type="presOf" srcId="{64E8BF72-C9DF-4BFD-8EEB-6A1F5BACF8C0}" destId="{42B179C4-53E2-4713-8DA2-5F18279171F9}" srcOrd="0" destOrd="0" presId="urn:microsoft.com/office/officeart/2018/2/layout/IconVerticalSolidList"/>
    <dgm:cxn modelId="{DDF4B525-49F6-4D15-B6D8-B9A3E27E2F71}" type="presOf" srcId="{FCB7E392-FE33-4CDA-BC0D-D80F7829DA00}" destId="{B8EA92E3-FC5D-431E-8F75-1AD1A2FC0ACE}" srcOrd="0" destOrd="0" presId="urn:microsoft.com/office/officeart/2018/2/layout/IconVerticalSolidList"/>
    <dgm:cxn modelId="{6A042165-3D28-4679-BFB5-41314B1CE4B1}" srcId="{A75B1578-BF64-47E3-8494-EA3E5881ABEF}" destId="{64E8BF72-C9DF-4BFD-8EEB-6A1F5BACF8C0}" srcOrd="0" destOrd="0" parTransId="{172ECC90-A9ED-4427-81E4-5B7F664875B7}" sibTransId="{7FBD5542-35FD-48ED-8E17-B70F15AF8A58}"/>
    <dgm:cxn modelId="{CFADAA87-A2EF-4093-8ED1-049AF263F27D}" type="presOf" srcId="{A75B1578-BF64-47E3-8494-EA3E5881ABEF}" destId="{50ECD792-1287-43EB-B5F6-1853B7FFA78E}" srcOrd="0" destOrd="0" presId="urn:microsoft.com/office/officeart/2018/2/layout/IconVerticalSolidList"/>
    <dgm:cxn modelId="{E4E9FAB7-69EA-4FA5-816E-1D3839DB85BB}" srcId="{A75B1578-BF64-47E3-8494-EA3E5881ABEF}" destId="{FCB7E392-FE33-4CDA-BC0D-D80F7829DA00}" srcOrd="1" destOrd="0" parTransId="{114B29CC-CEB2-42B4-992B-C968788E9AF6}" sibTransId="{10F0FE8B-7E55-4245-8239-7967FFE4598A}"/>
    <dgm:cxn modelId="{A8112C4A-E4A8-4657-8117-6B27A5D736FF}" type="presParOf" srcId="{50ECD792-1287-43EB-B5F6-1853B7FFA78E}" destId="{F4001D1A-5E87-4BC8-B59E-B42AA6A88FDC}" srcOrd="0" destOrd="0" presId="urn:microsoft.com/office/officeart/2018/2/layout/IconVerticalSolidList"/>
    <dgm:cxn modelId="{B1ADA3C9-F273-4DAE-83FA-050BA6C53C6D}" type="presParOf" srcId="{F4001D1A-5E87-4BC8-B59E-B42AA6A88FDC}" destId="{DA344ACF-EC63-49D3-8A57-BB087FA82EA6}" srcOrd="0" destOrd="0" presId="urn:microsoft.com/office/officeart/2018/2/layout/IconVerticalSolidList"/>
    <dgm:cxn modelId="{8D6E33D4-F13A-4F53-A63F-6471F42257F9}" type="presParOf" srcId="{F4001D1A-5E87-4BC8-B59E-B42AA6A88FDC}" destId="{8A664899-C288-4A32-ADF9-405B0355590F}" srcOrd="1" destOrd="0" presId="urn:microsoft.com/office/officeart/2018/2/layout/IconVerticalSolidList"/>
    <dgm:cxn modelId="{D3C7E151-2463-4F0D-AC2E-40788EAE9901}" type="presParOf" srcId="{F4001D1A-5E87-4BC8-B59E-B42AA6A88FDC}" destId="{4E77DBA4-7047-4C78-98A5-B2D1966F4BD0}" srcOrd="2" destOrd="0" presId="urn:microsoft.com/office/officeart/2018/2/layout/IconVerticalSolidList"/>
    <dgm:cxn modelId="{6F6288EE-09E2-4190-B7F2-5D7C62E363A4}" type="presParOf" srcId="{F4001D1A-5E87-4BC8-B59E-B42AA6A88FDC}" destId="{42B179C4-53E2-4713-8DA2-5F18279171F9}" srcOrd="3" destOrd="0" presId="urn:microsoft.com/office/officeart/2018/2/layout/IconVerticalSolidList"/>
    <dgm:cxn modelId="{2E58E54D-6859-4352-8480-EE192F1FE57D}" type="presParOf" srcId="{50ECD792-1287-43EB-B5F6-1853B7FFA78E}" destId="{2919A1D5-83C4-49B5-B90D-16397540A442}" srcOrd="1" destOrd="0" presId="urn:microsoft.com/office/officeart/2018/2/layout/IconVerticalSolidList"/>
    <dgm:cxn modelId="{211E78D5-1B47-4439-89A4-E1F90326F5E7}" type="presParOf" srcId="{50ECD792-1287-43EB-B5F6-1853B7FFA78E}" destId="{60385D35-1618-43B6-8040-991430B9E325}" srcOrd="2" destOrd="0" presId="urn:microsoft.com/office/officeart/2018/2/layout/IconVerticalSolidList"/>
    <dgm:cxn modelId="{B9B6E431-9393-408D-AA0C-D4B9EF128253}" type="presParOf" srcId="{60385D35-1618-43B6-8040-991430B9E325}" destId="{653EE8D0-3DE7-4697-8C92-7FE27D046848}" srcOrd="0" destOrd="0" presId="urn:microsoft.com/office/officeart/2018/2/layout/IconVerticalSolidList"/>
    <dgm:cxn modelId="{9CAE18EB-57F7-44B5-B5E0-7548DADE2F68}" type="presParOf" srcId="{60385D35-1618-43B6-8040-991430B9E325}" destId="{BEBECDA9-A258-4319-AF0D-C8A0D98632F8}" srcOrd="1" destOrd="0" presId="urn:microsoft.com/office/officeart/2018/2/layout/IconVerticalSolidList"/>
    <dgm:cxn modelId="{092C4EFA-9E14-4E5C-8E81-2B2B3A0B337E}" type="presParOf" srcId="{60385D35-1618-43B6-8040-991430B9E325}" destId="{C133265B-1317-458B-86DF-CF0CBE3CC76B}" srcOrd="2" destOrd="0" presId="urn:microsoft.com/office/officeart/2018/2/layout/IconVerticalSolidList"/>
    <dgm:cxn modelId="{1E840E4C-9FB0-4CE3-98DB-A50279F46ED8}" type="presParOf" srcId="{60385D35-1618-43B6-8040-991430B9E325}" destId="{B8EA92E3-FC5D-431E-8F75-1AD1A2FC0AC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E4630D-38C3-445F-BDC4-D8F6A7AE7B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0F8B58D-A974-40B4-8ED6-58C90DEEA495}">
      <dgm:prSet custT="1"/>
      <dgm:spPr/>
      <dgm:t>
        <a:bodyPr/>
        <a:lstStyle/>
        <a:p>
          <a:pPr algn="ctr"/>
          <a:r>
            <a:rPr lang="en-GB" sz="3200" dirty="0">
              <a:ln>
                <a:solidFill>
                  <a:schemeClr val="tx2"/>
                </a:solidFill>
              </a:ln>
              <a:solidFill>
                <a:srgbClr val="003D7D"/>
              </a:solidFill>
            </a:rPr>
            <a:t>Good items are difficult to write </a:t>
          </a:r>
          <a:endParaRPr lang="en-US" sz="3200" dirty="0">
            <a:ln>
              <a:solidFill>
                <a:schemeClr val="tx2"/>
              </a:solidFill>
            </a:ln>
            <a:solidFill>
              <a:srgbClr val="003D7D"/>
            </a:solidFill>
          </a:endParaRPr>
        </a:p>
      </dgm:t>
    </dgm:pt>
    <dgm:pt modelId="{3DBFB75E-0112-4668-B322-F9E3133D5E7E}" type="parTrans" cxnId="{809A5E89-89B3-46DC-ADCE-0C7C025434A0}">
      <dgm:prSet/>
      <dgm:spPr/>
      <dgm:t>
        <a:bodyPr/>
        <a:lstStyle/>
        <a:p>
          <a:pPr algn="ctr"/>
          <a:endParaRPr lang="en-US" sz="2800">
            <a:ln>
              <a:solidFill>
                <a:schemeClr val="tx2"/>
              </a:solidFill>
            </a:ln>
          </a:endParaRPr>
        </a:p>
      </dgm:t>
    </dgm:pt>
    <dgm:pt modelId="{DEAB6C8D-FD7A-41A8-B1A1-194DC3C1E10F}" type="sibTrans" cxnId="{809A5E89-89B3-46DC-ADCE-0C7C025434A0}">
      <dgm:prSet/>
      <dgm:spPr/>
      <dgm:t>
        <a:bodyPr/>
        <a:lstStyle/>
        <a:p>
          <a:pPr algn="ctr"/>
          <a:endParaRPr lang="en-US" sz="2800">
            <a:ln>
              <a:solidFill>
                <a:schemeClr val="tx2"/>
              </a:solidFill>
            </a:ln>
          </a:endParaRPr>
        </a:p>
      </dgm:t>
    </dgm:pt>
    <dgm:pt modelId="{2F4A9B17-4F40-4380-8DD1-2919644C55D9}">
      <dgm:prSet custT="1"/>
      <dgm:spPr/>
      <dgm:t>
        <a:bodyPr/>
        <a:lstStyle/>
        <a:p>
          <a:pPr algn="ctr"/>
          <a:r>
            <a:rPr lang="en-GB" sz="3200" dirty="0">
              <a:ln>
                <a:solidFill>
                  <a:schemeClr val="tx2"/>
                </a:solidFill>
              </a:ln>
              <a:solidFill>
                <a:srgbClr val="003D7D"/>
              </a:solidFill>
            </a:rPr>
            <a:t>A lot of time is required to construct a good test</a:t>
          </a:r>
          <a:endParaRPr lang="en-US" sz="3200" dirty="0">
            <a:ln>
              <a:solidFill>
                <a:schemeClr val="tx2"/>
              </a:solidFill>
            </a:ln>
            <a:solidFill>
              <a:srgbClr val="003D7D"/>
            </a:solidFill>
          </a:endParaRPr>
        </a:p>
      </dgm:t>
    </dgm:pt>
    <dgm:pt modelId="{F05B5A2F-18C8-4967-BC61-5C338DD9A749}" type="parTrans" cxnId="{C560A391-2F72-4171-976A-65D58679E734}">
      <dgm:prSet/>
      <dgm:spPr/>
      <dgm:t>
        <a:bodyPr/>
        <a:lstStyle/>
        <a:p>
          <a:pPr algn="ctr"/>
          <a:endParaRPr lang="en-US" sz="2800">
            <a:ln>
              <a:solidFill>
                <a:schemeClr val="tx2"/>
              </a:solidFill>
            </a:ln>
          </a:endParaRPr>
        </a:p>
      </dgm:t>
    </dgm:pt>
    <dgm:pt modelId="{BB47F3EF-03E8-47B8-A3F0-3C3AF9E8F6C7}" type="sibTrans" cxnId="{C560A391-2F72-4171-976A-65D58679E734}">
      <dgm:prSet/>
      <dgm:spPr/>
      <dgm:t>
        <a:bodyPr/>
        <a:lstStyle/>
        <a:p>
          <a:pPr algn="ctr"/>
          <a:endParaRPr lang="en-US" sz="2800">
            <a:ln>
              <a:solidFill>
                <a:schemeClr val="tx2"/>
              </a:solidFill>
            </a:ln>
          </a:endParaRPr>
        </a:p>
      </dgm:t>
    </dgm:pt>
    <dgm:pt modelId="{53416483-CB2F-427B-8A7E-598B00E501F1}">
      <dgm:prSet custT="1"/>
      <dgm:spPr/>
      <dgm:t>
        <a:bodyPr/>
        <a:lstStyle/>
        <a:p>
          <a:pPr algn="ctr"/>
          <a:r>
            <a:rPr lang="en-GB" sz="3200" dirty="0">
              <a:ln>
                <a:solidFill>
                  <a:schemeClr val="tx2"/>
                </a:solidFill>
              </a:ln>
              <a:solidFill>
                <a:srgbClr val="003D7D"/>
              </a:solidFill>
            </a:rPr>
            <a:t>Guessing is encouraged</a:t>
          </a:r>
          <a:endParaRPr lang="en-US" sz="3200" dirty="0">
            <a:ln>
              <a:solidFill>
                <a:schemeClr val="tx2"/>
              </a:solidFill>
            </a:ln>
            <a:solidFill>
              <a:srgbClr val="003D7D"/>
            </a:solidFill>
          </a:endParaRPr>
        </a:p>
      </dgm:t>
    </dgm:pt>
    <dgm:pt modelId="{FBE567C9-DAA1-46F1-A532-74449F790FF8}" type="parTrans" cxnId="{E58A5BCC-B9F4-4448-8261-402E75ED5DAF}">
      <dgm:prSet/>
      <dgm:spPr/>
      <dgm:t>
        <a:bodyPr/>
        <a:lstStyle/>
        <a:p>
          <a:pPr algn="ctr"/>
          <a:endParaRPr lang="en-US" sz="2800">
            <a:ln>
              <a:solidFill>
                <a:schemeClr val="tx2"/>
              </a:solidFill>
            </a:ln>
          </a:endParaRPr>
        </a:p>
      </dgm:t>
    </dgm:pt>
    <dgm:pt modelId="{ED8D2BB0-7584-4AF2-8D00-5935533BDB26}" type="sibTrans" cxnId="{E58A5BCC-B9F4-4448-8261-402E75ED5DAF}">
      <dgm:prSet/>
      <dgm:spPr/>
      <dgm:t>
        <a:bodyPr/>
        <a:lstStyle/>
        <a:p>
          <a:pPr algn="ctr"/>
          <a:endParaRPr lang="en-US" sz="2800">
            <a:ln>
              <a:solidFill>
                <a:schemeClr val="tx2"/>
              </a:solidFill>
            </a:ln>
          </a:endParaRPr>
        </a:p>
      </dgm:t>
    </dgm:pt>
    <dgm:pt modelId="{605D60C6-F6A4-4239-B565-29AE0BD88244}" type="pres">
      <dgm:prSet presAssocID="{CFE4630D-38C3-445F-BDC4-D8F6A7AE7BBD}" presName="linear" presStyleCnt="0">
        <dgm:presLayoutVars>
          <dgm:animLvl val="lvl"/>
          <dgm:resizeHandles val="exact"/>
        </dgm:presLayoutVars>
      </dgm:prSet>
      <dgm:spPr/>
    </dgm:pt>
    <dgm:pt modelId="{F41A2322-BAE5-455F-8A29-9190431CCA62}" type="pres">
      <dgm:prSet presAssocID="{C0F8B58D-A974-40B4-8ED6-58C90DEEA495}" presName="parentText" presStyleLbl="node1" presStyleIdx="0" presStyleCnt="3">
        <dgm:presLayoutVars>
          <dgm:chMax val="0"/>
          <dgm:bulletEnabled val="1"/>
        </dgm:presLayoutVars>
      </dgm:prSet>
      <dgm:spPr/>
    </dgm:pt>
    <dgm:pt modelId="{B5AD3896-D46F-4AD7-A2B5-79D7A51160A2}" type="pres">
      <dgm:prSet presAssocID="{DEAB6C8D-FD7A-41A8-B1A1-194DC3C1E10F}" presName="spacer" presStyleCnt="0"/>
      <dgm:spPr/>
    </dgm:pt>
    <dgm:pt modelId="{F8480B2B-055F-490A-9141-3AF78F63898B}" type="pres">
      <dgm:prSet presAssocID="{2F4A9B17-4F40-4380-8DD1-2919644C55D9}" presName="parentText" presStyleLbl="node1" presStyleIdx="1" presStyleCnt="3">
        <dgm:presLayoutVars>
          <dgm:chMax val="0"/>
          <dgm:bulletEnabled val="1"/>
        </dgm:presLayoutVars>
      </dgm:prSet>
      <dgm:spPr/>
    </dgm:pt>
    <dgm:pt modelId="{249C4E9F-D210-4484-9CF6-732A7D5ED033}" type="pres">
      <dgm:prSet presAssocID="{BB47F3EF-03E8-47B8-A3F0-3C3AF9E8F6C7}" presName="spacer" presStyleCnt="0"/>
      <dgm:spPr/>
    </dgm:pt>
    <dgm:pt modelId="{DA4910C0-EDA6-4201-8EF1-B6CA13591C62}" type="pres">
      <dgm:prSet presAssocID="{53416483-CB2F-427B-8A7E-598B00E501F1}" presName="parentText" presStyleLbl="node1" presStyleIdx="2" presStyleCnt="3">
        <dgm:presLayoutVars>
          <dgm:chMax val="0"/>
          <dgm:bulletEnabled val="1"/>
        </dgm:presLayoutVars>
      </dgm:prSet>
      <dgm:spPr/>
    </dgm:pt>
  </dgm:ptLst>
  <dgm:cxnLst>
    <dgm:cxn modelId="{A6671821-06CB-42E7-804F-B13E2582689A}" type="presOf" srcId="{C0F8B58D-A974-40B4-8ED6-58C90DEEA495}" destId="{F41A2322-BAE5-455F-8A29-9190431CCA62}" srcOrd="0" destOrd="0" presId="urn:microsoft.com/office/officeart/2005/8/layout/vList2"/>
    <dgm:cxn modelId="{1B361740-4DC4-4715-BF75-BADF5463684C}" type="presOf" srcId="{53416483-CB2F-427B-8A7E-598B00E501F1}" destId="{DA4910C0-EDA6-4201-8EF1-B6CA13591C62}" srcOrd="0" destOrd="0" presId="urn:microsoft.com/office/officeart/2005/8/layout/vList2"/>
    <dgm:cxn modelId="{809A5E89-89B3-46DC-ADCE-0C7C025434A0}" srcId="{CFE4630D-38C3-445F-BDC4-D8F6A7AE7BBD}" destId="{C0F8B58D-A974-40B4-8ED6-58C90DEEA495}" srcOrd="0" destOrd="0" parTransId="{3DBFB75E-0112-4668-B322-F9E3133D5E7E}" sibTransId="{DEAB6C8D-FD7A-41A8-B1A1-194DC3C1E10F}"/>
    <dgm:cxn modelId="{C560A391-2F72-4171-976A-65D58679E734}" srcId="{CFE4630D-38C3-445F-BDC4-D8F6A7AE7BBD}" destId="{2F4A9B17-4F40-4380-8DD1-2919644C55D9}" srcOrd="1" destOrd="0" parTransId="{F05B5A2F-18C8-4967-BC61-5C338DD9A749}" sibTransId="{BB47F3EF-03E8-47B8-A3F0-3C3AF9E8F6C7}"/>
    <dgm:cxn modelId="{562317B2-D1D9-4E4F-A739-79C19CC86E23}" type="presOf" srcId="{2F4A9B17-4F40-4380-8DD1-2919644C55D9}" destId="{F8480B2B-055F-490A-9141-3AF78F63898B}" srcOrd="0" destOrd="0" presId="urn:microsoft.com/office/officeart/2005/8/layout/vList2"/>
    <dgm:cxn modelId="{E58A5BCC-B9F4-4448-8261-402E75ED5DAF}" srcId="{CFE4630D-38C3-445F-BDC4-D8F6A7AE7BBD}" destId="{53416483-CB2F-427B-8A7E-598B00E501F1}" srcOrd="2" destOrd="0" parTransId="{FBE567C9-DAA1-46F1-A532-74449F790FF8}" sibTransId="{ED8D2BB0-7584-4AF2-8D00-5935533BDB26}"/>
    <dgm:cxn modelId="{72DD47FF-9A38-4F42-B0A5-9DFCD3990C18}" type="presOf" srcId="{CFE4630D-38C3-445F-BDC4-D8F6A7AE7BBD}" destId="{605D60C6-F6A4-4239-B565-29AE0BD88244}" srcOrd="0" destOrd="0" presId="urn:microsoft.com/office/officeart/2005/8/layout/vList2"/>
    <dgm:cxn modelId="{3B143404-382B-40FA-9255-BE2D1AFD0BCF}" type="presParOf" srcId="{605D60C6-F6A4-4239-B565-29AE0BD88244}" destId="{F41A2322-BAE5-455F-8A29-9190431CCA62}" srcOrd="0" destOrd="0" presId="urn:microsoft.com/office/officeart/2005/8/layout/vList2"/>
    <dgm:cxn modelId="{08C5DE80-8551-45D4-939D-B4E987042C3F}" type="presParOf" srcId="{605D60C6-F6A4-4239-B565-29AE0BD88244}" destId="{B5AD3896-D46F-4AD7-A2B5-79D7A51160A2}" srcOrd="1" destOrd="0" presId="urn:microsoft.com/office/officeart/2005/8/layout/vList2"/>
    <dgm:cxn modelId="{759A4096-96F6-48F4-B0C3-A630060592CB}" type="presParOf" srcId="{605D60C6-F6A4-4239-B565-29AE0BD88244}" destId="{F8480B2B-055F-490A-9141-3AF78F63898B}" srcOrd="2" destOrd="0" presId="urn:microsoft.com/office/officeart/2005/8/layout/vList2"/>
    <dgm:cxn modelId="{51CE7712-77FF-4491-BAAE-4D80BB0B1D81}" type="presParOf" srcId="{605D60C6-F6A4-4239-B565-29AE0BD88244}" destId="{249C4E9F-D210-4484-9CF6-732A7D5ED033}" srcOrd="3" destOrd="0" presId="urn:microsoft.com/office/officeart/2005/8/layout/vList2"/>
    <dgm:cxn modelId="{1AF81662-D02D-4E65-9FE7-879636B89DEA}" type="presParOf" srcId="{605D60C6-F6A4-4239-B565-29AE0BD88244}" destId="{DA4910C0-EDA6-4201-8EF1-B6CA13591C6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D07623-3470-4927-BDF1-F87C267F626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4D2669C-C40C-47B5-868E-C6CB2480A26A}">
      <dgm:prSet custT="1"/>
      <dgm:spPr/>
      <dgm:t>
        <a:bodyPr/>
        <a:lstStyle/>
        <a:p>
          <a:pPr algn="ctr"/>
          <a:r>
            <a:rPr lang="en-GB" sz="3200" dirty="0">
              <a:ln>
                <a:solidFill>
                  <a:schemeClr val="tx1"/>
                </a:solidFill>
              </a:ln>
            </a:rPr>
            <a:t>Open book MCQs can assess conceptual understanding</a:t>
          </a:r>
          <a:endParaRPr lang="en-US" sz="3200" dirty="0">
            <a:ln>
              <a:solidFill>
                <a:schemeClr val="tx1"/>
              </a:solidFill>
            </a:ln>
          </a:endParaRPr>
        </a:p>
      </dgm:t>
    </dgm:pt>
    <dgm:pt modelId="{5BF52B1F-83AB-4EF8-AB14-06A949A36064}" type="parTrans" cxnId="{5A131CD8-65C6-4B8A-A53A-6A08BE46BFFD}">
      <dgm:prSet/>
      <dgm:spPr/>
      <dgm:t>
        <a:bodyPr/>
        <a:lstStyle/>
        <a:p>
          <a:pPr algn="ctr"/>
          <a:endParaRPr lang="en-US" sz="3200">
            <a:ln>
              <a:solidFill>
                <a:schemeClr val="tx1"/>
              </a:solidFill>
            </a:ln>
          </a:endParaRPr>
        </a:p>
      </dgm:t>
    </dgm:pt>
    <dgm:pt modelId="{1D815534-7F91-4A9C-BE7D-F711A9EC6FC5}" type="sibTrans" cxnId="{5A131CD8-65C6-4B8A-A53A-6A08BE46BFFD}">
      <dgm:prSet/>
      <dgm:spPr/>
      <dgm:t>
        <a:bodyPr/>
        <a:lstStyle/>
        <a:p>
          <a:pPr algn="ctr"/>
          <a:endParaRPr lang="en-US" sz="3200">
            <a:ln>
              <a:solidFill>
                <a:schemeClr val="tx1"/>
              </a:solidFill>
            </a:ln>
          </a:endParaRPr>
        </a:p>
      </dgm:t>
    </dgm:pt>
    <dgm:pt modelId="{C66B594B-8B6F-49B5-99C2-0C8AB16607E5}">
      <dgm:prSet custT="1"/>
      <dgm:spPr/>
      <dgm:t>
        <a:bodyPr/>
        <a:lstStyle/>
        <a:p>
          <a:pPr algn="ctr"/>
          <a:r>
            <a:rPr lang="en-GB" sz="3200">
              <a:ln>
                <a:solidFill>
                  <a:schemeClr val="tx1"/>
                </a:solidFill>
              </a:ln>
            </a:rPr>
            <a:t>Open book MCQs are not easy to write</a:t>
          </a:r>
          <a:endParaRPr lang="en-US" sz="3200">
            <a:ln>
              <a:solidFill>
                <a:schemeClr val="tx1"/>
              </a:solidFill>
            </a:ln>
          </a:endParaRPr>
        </a:p>
      </dgm:t>
    </dgm:pt>
    <dgm:pt modelId="{EFEDB2B7-3596-4B0B-B039-AF8748525554}" type="parTrans" cxnId="{9B0DAE49-FFE5-4C54-A60F-CBADFB42C68E}">
      <dgm:prSet/>
      <dgm:spPr/>
      <dgm:t>
        <a:bodyPr/>
        <a:lstStyle/>
        <a:p>
          <a:pPr algn="ctr"/>
          <a:endParaRPr lang="en-US" sz="3200">
            <a:ln>
              <a:solidFill>
                <a:schemeClr val="tx1"/>
              </a:solidFill>
            </a:ln>
          </a:endParaRPr>
        </a:p>
      </dgm:t>
    </dgm:pt>
    <dgm:pt modelId="{AC5FE9C7-7B8C-4B7E-ADEC-B7A4925710B3}" type="sibTrans" cxnId="{9B0DAE49-FFE5-4C54-A60F-CBADFB42C68E}">
      <dgm:prSet/>
      <dgm:spPr/>
      <dgm:t>
        <a:bodyPr/>
        <a:lstStyle/>
        <a:p>
          <a:pPr algn="ctr"/>
          <a:endParaRPr lang="en-US" sz="3200">
            <a:ln>
              <a:solidFill>
                <a:schemeClr val="tx1"/>
              </a:solidFill>
            </a:ln>
          </a:endParaRPr>
        </a:p>
      </dgm:t>
    </dgm:pt>
    <dgm:pt modelId="{4848BE62-C4C0-4C54-B2BB-62F51C9083FC}">
      <dgm:prSet custT="1"/>
      <dgm:spPr/>
      <dgm:t>
        <a:bodyPr/>
        <a:lstStyle/>
        <a:p>
          <a:pPr algn="ctr"/>
          <a:r>
            <a:rPr lang="en-GB" sz="3200">
              <a:ln>
                <a:solidFill>
                  <a:schemeClr val="tx1"/>
                </a:solidFill>
              </a:ln>
            </a:rPr>
            <a:t>Excellent resources are available</a:t>
          </a:r>
          <a:endParaRPr lang="en-US" sz="3200">
            <a:ln>
              <a:solidFill>
                <a:schemeClr val="tx1"/>
              </a:solidFill>
            </a:ln>
          </a:endParaRPr>
        </a:p>
      </dgm:t>
    </dgm:pt>
    <dgm:pt modelId="{C0516346-8782-4F7A-9AC9-8B67CE104846}" type="parTrans" cxnId="{4E084664-D091-4C9A-92DC-F5796D55BF72}">
      <dgm:prSet/>
      <dgm:spPr/>
      <dgm:t>
        <a:bodyPr/>
        <a:lstStyle/>
        <a:p>
          <a:pPr algn="ctr"/>
          <a:endParaRPr lang="en-US" sz="3200">
            <a:ln>
              <a:solidFill>
                <a:schemeClr val="tx1"/>
              </a:solidFill>
            </a:ln>
          </a:endParaRPr>
        </a:p>
      </dgm:t>
    </dgm:pt>
    <dgm:pt modelId="{FE4EC6ED-964C-4B92-AA88-BC15A47B1EAD}" type="sibTrans" cxnId="{4E084664-D091-4C9A-92DC-F5796D55BF72}">
      <dgm:prSet/>
      <dgm:spPr/>
      <dgm:t>
        <a:bodyPr/>
        <a:lstStyle/>
        <a:p>
          <a:pPr algn="ctr"/>
          <a:endParaRPr lang="en-US" sz="3200">
            <a:ln>
              <a:solidFill>
                <a:schemeClr val="tx1"/>
              </a:solidFill>
            </a:ln>
          </a:endParaRPr>
        </a:p>
      </dgm:t>
    </dgm:pt>
    <dgm:pt modelId="{80E26814-B96D-4269-9D68-EE7FE77BABA6}" type="pres">
      <dgm:prSet presAssocID="{69D07623-3470-4927-BDF1-F87C267F6260}" presName="linear" presStyleCnt="0">
        <dgm:presLayoutVars>
          <dgm:animLvl val="lvl"/>
          <dgm:resizeHandles val="exact"/>
        </dgm:presLayoutVars>
      </dgm:prSet>
      <dgm:spPr/>
    </dgm:pt>
    <dgm:pt modelId="{1C5E4EC7-3710-46DB-A94A-B0D2A672B16C}" type="pres">
      <dgm:prSet presAssocID="{C4D2669C-C40C-47B5-868E-C6CB2480A26A}" presName="parentText" presStyleLbl="node1" presStyleIdx="0" presStyleCnt="3">
        <dgm:presLayoutVars>
          <dgm:chMax val="0"/>
          <dgm:bulletEnabled val="1"/>
        </dgm:presLayoutVars>
      </dgm:prSet>
      <dgm:spPr/>
    </dgm:pt>
    <dgm:pt modelId="{D6D190F7-133E-4EC3-97DE-E4A441396779}" type="pres">
      <dgm:prSet presAssocID="{1D815534-7F91-4A9C-BE7D-F711A9EC6FC5}" presName="spacer" presStyleCnt="0"/>
      <dgm:spPr/>
    </dgm:pt>
    <dgm:pt modelId="{AA39FBDA-AB01-4979-ACCB-C9850DB8013B}" type="pres">
      <dgm:prSet presAssocID="{C66B594B-8B6F-49B5-99C2-0C8AB16607E5}" presName="parentText" presStyleLbl="node1" presStyleIdx="1" presStyleCnt="3">
        <dgm:presLayoutVars>
          <dgm:chMax val="0"/>
          <dgm:bulletEnabled val="1"/>
        </dgm:presLayoutVars>
      </dgm:prSet>
      <dgm:spPr/>
    </dgm:pt>
    <dgm:pt modelId="{89D1F4E6-F498-4776-9043-0B7F3CF39D57}" type="pres">
      <dgm:prSet presAssocID="{AC5FE9C7-7B8C-4B7E-ADEC-B7A4925710B3}" presName="spacer" presStyleCnt="0"/>
      <dgm:spPr/>
    </dgm:pt>
    <dgm:pt modelId="{A1070F68-BD79-4D06-9938-7DB5CE8BBC58}" type="pres">
      <dgm:prSet presAssocID="{4848BE62-C4C0-4C54-B2BB-62F51C9083FC}" presName="parentText" presStyleLbl="node1" presStyleIdx="2" presStyleCnt="3">
        <dgm:presLayoutVars>
          <dgm:chMax val="0"/>
          <dgm:bulletEnabled val="1"/>
        </dgm:presLayoutVars>
      </dgm:prSet>
      <dgm:spPr/>
    </dgm:pt>
  </dgm:ptLst>
  <dgm:cxnLst>
    <dgm:cxn modelId="{3EA65A2F-536B-4435-B1EE-EE962DFE9B89}" type="presOf" srcId="{69D07623-3470-4927-BDF1-F87C267F6260}" destId="{80E26814-B96D-4269-9D68-EE7FE77BABA6}" srcOrd="0" destOrd="0" presId="urn:microsoft.com/office/officeart/2005/8/layout/vList2"/>
    <dgm:cxn modelId="{E24A5B44-82E8-48C4-B408-E3079FD7DA01}" type="presOf" srcId="{C4D2669C-C40C-47B5-868E-C6CB2480A26A}" destId="{1C5E4EC7-3710-46DB-A94A-B0D2A672B16C}" srcOrd="0" destOrd="0" presId="urn:microsoft.com/office/officeart/2005/8/layout/vList2"/>
    <dgm:cxn modelId="{4E084664-D091-4C9A-92DC-F5796D55BF72}" srcId="{69D07623-3470-4927-BDF1-F87C267F6260}" destId="{4848BE62-C4C0-4C54-B2BB-62F51C9083FC}" srcOrd="2" destOrd="0" parTransId="{C0516346-8782-4F7A-9AC9-8B67CE104846}" sibTransId="{FE4EC6ED-964C-4B92-AA88-BC15A47B1EAD}"/>
    <dgm:cxn modelId="{9B0DAE49-FFE5-4C54-A60F-CBADFB42C68E}" srcId="{69D07623-3470-4927-BDF1-F87C267F6260}" destId="{C66B594B-8B6F-49B5-99C2-0C8AB16607E5}" srcOrd="1" destOrd="0" parTransId="{EFEDB2B7-3596-4B0B-B039-AF8748525554}" sibTransId="{AC5FE9C7-7B8C-4B7E-ADEC-B7A4925710B3}"/>
    <dgm:cxn modelId="{A65212D3-A3F1-453D-A495-2EA7A5C887B3}" type="presOf" srcId="{4848BE62-C4C0-4C54-B2BB-62F51C9083FC}" destId="{A1070F68-BD79-4D06-9938-7DB5CE8BBC58}" srcOrd="0" destOrd="0" presId="urn:microsoft.com/office/officeart/2005/8/layout/vList2"/>
    <dgm:cxn modelId="{3398BFD7-EE52-48A9-9DA5-840F2579D221}" type="presOf" srcId="{C66B594B-8B6F-49B5-99C2-0C8AB16607E5}" destId="{AA39FBDA-AB01-4979-ACCB-C9850DB8013B}" srcOrd="0" destOrd="0" presId="urn:microsoft.com/office/officeart/2005/8/layout/vList2"/>
    <dgm:cxn modelId="{5A131CD8-65C6-4B8A-A53A-6A08BE46BFFD}" srcId="{69D07623-3470-4927-BDF1-F87C267F6260}" destId="{C4D2669C-C40C-47B5-868E-C6CB2480A26A}" srcOrd="0" destOrd="0" parTransId="{5BF52B1F-83AB-4EF8-AB14-06A949A36064}" sibTransId="{1D815534-7F91-4A9C-BE7D-F711A9EC6FC5}"/>
    <dgm:cxn modelId="{81523389-C430-4B5F-A2B9-5A3DE6A09EF5}" type="presParOf" srcId="{80E26814-B96D-4269-9D68-EE7FE77BABA6}" destId="{1C5E4EC7-3710-46DB-A94A-B0D2A672B16C}" srcOrd="0" destOrd="0" presId="urn:microsoft.com/office/officeart/2005/8/layout/vList2"/>
    <dgm:cxn modelId="{70E2CFBA-5F51-459A-B11B-AD8E14997E02}" type="presParOf" srcId="{80E26814-B96D-4269-9D68-EE7FE77BABA6}" destId="{D6D190F7-133E-4EC3-97DE-E4A441396779}" srcOrd="1" destOrd="0" presId="urn:microsoft.com/office/officeart/2005/8/layout/vList2"/>
    <dgm:cxn modelId="{BFC30F87-2D8A-4A95-874B-985C569CECCF}" type="presParOf" srcId="{80E26814-B96D-4269-9D68-EE7FE77BABA6}" destId="{AA39FBDA-AB01-4979-ACCB-C9850DB8013B}" srcOrd="2" destOrd="0" presId="urn:microsoft.com/office/officeart/2005/8/layout/vList2"/>
    <dgm:cxn modelId="{18BAC3F6-1DCB-4043-9832-E80750758EB9}" type="presParOf" srcId="{80E26814-B96D-4269-9D68-EE7FE77BABA6}" destId="{89D1F4E6-F498-4776-9043-0B7F3CF39D57}" srcOrd="3" destOrd="0" presId="urn:microsoft.com/office/officeart/2005/8/layout/vList2"/>
    <dgm:cxn modelId="{62251E16-5478-494F-9986-B9F028C41BED}" type="presParOf" srcId="{80E26814-B96D-4269-9D68-EE7FE77BABA6}" destId="{A1070F68-BD79-4D06-9938-7DB5CE8BBC58}"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1F4C6-FDF3-4E44-BC6C-8C1FFE2F17DA}">
      <dsp:nvSpPr>
        <dsp:cNvPr id="0" name=""/>
        <dsp:cNvSpPr/>
      </dsp:nvSpPr>
      <dsp:spPr>
        <a:xfrm>
          <a:off x="0" y="726787"/>
          <a:ext cx="2371635" cy="15059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52E118-1752-4242-A97E-E0D609C03BC6}">
      <dsp:nvSpPr>
        <dsp:cNvPr id="0" name=""/>
        <dsp:cNvSpPr/>
      </dsp:nvSpPr>
      <dsp:spPr>
        <a:xfrm>
          <a:off x="263515" y="977126"/>
          <a:ext cx="2371635" cy="15059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solidFill>
                <a:srgbClr val="003D7D"/>
              </a:solidFill>
            </a:rPr>
            <a:t>Module information</a:t>
          </a:r>
          <a:endParaRPr lang="en-US" sz="3200" kern="1200" dirty="0">
            <a:solidFill>
              <a:srgbClr val="003D7D"/>
            </a:solidFill>
          </a:endParaRPr>
        </a:p>
      </dsp:txBody>
      <dsp:txXfrm>
        <a:off x="307624" y="1021235"/>
        <a:ext cx="2283417" cy="1417770"/>
      </dsp:txXfrm>
    </dsp:sp>
    <dsp:sp modelId="{97A0FEB3-CF3D-4355-9BFA-673A0C0F61CF}">
      <dsp:nvSpPr>
        <dsp:cNvPr id="0" name=""/>
        <dsp:cNvSpPr/>
      </dsp:nvSpPr>
      <dsp:spPr>
        <a:xfrm>
          <a:off x="2898665" y="726787"/>
          <a:ext cx="2371635" cy="15059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2EC4B8-D96E-4A08-853E-43B1D1467E73}">
      <dsp:nvSpPr>
        <dsp:cNvPr id="0" name=""/>
        <dsp:cNvSpPr/>
      </dsp:nvSpPr>
      <dsp:spPr>
        <a:xfrm>
          <a:off x="3162180" y="977126"/>
          <a:ext cx="2371635" cy="15059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solidFill>
                <a:srgbClr val="003D7D"/>
              </a:solidFill>
            </a:rPr>
            <a:t>Assessment pattern</a:t>
          </a:r>
          <a:endParaRPr lang="en-US" sz="3200" kern="1200">
            <a:solidFill>
              <a:srgbClr val="003D7D"/>
            </a:solidFill>
          </a:endParaRPr>
        </a:p>
      </dsp:txBody>
      <dsp:txXfrm>
        <a:off x="3206289" y="1021235"/>
        <a:ext cx="2283417" cy="1417770"/>
      </dsp:txXfrm>
    </dsp:sp>
    <dsp:sp modelId="{36D70B7F-04D3-4B3C-AB8C-5B006909C5F5}">
      <dsp:nvSpPr>
        <dsp:cNvPr id="0" name=""/>
        <dsp:cNvSpPr/>
      </dsp:nvSpPr>
      <dsp:spPr>
        <a:xfrm>
          <a:off x="5797331" y="726787"/>
          <a:ext cx="2371635" cy="15059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13A880-71D4-42A2-A75F-56C65290CB97}">
      <dsp:nvSpPr>
        <dsp:cNvPr id="0" name=""/>
        <dsp:cNvSpPr/>
      </dsp:nvSpPr>
      <dsp:spPr>
        <a:xfrm>
          <a:off x="6060846" y="977126"/>
          <a:ext cx="2371635" cy="15059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solidFill>
                <a:srgbClr val="003D7D"/>
              </a:solidFill>
            </a:rPr>
            <a:t>Previous MCQs</a:t>
          </a:r>
          <a:endParaRPr lang="en-US" sz="3200" kern="1200" dirty="0">
            <a:solidFill>
              <a:srgbClr val="003D7D"/>
            </a:solidFill>
          </a:endParaRPr>
        </a:p>
      </dsp:txBody>
      <dsp:txXfrm>
        <a:off x="6104955" y="1021235"/>
        <a:ext cx="2283417" cy="1417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44ACF-EC63-49D3-8A57-BB087FA82EA6}">
      <dsp:nvSpPr>
        <dsp:cNvPr id="0" name=""/>
        <dsp:cNvSpPr/>
      </dsp:nvSpPr>
      <dsp:spPr>
        <a:xfrm>
          <a:off x="0" y="700916"/>
          <a:ext cx="9323882" cy="1294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664899-C288-4A32-ADF9-405B0355590F}">
      <dsp:nvSpPr>
        <dsp:cNvPr id="0" name=""/>
        <dsp:cNvSpPr/>
      </dsp:nvSpPr>
      <dsp:spPr>
        <a:xfrm>
          <a:off x="391435" y="992067"/>
          <a:ext cx="711700" cy="7117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B179C4-53E2-4713-8DA2-5F18279171F9}">
      <dsp:nvSpPr>
        <dsp:cNvPr id="0" name=""/>
        <dsp:cNvSpPr/>
      </dsp:nvSpPr>
      <dsp:spPr>
        <a:xfrm>
          <a:off x="1494570" y="707102"/>
          <a:ext cx="7829311" cy="129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948" tIns="136948" rIns="136948" bIns="136948" numCol="1" spcCol="1270" anchor="ctr" anchorCtr="0">
          <a:noAutofit/>
        </a:bodyPr>
        <a:lstStyle/>
        <a:p>
          <a:pPr marL="0" lvl="0" indent="0" algn="ctr" defTabSz="1422400">
            <a:lnSpc>
              <a:spcPct val="100000"/>
            </a:lnSpc>
            <a:spcBef>
              <a:spcPct val="0"/>
            </a:spcBef>
            <a:spcAft>
              <a:spcPct val="35000"/>
            </a:spcAft>
            <a:buNone/>
          </a:pPr>
          <a:r>
            <a:rPr lang="en-GB" sz="3200" kern="1200" dirty="0">
              <a:solidFill>
                <a:srgbClr val="003D7D"/>
              </a:solidFill>
            </a:rPr>
            <a:t>Speedy reporting of assessment results</a:t>
          </a:r>
          <a:endParaRPr lang="en-US" sz="3200" kern="1200" dirty="0">
            <a:solidFill>
              <a:srgbClr val="003D7D"/>
            </a:solidFill>
          </a:endParaRPr>
        </a:p>
      </dsp:txBody>
      <dsp:txXfrm>
        <a:off x="1494570" y="707102"/>
        <a:ext cx="7829311" cy="1294000"/>
      </dsp:txXfrm>
    </dsp:sp>
    <dsp:sp modelId="{653EE8D0-3DE7-4697-8C92-7FE27D046848}">
      <dsp:nvSpPr>
        <dsp:cNvPr id="0" name=""/>
        <dsp:cNvSpPr/>
      </dsp:nvSpPr>
      <dsp:spPr>
        <a:xfrm>
          <a:off x="0" y="2318417"/>
          <a:ext cx="9323882" cy="1294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BECDA9-A258-4319-AF0D-C8A0D98632F8}">
      <dsp:nvSpPr>
        <dsp:cNvPr id="0" name=""/>
        <dsp:cNvSpPr/>
      </dsp:nvSpPr>
      <dsp:spPr>
        <a:xfrm>
          <a:off x="391435" y="2609567"/>
          <a:ext cx="711700" cy="7117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EA92E3-FC5D-431E-8F75-1AD1A2FC0ACE}">
      <dsp:nvSpPr>
        <dsp:cNvPr id="0" name=""/>
        <dsp:cNvSpPr/>
      </dsp:nvSpPr>
      <dsp:spPr>
        <a:xfrm>
          <a:off x="1494570" y="2318417"/>
          <a:ext cx="7829311" cy="129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948" tIns="136948" rIns="136948" bIns="136948" numCol="1" spcCol="1270" anchor="ctr" anchorCtr="0">
          <a:noAutofit/>
        </a:bodyPr>
        <a:lstStyle/>
        <a:p>
          <a:pPr marL="0" lvl="0" indent="0" algn="ctr" defTabSz="1422400">
            <a:lnSpc>
              <a:spcPct val="100000"/>
            </a:lnSpc>
            <a:spcBef>
              <a:spcPct val="0"/>
            </a:spcBef>
            <a:spcAft>
              <a:spcPct val="35000"/>
            </a:spcAft>
            <a:buNone/>
          </a:pPr>
          <a:r>
            <a:rPr lang="en-GB" sz="3200" kern="1200" dirty="0">
              <a:solidFill>
                <a:srgbClr val="003D7D"/>
              </a:solidFill>
            </a:rPr>
            <a:t>Individual item difficulties and discriminations can be calculated</a:t>
          </a:r>
          <a:endParaRPr lang="en-US" sz="3200" kern="1200" dirty="0">
            <a:solidFill>
              <a:srgbClr val="003D7D"/>
            </a:solidFill>
          </a:endParaRPr>
        </a:p>
      </dsp:txBody>
      <dsp:txXfrm>
        <a:off x="1494570" y="2318417"/>
        <a:ext cx="7829311" cy="129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A2322-BAE5-455F-8A29-9190431CCA62}">
      <dsp:nvSpPr>
        <dsp:cNvPr id="0" name=""/>
        <dsp:cNvSpPr/>
      </dsp:nvSpPr>
      <dsp:spPr>
        <a:xfrm>
          <a:off x="0" y="22525"/>
          <a:ext cx="9135808"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n>
                <a:solidFill>
                  <a:schemeClr val="tx2"/>
                </a:solidFill>
              </a:ln>
              <a:solidFill>
                <a:srgbClr val="003D7D"/>
              </a:solidFill>
            </a:rPr>
            <a:t>Good items are difficult to write </a:t>
          </a:r>
          <a:endParaRPr lang="en-US" sz="3200" kern="1200" dirty="0">
            <a:ln>
              <a:solidFill>
                <a:schemeClr val="tx2"/>
              </a:solidFill>
            </a:ln>
            <a:solidFill>
              <a:srgbClr val="003D7D"/>
            </a:solidFill>
          </a:endParaRPr>
        </a:p>
      </dsp:txBody>
      <dsp:txXfrm>
        <a:off x="59399" y="81924"/>
        <a:ext cx="9017010" cy="1098002"/>
      </dsp:txXfrm>
    </dsp:sp>
    <dsp:sp modelId="{F8480B2B-055F-490A-9141-3AF78F63898B}">
      <dsp:nvSpPr>
        <dsp:cNvPr id="0" name=""/>
        <dsp:cNvSpPr/>
      </dsp:nvSpPr>
      <dsp:spPr>
        <a:xfrm>
          <a:off x="0" y="1426525"/>
          <a:ext cx="9135808"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n>
                <a:solidFill>
                  <a:schemeClr val="tx2"/>
                </a:solidFill>
              </a:ln>
              <a:solidFill>
                <a:srgbClr val="003D7D"/>
              </a:solidFill>
            </a:rPr>
            <a:t>A lot of time is required to construct a good test</a:t>
          </a:r>
          <a:endParaRPr lang="en-US" sz="3200" kern="1200" dirty="0">
            <a:ln>
              <a:solidFill>
                <a:schemeClr val="tx2"/>
              </a:solidFill>
            </a:ln>
            <a:solidFill>
              <a:srgbClr val="003D7D"/>
            </a:solidFill>
          </a:endParaRPr>
        </a:p>
      </dsp:txBody>
      <dsp:txXfrm>
        <a:off x="59399" y="1485924"/>
        <a:ext cx="9017010" cy="1098002"/>
      </dsp:txXfrm>
    </dsp:sp>
    <dsp:sp modelId="{DA4910C0-EDA6-4201-8EF1-B6CA13591C62}">
      <dsp:nvSpPr>
        <dsp:cNvPr id="0" name=""/>
        <dsp:cNvSpPr/>
      </dsp:nvSpPr>
      <dsp:spPr>
        <a:xfrm>
          <a:off x="0" y="2830525"/>
          <a:ext cx="9135808"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n>
                <a:solidFill>
                  <a:schemeClr val="tx2"/>
                </a:solidFill>
              </a:ln>
              <a:solidFill>
                <a:srgbClr val="003D7D"/>
              </a:solidFill>
            </a:rPr>
            <a:t>Guessing is encouraged</a:t>
          </a:r>
          <a:endParaRPr lang="en-US" sz="3200" kern="1200" dirty="0">
            <a:ln>
              <a:solidFill>
                <a:schemeClr val="tx2"/>
              </a:solidFill>
            </a:ln>
            <a:solidFill>
              <a:srgbClr val="003D7D"/>
            </a:solidFill>
          </a:endParaRPr>
        </a:p>
      </dsp:txBody>
      <dsp:txXfrm>
        <a:off x="59399" y="2889924"/>
        <a:ext cx="9017010"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E4EC7-3710-46DB-A94A-B0D2A672B16C}">
      <dsp:nvSpPr>
        <dsp:cNvPr id="0" name=""/>
        <dsp:cNvSpPr/>
      </dsp:nvSpPr>
      <dsp:spPr>
        <a:xfrm>
          <a:off x="0" y="1559"/>
          <a:ext cx="5351523" cy="12512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n>
                <a:solidFill>
                  <a:schemeClr val="tx1"/>
                </a:solidFill>
              </a:ln>
            </a:rPr>
            <a:t>Open book MCQs can assess conceptual understanding</a:t>
          </a:r>
          <a:endParaRPr lang="en-US" sz="3200" kern="1200" dirty="0">
            <a:ln>
              <a:solidFill>
                <a:schemeClr val="tx1"/>
              </a:solidFill>
            </a:ln>
          </a:endParaRPr>
        </a:p>
      </dsp:txBody>
      <dsp:txXfrm>
        <a:off x="61081" y="62640"/>
        <a:ext cx="5229361" cy="1129098"/>
      </dsp:txXfrm>
    </dsp:sp>
    <dsp:sp modelId="{AA39FBDA-AB01-4979-ACCB-C9850DB8013B}">
      <dsp:nvSpPr>
        <dsp:cNvPr id="0" name=""/>
        <dsp:cNvSpPr/>
      </dsp:nvSpPr>
      <dsp:spPr>
        <a:xfrm>
          <a:off x="0" y="1267079"/>
          <a:ext cx="5351523" cy="125126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ln>
                <a:solidFill>
                  <a:schemeClr val="tx1"/>
                </a:solidFill>
              </a:ln>
            </a:rPr>
            <a:t>Open book MCQs are not easy to write</a:t>
          </a:r>
          <a:endParaRPr lang="en-US" sz="3200" kern="1200">
            <a:ln>
              <a:solidFill>
                <a:schemeClr val="tx1"/>
              </a:solidFill>
            </a:ln>
          </a:endParaRPr>
        </a:p>
      </dsp:txBody>
      <dsp:txXfrm>
        <a:off x="61081" y="1328160"/>
        <a:ext cx="5229361" cy="1129098"/>
      </dsp:txXfrm>
    </dsp:sp>
    <dsp:sp modelId="{A1070F68-BD79-4D06-9938-7DB5CE8BBC58}">
      <dsp:nvSpPr>
        <dsp:cNvPr id="0" name=""/>
        <dsp:cNvSpPr/>
      </dsp:nvSpPr>
      <dsp:spPr>
        <a:xfrm>
          <a:off x="0" y="2532598"/>
          <a:ext cx="5351523" cy="125126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ln>
                <a:solidFill>
                  <a:schemeClr val="tx1"/>
                </a:solidFill>
              </a:ln>
            </a:rPr>
            <a:t>Excellent resources are available</a:t>
          </a:r>
          <a:endParaRPr lang="en-US" sz="3200" kern="1200">
            <a:ln>
              <a:solidFill>
                <a:schemeClr val="tx1"/>
              </a:solidFill>
            </a:ln>
          </a:endParaRPr>
        </a:p>
      </dsp:txBody>
      <dsp:txXfrm>
        <a:off x="61081" y="2593679"/>
        <a:ext cx="5229361" cy="11290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hdr" sz="quarter"/>
          </p:nvPr>
        </p:nvSpPr>
        <p:spPr bwMode="auto">
          <a:xfrm>
            <a:off x="1" y="0"/>
            <a:ext cx="4300012" cy="339964"/>
          </a:xfrm>
          <a:prstGeom prst="rect">
            <a:avLst/>
          </a:prstGeom>
          <a:noFill/>
          <a:ln w="9525">
            <a:noFill/>
            <a:miter lim="800000"/>
            <a:headEnd/>
            <a:tailEnd/>
          </a:ln>
          <a:effectLst/>
        </p:spPr>
        <p:txBody>
          <a:bodyPr vert="horz" wrap="square" lIns="91503" tIns="45751" rIns="91503" bIns="45751" numCol="1" anchor="t" anchorCtr="0" compatLnSpc="1">
            <a:prstTxWarp prst="textNoShape">
              <a:avLst/>
            </a:prstTxWarp>
          </a:bodyPr>
          <a:lstStyle>
            <a:lvl1pPr>
              <a:defRPr sz="1200" b="0">
                <a:latin typeface="Arial" charset="0"/>
                <a:cs typeface="+mn-cs"/>
              </a:defRPr>
            </a:lvl1pPr>
          </a:lstStyle>
          <a:p>
            <a:pPr>
              <a:defRPr/>
            </a:pPr>
            <a:endParaRPr lang="en-GB" dirty="0">
              <a:latin typeface="Calibri Light" panose="020F0302020204030204" pitchFamily="34" charset="0"/>
            </a:endParaRPr>
          </a:p>
        </p:txBody>
      </p:sp>
      <p:sp>
        <p:nvSpPr>
          <p:cNvPr id="171011" name="Rectangle 3"/>
          <p:cNvSpPr>
            <a:spLocks noGrp="1" noChangeArrowheads="1"/>
          </p:cNvSpPr>
          <p:nvPr>
            <p:ph type="dt" sz="quarter" idx="1"/>
          </p:nvPr>
        </p:nvSpPr>
        <p:spPr bwMode="auto">
          <a:xfrm>
            <a:off x="5621873" y="0"/>
            <a:ext cx="4303180" cy="339964"/>
          </a:xfrm>
          <a:prstGeom prst="rect">
            <a:avLst/>
          </a:prstGeom>
          <a:noFill/>
          <a:ln w="9525">
            <a:noFill/>
            <a:miter lim="800000"/>
            <a:headEnd/>
            <a:tailEnd/>
          </a:ln>
          <a:effectLst/>
        </p:spPr>
        <p:txBody>
          <a:bodyPr vert="horz" wrap="square" lIns="91503" tIns="45751" rIns="91503" bIns="45751" numCol="1" anchor="t" anchorCtr="0" compatLnSpc="1">
            <a:prstTxWarp prst="textNoShape">
              <a:avLst/>
            </a:prstTxWarp>
          </a:bodyPr>
          <a:lstStyle>
            <a:lvl1pPr algn="r">
              <a:defRPr sz="1200" b="0">
                <a:latin typeface="Arial" charset="0"/>
                <a:cs typeface="+mn-cs"/>
              </a:defRPr>
            </a:lvl1pPr>
          </a:lstStyle>
          <a:p>
            <a:pPr>
              <a:defRPr/>
            </a:pPr>
            <a:endParaRPr lang="en-GB" dirty="0">
              <a:latin typeface="Calibri Light" panose="020F0302020204030204" pitchFamily="34" charset="0"/>
            </a:endParaRPr>
          </a:p>
        </p:txBody>
      </p:sp>
      <p:sp>
        <p:nvSpPr>
          <p:cNvPr id="171012" name="Rectangle 4"/>
          <p:cNvSpPr>
            <a:spLocks noGrp="1" noChangeArrowheads="1"/>
          </p:cNvSpPr>
          <p:nvPr>
            <p:ph type="ftr" sz="quarter" idx="2"/>
          </p:nvPr>
        </p:nvSpPr>
        <p:spPr bwMode="auto">
          <a:xfrm>
            <a:off x="1" y="6456118"/>
            <a:ext cx="4300012" cy="339963"/>
          </a:xfrm>
          <a:prstGeom prst="rect">
            <a:avLst/>
          </a:prstGeom>
          <a:noFill/>
          <a:ln w="9525">
            <a:noFill/>
            <a:miter lim="800000"/>
            <a:headEnd/>
            <a:tailEnd/>
          </a:ln>
          <a:effectLst/>
        </p:spPr>
        <p:txBody>
          <a:bodyPr vert="horz" wrap="square" lIns="91503" tIns="45751" rIns="91503" bIns="45751" numCol="1" anchor="b" anchorCtr="0" compatLnSpc="1">
            <a:prstTxWarp prst="textNoShape">
              <a:avLst/>
            </a:prstTxWarp>
          </a:bodyPr>
          <a:lstStyle>
            <a:lvl1pPr>
              <a:defRPr sz="1200" b="0">
                <a:latin typeface="Arial" charset="0"/>
                <a:cs typeface="+mn-cs"/>
              </a:defRPr>
            </a:lvl1pPr>
          </a:lstStyle>
          <a:p>
            <a:pPr>
              <a:defRPr/>
            </a:pPr>
            <a:endParaRPr lang="en-GB" dirty="0">
              <a:latin typeface="Calibri Light" panose="020F0302020204030204" pitchFamily="34" charset="0"/>
            </a:endParaRPr>
          </a:p>
        </p:txBody>
      </p:sp>
      <p:sp>
        <p:nvSpPr>
          <p:cNvPr id="171013" name="Rectangle 5"/>
          <p:cNvSpPr>
            <a:spLocks noGrp="1" noChangeArrowheads="1"/>
          </p:cNvSpPr>
          <p:nvPr>
            <p:ph type="sldNum" sz="quarter" idx="3"/>
          </p:nvPr>
        </p:nvSpPr>
        <p:spPr bwMode="auto">
          <a:xfrm>
            <a:off x="5621873" y="6456118"/>
            <a:ext cx="4303180" cy="339963"/>
          </a:xfrm>
          <a:prstGeom prst="rect">
            <a:avLst/>
          </a:prstGeom>
          <a:noFill/>
          <a:ln w="9525">
            <a:noFill/>
            <a:miter lim="800000"/>
            <a:headEnd/>
            <a:tailEnd/>
          </a:ln>
          <a:effectLst/>
        </p:spPr>
        <p:txBody>
          <a:bodyPr vert="horz" wrap="square" lIns="91503" tIns="45751" rIns="91503" bIns="45751" numCol="1" anchor="b" anchorCtr="0" compatLnSpc="1">
            <a:prstTxWarp prst="textNoShape">
              <a:avLst/>
            </a:prstTxWarp>
          </a:bodyPr>
          <a:lstStyle>
            <a:lvl1pPr algn="r">
              <a:defRPr sz="1200" b="0">
                <a:latin typeface="Arial" charset="0"/>
                <a:cs typeface="+mn-cs"/>
              </a:defRPr>
            </a:lvl1pPr>
          </a:lstStyle>
          <a:p>
            <a:pPr>
              <a:defRPr/>
            </a:pPr>
            <a:fld id="{33CC2955-75FC-4BE0-B13D-E3E838A8FF5E}" type="slidenum">
              <a:rPr lang="en-GB">
                <a:latin typeface="Calibri Light" panose="020F0302020204030204" pitchFamily="34" charset="0"/>
              </a:rPr>
              <a:pPr>
                <a:defRPr/>
              </a:pPr>
              <a:t>‹#›</a:t>
            </a:fld>
            <a:endParaRPr lang="en-GB" dirty="0">
              <a:latin typeface="Calibri Light" panose="020F0302020204030204" pitchFamily="34" charset="0"/>
            </a:endParaRPr>
          </a:p>
        </p:txBody>
      </p:sp>
    </p:spTree>
    <p:extLst>
      <p:ext uri="{BB962C8B-B14F-4D97-AF65-F5344CB8AC3E}">
        <p14:creationId xmlns:p14="http://schemas.microsoft.com/office/powerpoint/2010/main" val="3920520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1" y="0"/>
            <a:ext cx="4300012" cy="339964"/>
          </a:xfrm>
          <a:prstGeom prst="rect">
            <a:avLst/>
          </a:prstGeom>
          <a:noFill/>
          <a:ln w="9525">
            <a:noFill/>
            <a:miter lim="800000"/>
            <a:headEnd/>
            <a:tailEnd/>
          </a:ln>
          <a:effectLst/>
        </p:spPr>
        <p:txBody>
          <a:bodyPr vert="horz" wrap="square" lIns="91503" tIns="45751" rIns="91503" bIns="45751" numCol="1" anchor="t" anchorCtr="0" compatLnSpc="1">
            <a:prstTxWarp prst="textNoShape">
              <a:avLst/>
            </a:prstTxWarp>
          </a:bodyPr>
          <a:lstStyle>
            <a:lvl1pPr>
              <a:defRPr sz="1200" b="0">
                <a:latin typeface="Calibri Light" panose="020F0302020204030204" pitchFamily="34" charset="0"/>
                <a:cs typeface="+mn-cs"/>
              </a:defRPr>
            </a:lvl1pPr>
          </a:lstStyle>
          <a:p>
            <a:pPr>
              <a:defRPr/>
            </a:pPr>
            <a:endParaRPr lang="en-GB" dirty="0"/>
          </a:p>
        </p:txBody>
      </p:sp>
      <p:sp>
        <p:nvSpPr>
          <p:cNvPr id="141315" name="Rectangle 3"/>
          <p:cNvSpPr>
            <a:spLocks noGrp="1" noChangeArrowheads="1"/>
          </p:cNvSpPr>
          <p:nvPr>
            <p:ph type="dt" idx="1"/>
          </p:nvPr>
        </p:nvSpPr>
        <p:spPr bwMode="auto">
          <a:xfrm>
            <a:off x="5621873" y="0"/>
            <a:ext cx="4303180" cy="339964"/>
          </a:xfrm>
          <a:prstGeom prst="rect">
            <a:avLst/>
          </a:prstGeom>
          <a:noFill/>
          <a:ln w="9525">
            <a:noFill/>
            <a:miter lim="800000"/>
            <a:headEnd/>
            <a:tailEnd/>
          </a:ln>
          <a:effectLst/>
        </p:spPr>
        <p:txBody>
          <a:bodyPr vert="horz" wrap="square" lIns="91503" tIns="45751" rIns="91503" bIns="45751" numCol="1" anchor="t" anchorCtr="0" compatLnSpc="1">
            <a:prstTxWarp prst="textNoShape">
              <a:avLst/>
            </a:prstTxWarp>
          </a:bodyPr>
          <a:lstStyle>
            <a:lvl1pPr algn="r">
              <a:defRPr sz="1200" b="0">
                <a:latin typeface="Calibri Light" panose="020F0302020204030204" pitchFamily="34" charset="0"/>
                <a:cs typeface="+mn-cs"/>
              </a:defRPr>
            </a:lvl1pPr>
          </a:lstStyle>
          <a:p>
            <a:pPr>
              <a:defRPr/>
            </a:pPr>
            <a:endParaRPr lang="en-GB" dirty="0"/>
          </a:p>
        </p:txBody>
      </p:sp>
      <p:sp>
        <p:nvSpPr>
          <p:cNvPr id="106500" name="Rectangle 4"/>
          <p:cNvSpPr>
            <a:spLocks noGrp="1" noRot="1" noChangeAspect="1" noChangeArrowheads="1" noTextEdit="1"/>
          </p:cNvSpPr>
          <p:nvPr>
            <p:ph type="sldImg" idx="2"/>
          </p:nvPr>
        </p:nvSpPr>
        <p:spPr bwMode="auto">
          <a:xfrm>
            <a:off x="3122613" y="511175"/>
            <a:ext cx="3683000" cy="2549525"/>
          </a:xfrm>
          <a:prstGeom prst="rect">
            <a:avLst/>
          </a:prstGeom>
          <a:noFill/>
          <a:ln w="9525">
            <a:solidFill>
              <a:srgbClr val="000000"/>
            </a:solidFill>
            <a:miter lim="800000"/>
            <a:headEnd/>
            <a:tailEnd/>
          </a:ln>
        </p:spPr>
      </p:sp>
      <p:sp>
        <p:nvSpPr>
          <p:cNvPr id="141317" name="Rectangle 5"/>
          <p:cNvSpPr>
            <a:spLocks noGrp="1" noChangeArrowheads="1"/>
          </p:cNvSpPr>
          <p:nvPr>
            <p:ph type="body" sz="quarter" idx="3"/>
          </p:nvPr>
        </p:nvSpPr>
        <p:spPr bwMode="auto">
          <a:xfrm>
            <a:off x="993774" y="3228858"/>
            <a:ext cx="7939091" cy="3059672"/>
          </a:xfrm>
          <a:prstGeom prst="rect">
            <a:avLst/>
          </a:prstGeom>
          <a:noFill/>
          <a:ln w="9525">
            <a:noFill/>
            <a:miter lim="800000"/>
            <a:headEnd/>
            <a:tailEnd/>
          </a:ln>
          <a:effectLst/>
        </p:spPr>
        <p:txBody>
          <a:bodyPr vert="horz" wrap="square" lIns="91503" tIns="45751" rIns="91503" bIns="45751"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41318" name="Rectangle 6"/>
          <p:cNvSpPr>
            <a:spLocks noGrp="1" noChangeArrowheads="1"/>
          </p:cNvSpPr>
          <p:nvPr>
            <p:ph type="ftr" sz="quarter" idx="4"/>
          </p:nvPr>
        </p:nvSpPr>
        <p:spPr bwMode="auto">
          <a:xfrm>
            <a:off x="1" y="6456118"/>
            <a:ext cx="4300012" cy="339963"/>
          </a:xfrm>
          <a:prstGeom prst="rect">
            <a:avLst/>
          </a:prstGeom>
          <a:noFill/>
          <a:ln w="9525">
            <a:noFill/>
            <a:miter lim="800000"/>
            <a:headEnd/>
            <a:tailEnd/>
          </a:ln>
          <a:effectLst/>
        </p:spPr>
        <p:txBody>
          <a:bodyPr vert="horz" wrap="square" lIns="91503" tIns="45751" rIns="91503" bIns="45751" numCol="1" anchor="b" anchorCtr="0" compatLnSpc="1">
            <a:prstTxWarp prst="textNoShape">
              <a:avLst/>
            </a:prstTxWarp>
          </a:bodyPr>
          <a:lstStyle>
            <a:lvl1pPr>
              <a:defRPr sz="1200" b="0">
                <a:latin typeface="Calibri Light" panose="020F0302020204030204" pitchFamily="34" charset="0"/>
                <a:cs typeface="+mn-cs"/>
              </a:defRPr>
            </a:lvl1pPr>
          </a:lstStyle>
          <a:p>
            <a:pPr>
              <a:defRPr/>
            </a:pPr>
            <a:endParaRPr lang="en-GB" dirty="0"/>
          </a:p>
        </p:txBody>
      </p:sp>
      <p:sp>
        <p:nvSpPr>
          <p:cNvPr id="141319" name="Rectangle 7"/>
          <p:cNvSpPr>
            <a:spLocks noGrp="1" noChangeArrowheads="1"/>
          </p:cNvSpPr>
          <p:nvPr>
            <p:ph type="sldNum" sz="quarter" idx="5"/>
          </p:nvPr>
        </p:nvSpPr>
        <p:spPr bwMode="auto">
          <a:xfrm>
            <a:off x="5621873" y="6456118"/>
            <a:ext cx="4303180" cy="339963"/>
          </a:xfrm>
          <a:prstGeom prst="rect">
            <a:avLst/>
          </a:prstGeom>
          <a:noFill/>
          <a:ln w="9525">
            <a:noFill/>
            <a:miter lim="800000"/>
            <a:headEnd/>
            <a:tailEnd/>
          </a:ln>
          <a:effectLst/>
        </p:spPr>
        <p:txBody>
          <a:bodyPr vert="horz" wrap="square" lIns="91503" tIns="45751" rIns="91503" bIns="45751" numCol="1" anchor="b" anchorCtr="0" compatLnSpc="1">
            <a:prstTxWarp prst="textNoShape">
              <a:avLst/>
            </a:prstTxWarp>
          </a:bodyPr>
          <a:lstStyle>
            <a:lvl1pPr algn="r">
              <a:defRPr sz="1200" b="0">
                <a:latin typeface="Calibri Light" panose="020F0302020204030204" pitchFamily="34" charset="0"/>
                <a:cs typeface="+mn-cs"/>
              </a:defRPr>
            </a:lvl1pPr>
          </a:lstStyle>
          <a:p>
            <a:pPr>
              <a:defRPr/>
            </a:pPr>
            <a:fld id="{A8FAE66A-9382-4724-BB53-E2407F981B15}" type="slidenum">
              <a:rPr lang="en-GB" smtClean="0"/>
              <a:pPr>
                <a:defRPr/>
              </a:pPr>
              <a:t>‹#›</a:t>
            </a:fld>
            <a:endParaRPr lang="en-GB" dirty="0"/>
          </a:p>
        </p:txBody>
      </p:sp>
    </p:spTree>
    <p:extLst>
      <p:ext uri="{BB962C8B-B14F-4D97-AF65-F5344CB8AC3E}">
        <p14:creationId xmlns:p14="http://schemas.microsoft.com/office/powerpoint/2010/main" val="41135197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Light" panose="020F03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Light" panose="020F03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Light" panose="020F03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Light" panose="020F03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Light" panose="020F03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8FAE66A-9382-4724-BB53-E2407F981B15}" type="slidenum">
              <a:rPr lang="en-GB" smtClean="0"/>
              <a:pPr>
                <a:defRPr/>
              </a:pPr>
              <a:t>1</a:t>
            </a:fld>
            <a:endParaRPr lang="en-GB" dirty="0"/>
          </a:p>
        </p:txBody>
      </p:sp>
    </p:spTree>
    <p:extLst>
      <p:ext uri="{BB962C8B-B14F-4D97-AF65-F5344CB8AC3E}">
        <p14:creationId xmlns:p14="http://schemas.microsoft.com/office/powerpoint/2010/main" val="1586586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2016	2017	2018	2019</a:t>
            </a:r>
          </a:p>
          <a:p>
            <a:r>
              <a:rPr lang="en-GB" dirty="0"/>
              <a:t>Number of values	194	240	268	313</a:t>
            </a:r>
          </a:p>
          <a:p>
            <a:r>
              <a:rPr lang="en-GB" dirty="0"/>
              <a:t>				</a:t>
            </a:r>
          </a:p>
          <a:p>
            <a:r>
              <a:rPr lang="en-GB" dirty="0"/>
              <a:t>Minimum	35.00	23.70	18.80	20.00</a:t>
            </a:r>
          </a:p>
          <a:p>
            <a:r>
              <a:rPr lang="en-GB" dirty="0"/>
              <a:t>25% Percentile	79.50	77.20	65.00	48.00</a:t>
            </a:r>
          </a:p>
          <a:p>
            <a:r>
              <a:rPr lang="en-GB" dirty="0"/>
              <a:t>Median	88.00	87.15	76.30	58.00</a:t>
            </a:r>
          </a:p>
          <a:p>
            <a:r>
              <a:rPr lang="en-GB" dirty="0"/>
              <a:t>75% Percentile	95.00	90.00	85.00	70.00</a:t>
            </a:r>
          </a:p>
          <a:p>
            <a:r>
              <a:rPr lang="en-GB" dirty="0"/>
              <a:t>Maximum	100.0	100.0	95.00	90.00</a:t>
            </a:r>
          </a:p>
          <a:p>
            <a:r>
              <a:rPr lang="en-GB" dirty="0"/>
              <a:t>Range	65.00	76.30	76.20	70.00</a:t>
            </a:r>
          </a:p>
          <a:p>
            <a:r>
              <a:rPr lang="en-GB" dirty="0"/>
              <a:t>				</a:t>
            </a:r>
          </a:p>
          <a:p>
            <a:r>
              <a:rPr lang="en-GB" dirty="0"/>
              <a:t>Mean	85.21	82.90	72.55	58.10</a:t>
            </a:r>
          </a:p>
          <a:p>
            <a:r>
              <a:rPr lang="en-GB" dirty="0"/>
              <a:t>Std. Deviation	11.64	11.90	15.97	15.17</a:t>
            </a:r>
          </a:p>
          <a:p>
            <a:r>
              <a:rPr lang="en-GB" dirty="0"/>
              <a:t>Std. Error of Mean	0.8355	0.7683	0.9753	0.8576</a:t>
            </a:r>
          </a:p>
          <a:p>
            <a:r>
              <a:rPr lang="en-GB" dirty="0"/>
              <a:t>				</a:t>
            </a:r>
          </a:p>
          <a:p>
            <a:r>
              <a:rPr lang="en-GB" dirty="0"/>
              <a:t>Skewness	-1.173	-1.780	-1.018	-0.06477</a:t>
            </a:r>
          </a:p>
          <a:p>
            <a:r>
              <a:rPr lang="en-GB" dirty="0"/>
              <a:t>Kurtosis	1.509	4.644	0.5477	-0.5471</a:t>
            </a:r>
          </a:p>
        </p:txBody>
      </p:sp>
      <p:sp>
        <p:nvSpPr>
          <p:cNvPr id="4" name="Slide Number Placeholder 3"/>
          <p:cNvSpPr>
            <a:spLocks noGrp="1"/>
          </p:cNvSpPr>
          <p:nvPr>
            <p:ph type="sldNum" sz="quarter" idx="5"/>
          </p:nvPr>
        </p:nvSpPr>
        <p:spPr/>
        <p:txBody>
          <a:bodyPr/>
          <a:lstStyle/>
          <a:p>
            <a:pPr>
              <a:defRPr/>
            </a:pPr>
            <a:fld id="{A8FAE66A-9382-4724-BB53-E2407F981B15}" type="slidenum">
              <a:rPr lang="en-GB" smtClean="0"/>
              <a:pPr>
                <a:defRPr/>
              </a:pPr>
              <a:t>6</a:t>
            </a:fld>
            <a:endParaRPr lang="en-GB" dirty="0"/>
          </a:p>
        </p:txBody>
      </p:sp>
    </p:spTree>
    <p:extLst>
      <p:ext uri="{BB962C8B-B14F-4D97-AF65-F5344CB8AC3E}">
        <p14:creationId xmlns:p14="http://schemas.microsoft.com/office/powerpoint/2010/main" val="3176355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1200" dirty="0">
                <a:solidFill>
                  <a:srgbClr val="002060"/>
                </a:solidFill>
                <a:latin typeface="+mj-lt"/>
                <a:ea typeface="Calibri" panose="020F0502020204030204" pitchFamily="34" charset="0"/>
                <a:cs typeface="Calibri Light" panose="020F0302020204030204" pitchFamily="34" charset="0"/>
              </a:rPr>
              <a:t>Avoiding MCQ cues</a:t>
            </a:r>
          </a:p>
          <a:p>
            <a:pPr lvl="1"/>
            <a:r>
              <a:rPr lang="en-GB" sz="1200" dirty="0">
                <a:solidFill>
                  <a:srgbClr val="002060"/>
                </a:solidFill>
                <a:latin typeface="+mj-lt"/>
                <a:ea typeface="Calibri" panose="020F0502020204030204" pitchFamily="34" charset="0"/>
                <a:cs typeface="Calibri Light" panose="020F0302020204030204" pitchFamily="34" charset="0"/>
              </a:rPr>
              <a:t>How to write better MCQ questions</a:t>
            </a:r>
          </a:p>
          <a:p>
            <a:pPr lvl="1"/>
            <a:r>
              <a:rPr lang="en-GB" sz="1200" dirty="0">
                <a:solidFill>
                  <a:srgbClr val="002060"/>
                </a:solidFill>
                <a:latin typeface="+mj-lt"/>
                <a:ea typeface="Calibri" panose="020F0502020204030204" pitchFamily="34" charset="0"/>
                <a:cs typeface="Calibri Light" panose="020F0302020204030204" pitchFamily="34" charset="0"/>
              </a:rPr>
              <a:t>Managing a question bank and generating exam papers</a:t>
            </a:r>
          </a:p>
          <a:p>
            <a:endParaRPr lang="en-GB" dirty="0"/>
          </a:p>
        </p:txBody>
      </p:sp>
      <p:sp>
        <p:nvSpPr>
          <p:cNvPr id="4" name="Slide Number Placeholder 3"/>
          <p:cNvSpPr>
            <a:spLocks noGrp="1"/>
          </p:cNvSpPr>
          <p:nvPr>
            <p:ph type="sldNum" sz="quarter" idx="5"/>
          </p:nvPr>
        </p:nvSpPr>
        <p:spPr/>
        <p:txBody>
          <a:bodyPr/>
          <a:lstStyle/>
          <a:p>
            <a:pPr>
              <a:defRPr/>
            </a:pPr>
            <a:fld id="{A8FAE66A-9382-4724-BB53-E2407F981B15}" type="slidenum">
              <a:rPr lang="en-GB" smtClean="0"/>
              <a:pPr>
                <a:defRPr/>
              </a:pPr>
              <a:t>8</a:t>
            </a:fld>
            <a:endParaRPr lang="en-GB" dirty="0"/>
          </a:p>
        </p:txBody>
      </p:sp>
    </p:spTree>
    <p:extLst>
      <p:ext uri="{BB962C8B-B14F-4D97-AF65-F5344CB8AC3E}">
        <p14:creationId xmlns:p14="http://schemas.microsoft.com/office/powerpoint/2010/main" val="2214405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prstClr val="black"/>
                </a:solidFill>
              </a:rPr>
              <a:t>Items with discrimination values near or less than zero should be removed from the test. This indicates that students who overall did poorly on the test did better on that item than students who overall did well. </a:t>
            </a:r>
            <a:r>
              <a:rPr lang="en-GB">
                <a:solidFill>
                  <a:prstClr val="black"/>
                </a:solidFill>
              </a:rPr>
              <a:t>The item may be confusing for your better scoring students in some way.</a:t>
            </a:r>
          </a:p>
          <a:p>
            <a:endParaRPr lang="en-GB"/>
          </a:p>
        </p:txBody>
      </p:sp>
      <p:sp>
        <p:nvSpPr>
          <p:cNvPr id="4" name="Slide Number Placeholder 3"/>
          <p:cNvSpPr>
            <a:spLocks noGrp="1"/>
          </p:cNvSpPr>
          <p:nvPr>
            <p:ph type="sldNum" sz="quarter" idx="10"/>
          </p:nvPr>
        </p:nvSpPr>
        <p:spPr/>
        <p:txBody>
          <a:bodyPr/>
          <a:lstStyle/>
          <a:p>
            <a:fld id="{F29D984D-4367-4C6E-AD93-F2A570C141DF}" type="slidenum">
              <a:rPr lang="en-GB" smtClean="0"/>
              <a:t>9</a:t>
            </a:fld>
            <a:endParaRPr lang="en-GB"/>
          </a:p>
        </p:txBody>
      </p:sp>
    </p:spTree>
    <p:extLst>
      <p:ext uri="{BB962C8B-B14F-4D97-AF65-F5344CB8AC3E}">
        <p14:creationId xmlns:p14="http://schemas.microsoft.com/office/powerpoint/2010/main" val="3660275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KR20: Discrimination index</a:t>
            </a:r>
          </a:p>
        </p:txBody>
      </p:sp>
      <p:sp>
        <p:nvSpPr>
          <p:cNvPr id="4" name="Slide Number Placeholder 3"/>
          <p:cNvSpPr>
            <a:spLocks noGrp="1"/>
          </p:cNvSpPr>
          <p:nvPr>
            <p:ph type="sldNum" sz="quarter" idx="10"/>
          </p:nvPr>
        </p:nvSpPr>
        <p:spPr/>
        <p:txBody>
          <a:bodyPr/>
          <a:lstStyle/>
          <a:p>
            <a:fld id="{F29D984D-4367-4C6E-AD93-F2A570C141DF}" type="slidenum">
              <a:rPr lang="en-GB" smtClean="0"/>
              <a:t>10</a:t>
            </a:fld>
            <a:endParaRPr lang="en-GB"/>
          </a:p>
        </p:txBody>
      </p:sp>
    </p:spTree>
    <p:extLst>
      <p:ext uri="{BB962C8B-B14F-4D97-AF65-F5344CB8AC3E}">
        <p14:creationId xmlns:p14="http://schemas.microsoft.com/office/powerpoint/2010/main" val="151155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8FAE66A-9382-4724-BB53-E2407F981B15}" type="slidenum">
              <a:rPr lang="en-GB" smtClean="0"/>
              <a:pPr>
                <a:defRPr/>
              </a:pPr>
              <a:t>15</a:t>
            </a:fld>
            <a:endParaRPr lang="en-GB" dirty="0"/>
          </a:p>
        </p:txBody>
      </p:sp>
    </p:spTree>
    <p:extLst>
      <p:ext uri="{BB962C8B-B14F-4D97-AF65-F5344CB8AC3E}">
        <p14:creationId xmlns:p14="http://schemas.microsoft.com/office/powerpoint/2010/main" val="2832818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normAutofit/>
          </a:bodyPr>
          <a:lstStyle>
            <a:lvl1pPr algn="ctr" rtl="0" eaLnBrk="0" fontAlgn="base" hangingPunct="0">
              <a:spcBef>
                <a:spcPct val="0"/>
              </a:spcBef>
              <a:spcAft>
                <a:spcPct val="0"/>
              </a:spcAft>
              <a:defRPr lang="en-GB" sz="3200" dirty="0">
                <a:solidFill>
                  <a:srgbClr val="BE9912"/>
                </a:solidFill>
                <a:latin typeface="Baskerville Old Face" pitchFamily="18" charset="0"/>
                <a:ea typeface="+mj-ea"/>
                <a:cs typeface="+mj-cs"/>
              </a:defRPr>
            </a:lvl1pPr>
          </a:lstStyle>
          <a:p>
            <a:r>
              <a:rPr lang="en-US" dirty="0"/>
              <a:t>Click to edit Master title style</a:t>
            </a:r>
            <a:endParaRPr lang="en-GB" dirty="0"/>
          </a:p>
        </p:txBody>
      </p:sp>
      <p:sp>
        <p:nvSpPr>
          <p:cNvPr id="3" name="Subtitle 2"/>
          <p:cNvSpPr>
            <a:spLocks noGrp="1"/>
          </p:cNvSpPr>
          <p:nvPr>
            <p:ph type="subTitle" idx="1"/>
          </p:nvPr>
        </p:nvSpPr>
        <p:spPr>
          <a:xfrm>
            <a:off x="1485900" y="3645024"/>
            <a:ext cx="6934200" cy="1752600"/>
          </a:xfrm>
        </p:spPr>
        <p:txBody>
          <a:bodyPr/>
          <a:lstStyle>
            <a:lvl1pPr marL="0" indent="0" algn="ctr">
              <a:buNone/>
              <a:defRPr>
                <a:solidFill>
                  <a:srgbClr val="003D7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Slide Number Placeholder 5"/>
          <p:cNvSpPr>
            <a:spLocks noGrp="1"/>
          </p:cNvSpPr>
          <p:nvPr>
            <p:ph type="sldNum" sz="quarter" idx="10"/>
          </p:nvPr>
        </p:nvSpPr>
        <p:spPr/>
        <p:txBody>
          <a:bodyPr/>
          <a:lstStyle>
            <a:lvl1pPr fontAlgn="base">
              <a:spcBef>
                <a:spcPct val="0"/>
              </a:spcBef>
              <a:spcAft>
                <a:spcPct val="0"/>
              </a:spcAft>
              <a:defRPr>
                <a:latin typeface="Calibri Light" panose="020F0302020204030204" pitchFamily="34" charset="0"/>
              </a:defRPr>
            </a:lvl1pPr>
          </a:lstStyle>
          <a:p>
            <a:pPr>
              <a:defRPr/>
            </a:pPr>
            <a:fld id="{068F3C8D-5854-46BB-9FB8-7D1687400BA5}" type="slidenum">
              <a:rPr lang="en-GB" smtClean="0"/>
              <a:pPr>
                <a:defRPr/>
              </a:pPr>
              <a:t>‹#›</a:t>
            </a:fld>
            <a:endParaRPr lang="en-GB" dirty="0"/>
          </a:p>
        </p:txBody>
      </p:sp>
    </p:spTree>
    <p:extLst>
      <p:ext uri="{BB962C8B-B14F-4D97-AF65-F5344CB8AC3E}">
        <p14:creationId xmlns:p14="http://schemas.microsoft.com/office/powerpoint/2010/main" val="1689826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5"/>
          <p:cNvSpPr>
            <a:spLocks noGrp="1"/>
          </p:cNvSpPr>
          <p:nvPr>
            <p:ph type="sldNum" sz="quarter" idx="10"/>
          </p:nvPr>
        </p:nvSpPr>
        <p:spPr/>
        <p:txBody>
          <a:bodyPr/>
          <a:lstStyle>
            <a:lvl1pPr fontAlgn="base">
              <a:spcBef>
                <a:spcPct val="0"/>
              </a:spcBef>
              <a:spcAft>
                <a:spcPct val="0"/>
              </a:spcAft>
              <a:defRPr>
                <a:latin typeface="Calibri Light" panose="020F0302020204030204" pitchFamily="34" charset="0"/>
              </a:defRPr>
            </a:lvl1pPr>
          </a:lstStyle>
          <a:p>
            <a:pPr>
              <a:defRPr/>
            </a:pPr>
            <a:fld id="{10BFC044-E794-4318-A6BC-6A855635049F}" type="slidenum">
              <a:rPr lang="en-GB" smtClean="0"/>
              <a:pPr>
                <a:defRPr/>
              </a:pPr>
              <a:t>‹#›</a:t>
            </a:fld>
            <a:endParaRPr lang="en-GB" dirty="0"/>
          </a:p>
        </p:txBody>
      </p:sp>
    </p:spTree>
    <p:extLst>
      <p:ext uri="{BB962C8B-B14F-4D97-AF65-F5344CB8AC3E}">
        <p14:creationId xmlns:p14="http://schemas.microsoft.com/office/powerpoint/2010/main" val="784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3200" b="0" cap="all">
                <a:solidFill>
                  <a:srgbClr val="003D7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8977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Tree>
    <p:extLst>
      <p:ext uri="{BB962C8B-B14F-4D97-AF65-F5344CB8AC3E}">
        <p14:creationId xmlns:p14="http://schemas.microsoft.com/office/powerpoint/2010/main" val="1886210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57826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5744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675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2196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9131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fld id="{640C4EF0-BB4E-41F8-B84B-D50FF3673BCD}" type="datetimeFigureOut">
              <a:rPr lang="en-GB" b="0" smtClean="0"/>
              <a:pPr>
                <a:defRPr/>
              </a:pPr>
              <a:t>24/06/2021</a:t>
            </a:fld>
            <a:endParaRPr lang="en-GB" b="0" dirty="0">
              <a:cs typeface="+mn-cs"/>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Light" panose="020F0302020204030204" pitchFamily="34" charset="0"/>
              </a:defRPr>
            </a:lvl1pPr>
          </a:lstStyle>
          <a:p>
            <a:pPr>
              <a:defRPr/>
            </a:pPr>
            <a:fld id="{F04301E4-8192-45A1-946B-9E849B582306}" type="slidenum">
              <a:rPr lang="en-GB" smtClean="0"/>
              <a:pPr>
                <a:defRPr/>
              </a:pPr>
              <a:t>‹#›</a:t>
            </a:fld>
            <a:endParaRPr lang="en-GB" dirty="0"/>
          </a:p>
        </p:txBody>
      </p:sp>
    </p:spTree>
    <p:extLst>
      <p:ext uri="{BB962C8B-B14F-4D97-AF65-F5344CB8AC3E}">
        <p14:creationId xmlns:p14="http://schemas.microsoft.com/office/powerpoint/2010/main" val="3888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1"/>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41"/>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fld id="{D96E08CE-91F9-417D-B55F-841BF4655BCB}" type="datetimeFigureOut">
              <a:rPr lang="en-GB" b="0" smtClean="0"/>
              <a:pPr>
                <a:defRPr/>
              </a:pPr>
              <a:t>24/06/2021</a:t>
            </a:fld>
            <a:endParaRPr lang="en-GB" b="0" dirty="0">
              <a:cs typeface="+mn-cs"/>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Light" panose="020F0302020204030204" pitchFamily="34" charset="0"/>
              </a:defRPr>
            </a:lvl1pPr>
          </a:lstStyle>
          <a:p>
            <a:pPr>
              <a:defRPr/>
            </a:pPr>
            <a:fld id="{7FDF84C5-08B1-4850-B7AC-8DED8978EE2D}" type="slidenum">
              <a:rPr lang="en-GB" smtClean="0"/>
              <a:pPr>
                <a:defRPr/>
              </a:pPr>
              <a:t>‹#›</a:t>
            </a:fld>
            <a:endParaRPr lang="en-GB" dirty="0"/>
          </a:p>
        </p:txBody>
      </p:sp>
    </p:spTree>
    <p:extLst>
      <p:ext uri="{BB962C8B-B14F-4D97-AF65-F5344CB8AC3E}">
        <p14:creationId xmlns:p14="http://schemas.microsoft.com/office/powerpoint/2010/main" val="4002140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906000" cy="1143000"/>
          </a:xfrm>
        </p:spPr>
        <p:txBody>
          <a:bodyPr/>
          <a:lstStyle>
            <a:lvl1pPr>
              <a:defRPr>
                <a:solidFill>
                  <a:srgbClr val="2FB0DC"/>
                </a:solidFill>
              </a:defRPr>
            </a:lvl1pPr>
          </a:lstStyle>
          <a:p>
            <a:r>
              <a:rPr lang="ga-IE"/>
              <a:t>Click to edit Master title style</a:t>
            </a:r>
            <a:endParaRPr lang="en-US"/>
          </a:p>
        </p:txBody>
      </p:sp>
      <p:sp>
        <p:nvSpPr>
          <p:cNvPr id="3" name="Content Placeholder 2"/>
          <p:cNvSpPr>
            <a:spLocks noGrp="1"/>
          </p:cNvSpPr>
          <p:nvPr>
            <p:ph sz="half" idx="1"/>
          </p:nvPr>
        </p:nvSpPr>
        <p:spPr>
          <a:xfrm>
            <a:off x="742950" y="1981200"/>
            <a:ext cx="41275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5035550" y="1981200"/>
            <a:ext cx="4127500" cy="4114800"/>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noChangeArrowheads="1"/>
          </p:cNvSpPr>
          <p:nvPr>
            <p:ph type="dt" sz="half" idx="10"/>
          </p:nvPr>
        </p:nvSpPr>
        <p:spPr>
          <a:xfrm>
            <a:off x="742950" y="6248400"/>
            <a:ext cx="2063750" cy="457200"/>
          </a:xfrm>
          <a:prstGeom prst="rect">
            <a:avLst/>
          </a:prstGeom>
          <a:ln/>
        </p:spPr>
        <p:txBody>
          <a:bodyPr/>
          <a:lstStyle>
            <a:lvl1pPr>
              <a:defRPr>
                <a:latin typeface="Calibri Light" panose="020F0302020204030204" pitchFamily="34" charset="0"/>
                <a:cs typeface="Calibri Light" panose="020F0302020204030204" pitchFamily="34" charset="0"/>
              </a:defRPr>
            </a:lvl1pPr>
          </a:lstStyle>
          <a:p>
            <a:pPr>
              <a:defRPr/>
            </a:pPr>
            <a:endParaRPr lang="en-US" b="0" dirty="0">
              <a:solidFill>
                <a:prstClr val="black"/>
              </a:solidFill>
            </a:endParaRPr>
          </a:p>
        </p:txBody>
      </p:sp>
      <p:sp>
        <p:nvSpPr>
          <p:cNvPr id="6" name="Footer Placeholder 5"/>
          <p:cNvSpPr>
            <a:spLocks noGrp="1" noChangeArrowheads="1"/>
          </p:cNvSpPr>
          <p:nvPr>
            <p:ph type="ftr" sz="quarter" idx="11"/>
          </p:nvPr>
        </p:nvSpPr>
        <p:spPr>
          <a:xfrm>
            <a:off x="3384550" y="6248400"/>
            <a:ext cx="3136900" cy="457200"/>
          </a:xfrm>
          <a:prstGeom prst="rect">
            <a:avLst/>
          </a:prstGeom>
          <a:ln/>
        </p:spPr>
        <p:txBody>
          <a:bodyPr/>
          <a:lstStyle>
            <a:lvl1pPr>
              <a:defRPr>
                <a:latin typeface="Calibri Light" panose="020F0302020204030204" pitchFamily="34" charset="0"/>
                <a:cs typeface="Calibri Light" panose="020F0302020204030204" pitchFamily="34" charset="0"/>
              </a:defRPr>
            </a:lvl1pPr>
          </a:lstStyle>
          <a:p>
            <a:pPr>
              <a:defRPr/>
            </a:pPr>
            <a:endParaRPr lang="en-US" b="0"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F03E94-CB0A-488B-B1E6-41DF2C6F3325}" type="slidenum">
              <a:rPr lang="en-US"/>
              <a:pPr>
                <a:defRPr/>
              </a:pPr>
              <a:t>‹#›</a:t>
            </a:fld>
            <a:endParaRPr lang="en-US"/>
          </a:p>
        </p:txBody>
      </p:sp>
    </p:spTree>
    <p:extLst>
      <p:ext uri="{BB962C8B-B14F-4D97-AF65-F5344CB8AC3E}">
        <p14:creationId xmlns:p14="http://schemas.microsoft.com/office/powerpoint/2010/main" val="2592221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normAutofit/>
          </a:bodyPr>
          <a:lstStyle>
            <a:lvl1pPr algn="ctr" rtl="0" eaLnBrk="0" fontAlgn="base" hangingPunct="0">
              <a:spcBef>
                <a:spcPct val="0"/>
              </a:spcBef>
              <a:spcAft>
                <a:spcPct val="0"/>
              </a:spcAft>
              <a:defRPr lang="en-GB" sz="3200" dirty="0">
                <a:solidFill>
                  <a:srgbClr val="BE9912"/>
                </a:solidFill>
                <a:latin typeface="Baskerville Old Face" pitchFamily="18" charset="0"/>
                <a:ea typeface="+mj-ea"/>
                <a:cs typeface="+mj-cs"/>
              </a:defRPr>
            </a:lvl1pPr>
          </a:lstStyle>
          <a:p>
            <a:r>
              <a:rPr lang="en-US" dirty="0"/>
              <a:t>Click to edit Master title style</a:t>
            </a:r>
            <a:endParaRPr lang="en-GB" dirty="0"/>
          </a:p>
        </p:txBody>
      </p:sp>
      <p:sp>
        <p:nvSpPr>
          <p:cNvPr id="3" name="Subtitle 2"/>
          <p:cNvSpPr>
            <a:spLocks noGrp="1"/>
          </p:cNvSpPr>
          <p:nvPr>
            <p:ph type="subTitle" idx="1"/>
          </p:nvPr>
        </p:nvSpPr>
        <p:spPr>
          <a:xfrm>
            <a:off x="1485900" y="3645024"/>
            <a:ext cx="6934200" cy="1752600"/>
          </a:xfrm>
        </p:spPr>
        <p:txBody>
          <a:bodyPr/>
          <a:lstStyle>
            <a:lvl1pPr marL="0" indent="0" algn="ctr">
              <a:buNone/>
              <a:defRPr>
                <a:solidFill>
                  <a:srgbClr val="003D7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Slide Number Placeholder 5"/>
          <p:cNvSpPr>
            <a:spLocks noGrp="1"/>
          </p:cNvSpPr>
          <p:nvPr>
            <p:ph type="sldNum" sz="quarter" idx="10"/>
          </p:nvPr>
        </p:nvSpPr>
        <p:spPr/>
        <p:txBody>
          <a:bodyPr/>
          <a:lstStyle>
            <a:lvl1pPr fontAlgn="base">
              <a:spcBef>
                <a:spcPct val="0"/>
              </a:spcBef>
              <a:spcAft>
                <a:spcPct val="0"/>
              </a:spcAft>
              <a:defRPr>
                <a:latin typeface="Calibri Light" panose="020F0302020204030204" pitchFamily="34" charset="0"/>
              </a:defRPr>
            </a:lvl1pPr>
          </a:lstStyle>
          <a:p>
            <a:pPr>
              <a:defRPr/>
            </a:pPr>
            <a:fld id="{068F3C8D-5854-46BB-9FB8-7D1687400BA5}" type="slidenum">
              <a:rPr lang="en-GB" smtClean="0"/>
              <a:pPr>
                <a:defRPr/>
              </a:pPr>
              <a:t>‹#›</a:t>
            </a:fld>
            <a:endParaRPr lang="en-GB" dirty="0"/>
          </a:p>
        </p:txBody>
      </p:sp>
    </p:spTree>
    <p:extLst>
      <p:ext uri="{BB962C8B-B14F-4D97-AF65-F5344CB8AC3E}">
        <p14:creationId xmlns:p14="http://schemas.microsoft.com/office/powerpoint/2010/main" val="1030580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5"/>
          <p:cNvSpPr>
            <a:spLocks noGrp="1"/>
          </p:cNvSpPr>
          <p:nvPr>
            <p:ph type="sldNum" sz="quarter" idx="10"/>
          </p:nvPr>
        </p:nvSpPr>
        <p:spPr/>
        <p:txBody>
          <a:bodyPr/>
          <a:lstStyle>
            <a:lvl1pPr fontAlgn="base">
              <a:spcBef>
                <a:spcPct val="0"/>
              </a:spcBef>
              <a:spcAft>
                <a:spcPct val="0"/>
              </a:spcAft>
              <a:defRPr>
                <a:latin typeface="Calibri Light" panose="020F0302020204030204" pitchFamily="34" charset="0"/>
              </a:defRPr>
            </a:lvl1pPr>
          </a:lstStyle>
          <a:p>
            <a:pPr>
              <a:defRPr/>
            </a:pPr>
            <a:fld id="{10BFC044-E794-4318-A6BC-6A855635049F}" type="slidenum">
              <a:rPr lang="en-GB" smtClean="0"/>
              <a:pPr>
                <a:defRPr/>
              </a:pPr>
              <a:t>‹#›</a:t>
            </a:fld>
            <a:endParaRPr lang="en-GB" dirty="0"/>
          </a:p>
        </p:txBody>
      </p:sp>
    </p:spTree>
    <p:extLst>
      <p:ext uri="{BB962C8B-B14F-4D97-AF65-F5344CB8AC3E}">
        <p14:creationId xmlns:p14="http://schemas.microsoft.com/office/powerpoint/2010/main" val="2329119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3200" b="0" cap="all">
                <a:solidFill>
                  <a:srgbClr val="003D7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8541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Tree>
    <p:extLst>
      <p:ext uri="{BB962C8B-B14F-4D97-AF65-F5344CB8AC3E}">
        <p14:creationId xmlns:p14="http://schemas.microsoft.com/office/powerpoint/2010/main" val="3060658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91814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3437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0367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87319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796607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fld id="{640C4EF0-BB4E-41F8-B84B-D50FF3673BCD}" type="datetimeFigureOut">
              <a:rPr lang="en-GB" b="0" smtClean="0"/>
              <a:pPr>
                <a:defRPr/>
              </a:pPr>
              <a:t>24/06/2021</a:t>
            </a:fld>
            <a:endParaRPr lang="en-GB" b="0" dirty="0">
              <a:cs typeface="+mn-cs"/>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Light" panose="020F0302020204030204" pitchFamily="34" charset="0"/>
              </a:defRPr>
            </a:lvl1pPr>
          </a:lstStyle>
          <a:p>
            <a:pPr>
              <a:defRPr/>
            </a:pPr>
            <a:fld id="{F04301E4-8192-45A1-946B-9E849B582306}" type="slidenum">
              <a:rPr lang="en-GB" smtClean="0"/>
              <a:pPr>
                <a:defRPr/>
              </a:pPr>
              <a:t>‹#›</a:t>
            </a:fld>
            <a:endParaRPr lang="en-GB" dirty="0"/>
          </a:p>
        </p:txBody>
      </p:sp>
    </p:spTree>
    <p:extLst>
      <p:ext uri="{BB962C8B-B14F-4D97-AF65-F5344CB8AC3E}">
        <p14:creationId xmlns:p14="http://schemas.microsoft.com/office/powerpoint/2010/main" val="2596587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1"/>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41"/>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fld id="{D96E08CE-91F9-417D-B55F-841BF4655BCB}" type="datetimeFigureOut">
              <a:rPr lang="en-GB" b="0" smtClean="0"/>
              <a:pPr>
                <a:defRPr/>
              </a:pPr>
              <a:t>24/06/2021</a:t>
            </a:fld>
            <a:endParaRPr lang="en-GB" b="0" dirty="0">
              <a:cs typeface="+mn-cs"/>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lvl1pPr fontAlgn="auto">
              <a:spcBef>
                <a:spcPts val="0"/>
              </a:spcBef>
              <a:spcAft>
                <a:spcPts val="0"/>
              </a:spcAft>
              <a:defRPr>
                <a:solidFill>
                  <a:prstClr val="black"/>
                </a:solidFill>
                <a:latin typeface="Calibri Light" panose="020F0302020204030204" pitchFamily="34" charset="0"/>
                <a:cs typeface="Calibri Light" panose="020F0302020204030204" pitchFamily="34" charset="0"/>
              </a:defRPr>
            </a:lvl1pPr>
          </a:lstStyle>
          <a:p>
            <a:pPr>
              <a:defRPr/>
            </a:pPr>
            <a:endParaRPr lang="en-GB" b="0"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Light" panose="020F0302020204030204" pitchFamily="34" charset="0"/>
              </a:defRPr>
            </a:lvl1pPr>
          </a:lstStyle>
          <a:p>
            <a:pPr>
              <a:defRPr/>
            </a:pPr>
            <a:fld id="{7FDF84C5-08B1-4850-B7AC-8DED8978EE2D}" type="slidenum">
              <a:rPr lang="en-GB" smtClean="0"/>
              <a:pPr>
                <a:defRPr/>
              </a:pPr>
              <a:t>‹#›</a:t>
            </a:fld>
            <a:endParaRPr lang="en-GB" dirty="0"/>
          </a:p>
        </p:txBody>
      </p:sp>
    </p:spTree>
    <p:extLst>
      <p:ext uri="{BB962C8B-B14F-4D97-AF65-F5344CB8AC3E}">
        <p14:creationId xmlns:p14="http://schemas.microsoft.com/office/powerpoint/2010/main" val="26633870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lvl1pPr>
              <a:defRPr>
                <a:latin typeface="Calibri Light" panose="020F0302020204030204" pitchFamily="34" charset="0"/>
                <a:cs typeface="Calibri Light" panose="020F0302020204030204" pitchFamily="34" charset="0"/>
              </a:defRPr>
            </a:lvl1pPr>
          </a:lstStyle>
          <a:p>
            <a:fld id="{45EB911C-0A0A-4D93-A451-F4FFBA826E2D}" type="datetimeFigureOut">
              <a:rPr lang="en-GB" b="0" smtClean="0">
                <a:solidFill>
                  <a:prstClr val="black"/>
                </a:solidFill>
              </a:rPr>
              <a:pPr/>
              <a:t>24/06/2021</a:t>
            </a:fld>
            <a:endParaRPr lang="en-GB" b="0" dirty="0">
              <a:solidFill>
                <a:prstClr val="black"/>
              </a:solidFill>
              <a:cs typeface="+mn-cs"/>
            </a:endParaRPr>
          </a:p>
        </p:txBody>
      </p:sp>
      <p:sp>
        <p:nvSpPr>
          <p:cNvPr id="5" name="Footer Placeholder 4"/>
          <p:cNvSpPr>
            <a:spLocks noGrp="1"/>
          </p:cNvSpPr>
          <p:nvPr>
            <p:ph type="ftr" sz="quarter" idx="11"/>
          </p:nvPr>
        </p:nvSpPr>
        <p:spPr>
          <a:xfrm>
            <a:off x="2889250" y="6356353"/>
            <a:ext cx="3632200" cy="365125"/>
          </a:xfrm>
          <a:prstGeom prst="rect">
            <a:avLst/>
          </a:prstGeom>
        </p:spPr>
        <p:txBody>
          <a:bodyPr/>
          <a:lstStyle>
            <a:lvl1pPr>
              <a:defRPr>
                <a:latin typeface="Calibri Light" panose="020F0302020204030204" pitchFamily="34" charset="0"/>
                <a:cs typeface="Calibri Light" panose="020F0302020204030204" pitchFamily="34" charset="0"/>
              </a:defRPr>
            </a:lvl1pPr>
          </a:lstStyle>
          <a:p>
            <a:pPr>
              <a:defRPr/>
            </a:pPr>
            <a:endParaRPr lang="en-GB" b="0" dirty="0">
              <a:solidFill>
                <a:prstClr val="black"/>
              </a:solidFill>
            </a:endParaRPr>
          </a:p>
        </p:txBody>
      </p:sp>
      <p:sp>
        <p:nvSpPr>
          <p:cNvPr id="6" name="Slide Number Placeholder 5"/>
          <p:cNvSpPr>
            <a:spLocks noGrp="1"/>
          </p:cNvSpPr>
          <p:nvPr>
            <p:ph type="sldNum" sz="quarter" idx="12"/>
          </p:nvPr>
        </p:nvSpPr>
        <p:spPr/>
        <p:txBody>
          <a:bodyPr/>
          <a:lstStyle/>
          <a:p>
            <a:fld id="{519113FF-E1B9-43BF-BA5E-E089F47A8F8C}" type="slidenum">
              <a:rPr lang="en-GB" smtClean="0"/>
              <a:pPr/>
              <a:t>‹#›</a:t>
            </a:fld>
            <a:endParaRPr lang="en-GB"/>
          </a:p>
        </p:txBody>
      </p:sp>
    </p:spTree>
    <p:extLst>
      <p:ext uri="{BB962C8B-B14F-4D97-AF65-F5344CB8AC3E}">
        <p14:creationId xmlns:p14="http://schemas.microsoft.com/office/powerpoint/2010/main" val="37184449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endParaRPr lang="en-GB"/>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64773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371307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4875"/>
            </a:lvl1pPr>
          </a:lstStyle>
          <a:p>
            <a:r>
              <a:rPr lang="en-US"/>
              <a:t>Click to edit Master title style</a:t>
            </a:r>
            <a:endParaRPr lang="en-GB"/>
          </a:p>
        </p:txBody>
      </p:sp>
      <p:sp>
        <p:nvSpPr>
          <p:cNvPr id="3" name="Text Placeholder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08412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78384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8043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56708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94570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Content Placeholder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73055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Picture Placeholder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707367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66397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atin typeface="Calibri Light" panose="020F0302020204030204" pitchFamily="34" charset="0"/>
              </a:defRPr>
            </a:lvl1pPr>
          </a:lstStyle>
          <a:p>
            <a:fld id="{022F2EB6-8563-4A14-BE76-6BB72AF84076}" type="datetimeFigureOut">
              <a:rPr lang="en-GB" smtClean="0">
                <a:solidFill>
                  <a:prstClr val="black">
                    <a:tint val="75000"/>
                  </a:prstClr>
                </a:solidFill>
              </a:rPr>
              <a:pPr/>
              <a:t>24/06/2021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Calibri Light" panose="020F0302020204030204" pitchFamily="34" charset="0"/>
              </a:defRPr>
            </a:lvl1p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Calibri Light" panose="020F0302020204030204" pitchFamily="34" charset="0"/>
              </a:defRPr>
            </a:lvl1pPr>
          </a:lstStyle>
          <a:p>
            <a:fld id="{87D19AD4-D76B-458A-A829-FAB8E99D3D6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2589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5122" name="Picture 8" descr="surrey powerpoint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80637" y="3"/>
            <a:ext cx="292536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Placeholder 1"/>
          <p:cNvSpPr>
            <a:spLocks noGrp="1"/>
          </p:cNvSpPr>
          <p:nvPr>
            <p:ph type="title"/>
          </p:nvPr>
        </p:nvSpPr>
        <p:spPr bwMode="auto">
          <a:xfrm>
            <a:off x="495300" y="274638"/>
            <a:ext cx="89154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5124" name="Text Placeholder 2"/>
          <p:cNvSpPr>
            <a:spLocks noGrp="1"/>
          </p:cNvSpPr>
          <p:nvPr>
            <p:ph type="body" idx="1"/>
          </p:nvPr>
        </p:nvSpPr>
        <p:spPr bwMode="auto">
          <a:xfrm>
            <a:off x="495300" y="1260478"/>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Light" panose="020F0302020204030204" pitchFamily="34" charset="0"/>
                <a:cs typeface="Calibri Light" panose="020F0302020204030204" pitchFamily="34" charset="0"/>
              </a:defRPr>
            </a:lvl1pPr>
          </a:lstStyle>
          <a:p>
            <a:pPr>
              <a:defRPr/>
            </a:pPr>
            <a:fld id="{8C280775-3CD5-4808-8C42-96523F98141C}" type="slidenum">
              <a:rPr lang="en-GB" b="0" smtClean="0"/>
              <a:pPr>
                <a:defRPr/>
              </a:pPr>
              <a:t>‹#›</a:t>
            </a:fld>
            <a:endParaRPr lang="en-GB" b="0" dirty="0">
              <a:cs typeface="+mn-cs"/>
            </a:endParaRPr>
          </a:p>
        </p:txBody>
      </p:sp>
      <p:pic>
        <p:nvPicPr>
          <p:cNvPr id="5126" name="Picture 9" descr="surrey powerpoint2"/>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46745" y="6092828"/>
            <a:ext cx="315925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6" descr="72472_celebrate_surrey_banner_2"/>
          <p:cNvPicPr>
            <a:picLocks noChangeAspect="1" noChangeArrowheads="1"/>
          </p:cNvPicPr>
          <p:nvPr/>
        </p:nvPicPr>
        <p:blipFill>
          <a:blip r:embed="rId16">
            <a:clrChange>
              <a:clrFrom>
                <a:srgbClr val="0099FF"/>
              </a:clrFrom>
              <a:clrTo>
                <a:srgbClr val="0099FF">
                  <a:alpha val="0"/>
                </a:srgbClr>
              </a:clrTo>
            </a:clrChange>
            <a:extLst>
              <a:ext uri="{28A0092B-C50C-407E-A947-70E740481C1C}">
                <a14:useLocalDpi xmlns:a14="http://schemas.microsoft.com/office/drawing/2010/main" val="0"/>
              </a:ext>
            </a:extLst>
          </a:blip>
          <a:srcRect/>
          <a:stretch>
            <a:fillRect/>
          </a:stretch>
        </p:blipFill>
        <p:spPr bwMode="auto">
          <a:xfrm>
            <a:off x="0" y="5757866"/>
            <a:ext cx="9906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35724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ctr" rtl="0" eaLnBrk="0" fontAlgn="base" hangingPunct="0">
        <a:spcBef>
          <a:spcPct val="0"/>
        </a:spcBef>
        <a:spcAft>
          <a:spcPct val="0"/>
        </a:spcAft>
        <a:defRPr lang="en-GB" sz="3200" kern="1200" dirty="0">
          <a:solidFill>
            <a:srgbClr val="BE9912"/>
          </a:solidFill>
          <a:latin typeface="Baskerville Old Face" pitchFamily="18" charset="0"/>
          <a:ea typeface="+mj-ea"/>
          <a:cs typeface="+mj-cs"/>
        </a:defRPr>
      </a:lvl1pPr>
      <a:lvl2pPr algn="ctr" rtl="0" eaLnBrk="0" fontAlgn="base" hangingPunct="0">
        <a:spcBef>
          <a:spcPct val="0"/>
        </a:spcBef>
        <a:spcAft>
          <a:spcPct val="0"/>
        </a:spcAft>
        <a:defRPr sz="3200">
          <a:solidFill>
            <a:srgbClr val="BE9912"/>
          </a:solidFill>
          <a:latin typeface="Baskerville Old Face" pitchFamily="18" charset="0"/>
        </a:defRPr>
      </a:lvl2pPr>
      <a:lvl3pPr algn="ctr" rtl="0" eaLnBrk="0" fontAlgn="base" hangingPunct="0">
        <a:spcBef>
          <a:spcPct val="0"/>
        </a:spcBef>
        <a:spcAft>
          <a:spcPct val="0"/>
        </a:spcAft>
        <a:defRPr sz="3200">
          <a:solidFill>
            <a:srgbClr val="BE9912"/>
          </a:solidFill>
          <a:latin typeface="Baskerville Old Face" pitchFamily="18" charset="0"/>
        </a:defRPr>
      </a:lvl3pPr>
      <a:lvl4pPr algn="ctr" rtl="0" eaLnBrk="0" fontAlgn="base" hangingPunct="0">
        <a:spcBef>
          <a:spcPct val="0"/>
        </a:spcBef>
        <a:spcAft>
          <a:spcPct val="0"/>
        </a:spcAft>
        <a:defRPr sz="3200">
          <a:solidFill>
            <a:srgbClr val="BE9912"/>
          </a:solidFill>
          <a:latin typeface="Baskerville Old Face" pitchFamily="18" charset="0"/>
        </a:defRPr>
      </a:lvl4pPr>
      <a:lvl5pPr algn="ctr" rtl="0" eaLnBrk="0" fontAlgn="base" hangingPunct="0">
        <a:spcBef>
          <a:spcPct val="0"/>
        </a:spcBef>
        <a:spcAft>
          <a:spcPct val="0"/>
        </a:spcAft>
        <a:defRPr sz="3200">
          <a:solidFill>
            <a:srgbClr val="BE9912"/>
          </a:solidFill>
          <a:latin typeface="Baskerville Old Face" pitchFamily="18" charset="0"/>
        </a:defRPr>
      </a:lvl5pPr>
      <a:lvl6pPr marL="457200" algn="ctr" rtl="0" fontAlgn="base">
        <a:spcBef>
          <a:spcPct val="0"/>
        </a:spcBef>
        <a:spcAft>
          <a:spcPct val="0"/>
        </a:spcAft>
        <a:defRPr sz="3200">
          <a:solidFill>
            <a:srgbClr val="BE9912"/>
          </a:solidFill>
          <a:latin typeface="Baskerville Old Face" pitchFamily="18" charset="0"/>
        </a:defRPr>
      </a:lvl6pPr>
      <a:lvl7pPr marL="914400" algn="ctr" rtl="0" fontAlgn="base">
        <a:spcBef>
          <a:spcPct val="0"/>
        </a:spcBef>
        <a:spcAft>
          <a:spcPct val="0"/>
        </a:spcAft>
        <a:defRPr sz="3200">
          <a:solidFill>
            <a:srgbClr val="BE9912"/>
          </a:solidFill>
          <a:latin typeface="Baskerville Old Face" pitchFamily="18" charset="0"/>
        </a:defRPr>
      </a:lvl7pPr>
      <a:lvl8pPr marL="1371600" algn="ctr" rtl="0" fontAlgn="base">
        <a:spcBef>
          <a:spcPct val="0"/>
        </a:spcBef>
        <a:spcAft>
          <a:spcPct val="0"/>
        </a:spcAft>
        <a:defRPr sz="3200">
          <a:solidFill>
            <a:srgbClr val="BE9912"/>
          </a:solidFill>
          <a:latin typeface="Baskerville Old Face" pitchFamily="18" charset="0"/>
        </a:defRPr>
      </a:lvl8pPr>
      <a:lvl9pPr marL="1828800" algn="ctr" rtl="0" fontAlgn="base">
        <a:spcBef>
          <a:spcPct val="0"/>
        </a:spcBef>
        <a:spcAft>
          <a:spcPct val="0"/>
        </a:spcAft>
        <a:defRPr sz="3200">
          <a:solidFill>
            <a:srgbClr val="BE9912"/>
          </a:solidFill>
          <a:latin typeface="Baskerville Old Fac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003D7D"/>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Font typeface="Arial" charset="0"/>
        <a:buChar char="–"/>
        <a:defRPr sz="2000" kern="1200">
          <a:solidFill>
            <a:srgbClr val="003D7D"/>
          </a:solidFill>
          <a:latin typeface="Calibri Light" panose="020F0302020204030204" pitchFamily="34" charset="0"/>
          <a:ea typeface="+mn-ea"/>
          <a:cs typeface="Calibri Light" panose="020F0302020204030204" pitchFamily="34" charset="0"/>
        </a:defRPr>
      </a:lvl2pPr>
      <a:lvl3pPr marL="1143000" indent="-228600" algn="l" rtl="0" eaLnBrk="0" fontAlgn="base" hangingPunct="0">
        <a:spcBef>
          <a:spcPct val="20000"/>
        </a:spcBef>
        <a:spcAft>
          <a:spcPct val="0"/>
        </a:spcAft>
        <a:buFont typeface="Arial" charset="0"/>
        <a:buChar char="•"/>
        <a:defRPr kern="1200">
          <a:solidFill>
            <a:srgbClr val="003D7D"/>
          </a:solidFill>
          <a:latin typeface="Calibri Light" panose="020F0302020204030204" pitchFamily="34" charset="0"/>
          <a:ea typeface="+mn-ea"/>
          <a:cs typeface="Calibri Light" panose="020F0302020204030204" pitchFamily="34" charset="0"/>
        </a:defRPr>
      </a:lvl3pPr>
      <a:lvl4pPr marL="1600200" indent="-228600" algn="l" rtl="0" eaLnBrk="0" fontAlgn="base" hangingPunct="0">
        <a:spcBef>
          <a:spcPct val="20000"/>
        </a:spcBef>
        <a:spcAft>
          <a:spcPct val="0"/>
        </a:spcAft>
        <a:buFont typeface="Arial" charset="0"/>
        <a:buChar char="–"/>
        <a:defRPr sz="1600" kern="1200">
          <a:solidFill>
            <a:srgbClr val="003D7D"/>
          </a:solidFill>
          <a:latin typeface="Calibri Light" panose="020F0302020204030204" pitchFamily="34" charset="0"/>
          <a:ea typeface="+mn-ea"/>
          <a:cs typeface="Calibri Light" panose="020F0302020204030204" pitchFamily="34" charset="0"/>
        </a:defRPr>
      </a:lvl4pPr>
      <a:lvl5pPr marL="2057400" indent="-228600" algn="l" rtl="0" eaLnBrk="0" fontAlgn="base" hangingPunct="0">
        <a:spcBef>
          <a:spcPct val="20000"/>
        </a:spcBef>
        <a:spcAft>
          <a:spcPct val="0"/>
        </a:spcAft>
        <a:buFont typeface="Arial" charset="0"/>
        <a:buChar char="»"/>
        <a:defRPr sz="1600" kern="1200">
          <a:solidFill>
            <a:srgbClr val="003D7D"/>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5122" name="Picture 8" descr="surrey powerpoint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80637" y="3"/>
            <a:ext cx="292536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Placeholder 1"/>
          <p:cNvSpPr>
            <a:spLocks noGrp="1"/>
          </p:cNvSpPr>
          <p:nvPr>
            <p:ph type="title"/>
          </p:nvPr>
        </p:nvSpPr>
        <p:spPr bwMode="auto">
          <a:xfrm>
            <a:off x="495300" y="274638"/>
            <a:ext cx="89154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5124" name="Text Placeholder 2"/>
          <p:cNvSpPr>
            <a:spLocks noGrp="1"/>
          </p:cNvSpPr>
          <p:nvPr>
            <p:ph type="body" idx="1"/>
          </p:nvPr>
        </p:nvSpPr>
        <p:spPr bwMode="auto">
          <a:xfrm>
            <a:off x="495300" y="1260478"/>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Light" panose="020F0302020204030204" pitchFamily="34" charset="0"/>
                <a:cs typeface="Calibri Light" panose="020F0302020204030204" pitchFamily="34" charset="0"/>
              </a:defRPr>
            </a:lvl1pPr>
          </a:lstStyle>
          <a:p>
            <a:pPr>
              <a:defRPr/>
            </a:pPr>
            <a:fld id="{8C280775-3CD5-4808-8C42-96523F98141C}" type="slidenum">
              <a:rPr lang="en-GB" b="0" smtClean="0"/>
              <a:pPr>
                <a:defRPr/>
              </a:pPr>
              <a:t>‹#›</a:t>
            </a:fld>
            <a:endParaRPr lang="en-GB" b="0" dirty="0">
              <a:cs typeface="+mn-cs"/>
            </a:endParaRPr>
          </a:p>
        </p:txBody>
      </p:sp>
      <p:pic>
        <p:nvPicPr>
          <p:cNvPr id="5126" name="Picture 9" descr="surrey powerpoint2"/>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46745" y="6092828"/>
            <a:ext cx="315925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6" descr="72472_celebrate_surrey_banner_2"/>
          <p:cNvPicPr>
            <a:picLocks noChangeAspect="1" noChangeArrowheads="1"/>
          </p:cNvPicPr>
          <p:nvPr/>
        </p:nvPicPr>
        <p:blipFill>
          <a:blip r:embed="rId16">
            <a:clrChange>
              <a:clrFrom>
                <a:srgbClr val="0099FF"/>
              </a:clrFrom>
              <a:clrTo>
                <a:srgbClr val="0099FF">
                  <a:alpha val="0"/>
                </a:srgbClr>
              </a:clrTo>
            </a:clrChange>
            <a:extLst>
              <a:ext uri="{28A0092B-C50C-407E-A947-70E740481C1C}">
                <a14:useLocalDpi xmlns:a14="http://schemas.microsoft.com/office/drawing/2010/main" val="0"/>
              </a:ext>
            </a:extLst>
          </a:blip>
          <a:srcRect/>
          <a:stretch>
            <a:fillRect/>
          </a:stretch>
        </p:blipFill>
        <p:spPr bwMode="auto">
          <a:xfrm>
            <a:off x="0" y="5757866"/>
            <a:ext cx="9906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39019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ctr" rtl="0" eaLnBrk="0" fontAlgn="base" hangingPunct="0">
        <a:spcBef>
          <a:spcPct val="0"/>
        </a:spcBef>
        <a:spcAft>
          <a:spcPct val="0"/>
        </a:spcAft>
        <a:defRPr lang="en-GB" sz="3200" kern="1200" dirty="0">
          <a:solidFill>
            <a:srgbClr val="BE9912"/>
          </a:solidFill>
          <a:latin typeface="Baskerville Old Face" pitchFamily="18" charset="0"/>
          <a:ea typeface="+mj-ea"/>
          <a:cs typeface="+mj-cs"/>
        </a:defRPr>
      </a:lvl1pPr>
      <a:lvl2pPr algn="ctr" rtl="0" eaLnBrk="0" fontAlgn="base" hangingPunct="0">
        <a:spcBef>
          <a:spcPct val="0"/>
        </a:spcBef>
        <a:spcAft>
          <a:spcPct val="0"/>
        </a:spcAft>
        <a:defRPr sz="3200">
          <a:solidFill>
            <a:srgbClr val="BE9912"/>
          </a:solidFill>
          <a:latin typeface="Baskerville Old Face" pitchFamily="18" charset="0"/>
        </a:defRPr>
      </a:lvl2pPr>
      <a:lvl3pPr algn="ctr" rtl="0" eaLnBrk="0" fontAlgn="base" hangingPunct="0">
        <a:spcBef>
          <a:spcPct val="0"/>
        </a:spcBef>
        <a:spcAft>
          <a:spcPct val="0"/>
        </a:spcAft>
        <a:defRPr sz="3200">
          <a:solidFill>
            <a:srgbClr val="BE9912"/>
          </a:solidFill>
          <a:latin typeface="Baskerville Old Face" pitchFamily="18" charset="0"/>
        </a:defRPr>
      </a:lvl3pPr>
      <a:lvl4pPr algn="ctr" rtl="0" eaLnBrk="0" fontAlgn="base" hangingPunct="0">
        <a:spcBef>
          <a:spcPct val="0"/>
        </a:spcBef>
        <a:spcAft>
          <a:spcPct val="0"/>
        </a:spcAft>
        <a:defRPr sz="3200">
          <a:solidFill>
            <a:srgbClr val="BE9912"/>
          </a:solidFill>
          <a:latin typeface="Baskerville Old Face" pitchFamily="18" charset="0"/>
        </a:defRPr>
      </a:lvl4pPr>
      <a:lvl5pPr algn="ctr" rtl="0" eaLnBrk="0" fontAlgn="base" hangingPunct="0">
        <a:spcBef>
          <a:spcPct val="0"/>
        </a:spcBef>
        <a:spcAft>
          <a:spcPct val="0"/>
        </a:spcAft>
        <a:defRPr sz="3200">
          <a:solidFill>
            <a:srgbClr val="BE9912"/>
          </a:solidFill>
          <a:latin typeface="Baskerville Old Face" pitchFamily="18" charset="0"/>
        </a:defRPr>
      </a:lvl5pPr>
      <a:lvl6pPr marL="457200" algn="ctr" rtl="0" fontAlgn="base">
        <a:spcBef>
          <a:spcPct val="0"/>
        </a:spcBef>
        <a:spcAft>
          <a:spcPct val="0"/>
        </a:spcAft>
        <a:defRPr sz="3200">
          <a:solidFill>
            <a:srgbClr val="BE9912"/>
          </a:solidFill>
          <a:latin typeface="Baskerville Old Face" pitchFamily="18" charset="0"/>
        </a:defRPr>
      </a:lvl6pPr>
      <a:lvl7pPr marL="914400" algn="ctr" rtl="0" fontAlgn="base">
        <a:spcBef>
          <a:spcPct val="0"/>
        </a:spcBef>
        <a:spcAft>
          <a:spcPct val="0"/>
        </a:spcAft>
        <a:defRPr sz="3200">
          <a:solidFill>
            <a:srgbClr val="BE9912"/>
          </a:solidFill>
          <a:latin typeface="Baskerville Old Face" pitchFamily="18" charset="0"/>
        </a:defRPr>
      </a:lvl7pPr>
      <a:lvl8pPr marL="1371600" algn="ctr" rtl="0" fontAlgn="base">
        <a:spcBef>
          <a:spcPct val="0"/>
        </a:spcBef>
        <a:spcAft>
          <a:spcPct val="0"/>
        </a:spcAft>
        <a:defRPr sz="3200">
          <a:solidFill>
            <a:srgbClr val="BE9912"/>
          </a:solidFill>
          <a:latin typeface="Baskerville Old Face" pitchFamily="18" charset="0"/>
        </a:defRPr>
      </a:lvl8pPr>
      <a:lvl9pPr marL="1828800" algn="ctr" rtl="0" fontAlgn="base">
        <a:spcBef>
          <a:spcPct val="0"/>
        </a:spcBef>
        <a:spcAft>
          <a:spcPct val="0"/>
        </a:spcAft>
        <a:defRPr sz="3200">
          <a:solidFill>
            <a:srgbClr val="BE9912"/>
          </a:solidFill>
          <a:latin typeface="Baskerville Old Fac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003D7D"/>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Font typeface="Arial" charset="0"/>
        <a:buChar char="–"/>
        <a:defRPr sz="2000" kern="1200">
          <a:solidFill>
            <a:srgbClr val="003D7D"/>
          </a:solidFill>
          <a:latin typeface="Calibri Light" panose="020F0302020204030204" pitchFamily="34" charset="0"/>
          <a:ea typeface="+mn-ea"/>
          <a:cs typeface="Calibri Light" panose="020F0302020204030204" pitchFamily="34" charset="0"/>
        </a:defRPr>
      </a:lvl2pPr>
      <a:lvl3pPr marL="1143000" indent="-228600" algn="l" rtl="0" eaLnBrk="0" fontAlgn="base" hangingPunct="0">
        <a:spcBef>
          <a:spcPct val="20000"/>
        </a:spcBef>
        <a:spcAft>
          <a:spcPct val="0"/>
        </a:spcAft>
        <a:buFont typeface="Arial" charset="0"/>
        <a:buChar char="•"/>
        <a:defRPr kern="1200">
          <a:solidFill>
            <a:srgbClr val="003D7D"/>
          </a:solidFill>
          <a:latin typeface="Calibri Light" panose="020F0302020204030204" pitchFamily="34" charset="0"/>
          <a:ea typeface="+mn-ea"/>
          <a:cs typeface="Calibri Light" panose="020F0302020204030204" pitchFamily="34" charset="0"/>
        </a:defRPr>
      </a:lvl3pPr>
      <a:lvl4pPr marL="1600200" indent="-228600" algn="l" rtl="0" eaLnBrk="0" fontAlgn="base" hangingPunct="0">
        <a:spcBef>
          <a:spcPct val="20000"/>
        </a:spcBef>
        <a:spcAft>
          <a:spcPct val="0"/>
        </a:spcAft>
        <a:buFont typeface="Arial" charset="0"/>
        <a:buChar char="–"/>
        <a:defRPr sz="1600" kern="1200">
          <a:solidFill>
            <a:srgbClr val="003D7D"/>
          </a:solidFill>
          <a:latin typeface="Calibri Light" panose="020F0302020204030204" pitchFamily="34" charset="0"/>
          <a:ea typeface="+mn-ea"/>
          <a:cs typeface="Calibri Light" panose="020F0302020204030204" pitchFamily="34" charset="0"/>
        </a:defRPr>
      </a:lvl4pPr>
      <a:lvl5pPr marL="2057400" indent="-228600" algn="l" rtl="0" eaLnBrk="0" fontAlgn="base" hangingPunct="0">
        <a:spcBef>
          <a:spcPct val="20000"/>
        </a:spcBef>
        <a:spcAft>
          <a:spcPct val="0"/>
        </a:spcAft>
        <a:buFont typeface="Arial" charset="0"/>
        <a:buChar char="»"/>
        <a:defRPr sz="1600" kern="1200">
          <a:solidFill>
            <a:srgbClr val="003D7D"/>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latin typeface="Calibri Light" panose="020F0302020204030204" pitchFamily="34" charset="0"/>
                <a:cs typeface="Calibri Light" panose="020F0302020204030204" pitchFamily="34" charset="0"/>
              </a:defRPr>
            </a:lvl1pPr>
          </a:lstStyle>
          <a:p>
            <a:pPr fontAlgn="auto">
              <a:spcBef>
                <a:spcPts val="0"/>
              </a:spcBef>
              <a:spcAft>
                <a:spcPts val="0"/>
              </a:spcAft>
            </a:pPr>
            <a:fld id="{022F2EB6-8563-4A14-BE76-6BB72AF84076}" type="datetimeFigureOut">
              <a:rPr lang="en-GB" b="0" smtClean="0">
                <a:solidFill>
                  <a:prstClr val="black">
                    <a:tint val="75000"/>
                  </a:prstClr>
                </a:solidFill>
              </a:rPr>
              <a:pPr fontAlgn="auto">
                <a:spcBef>
                  <a:spcPts val="0"/>
                </a:spcBef>
                <a:spcAft>
                  <a:spcPts val="0"/>
                </a:spcAft>
              </a:pPr>
              <a:t>24/06/2021</a:t>
            </a:fld>
            <a:endParaRPr lang="en-GB" b="0" dirty="0">
              <a:solidFill>
                <a:prstClr val="black">
                  <a:tint val="75000"/>
                </a:prstClr>
              </a:solidFill>
              <a:cs typeface="+mn-cs"/>
            </a:endParaRPr>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latin typeface="Calibri Light" panose="020F0302020204030204" pitchFamily="34" charset="0"/>
                <a:cs typeface="Calibri Light" panose="020F0302020204030204" pitchFamily="34" charset="0"/>
              </a:defRPr>
            </a:lvl1pPr>
          </a:lstStyle>
          <a:p>
            <a:pPr fontAlgn="auto">
              <a:spcBef>
                <a:spcPts val="0"/>
              </a:spcBef>
              <a:spcAft>
                <a:spcPts val="0"/>
              </a:spcAft>
            </a:pPr>
            <a:endParaRPr lang="en-GB" b="0" dirty="0">
              <a:solidFill>
                <a:prstClr val="black">
                  <a:tint val="75000"/>
                </a:prstClr>
              </a:solidFill>
            </a:endParaRPr>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latin typeface="Calibri Light" panose="020F0302020204030204" pitchFamily="34" charset="0"/>
                <a:cs typeface="Calibri Light" panose="020F0302020204030204" pitchFamily="34" charset="0"/>
              </a:defRPr>
            </a:lvl1pPr>
          </a:lstStyle>
          <a:p>
            <a:pPr fontAlgn="auto">
              <a:spcBef>
                <a:spcPts val="0"/>
              </a:spcBef>
              <a:spcAft>
                <a:spcPts val="0"/>
              </a:spcAft>
            </a:pPr>
            <a:fld id="{87D19AD4-D76B-458A-A829-FAB8E99D3D6F}" type="slidenum">
              <a:rPr lang="en-GB" b="0" smtClean="0">
                <a:solidFill>
                  <a:prstClr val="black">
                    <a:tint val="75000"/>
                  </a:prstClr>
                </a:solidFill>
              </a:rPr>
              <a:pPr fontAlgn="auto">
                <a:spcBef>
                  <a:spcPts val="0"/>
                </a:spcBef>
                <a:spcAft>
                  <a:spcPts val="0"/>
                </a:spcAft>
              </a:pPr>
              <a:t>‹#›</a:t>
            </a:fld>
            <a:endParaRPr lang="en-GB" b="0" dirty="0">
              <a:solidFill>
                <a:prstClr val="black">
                  <a:tint val="75000"/>
                </a:prstClr>
              </a:solidFill>
              <a:cs typeface="+mn-cs"/>
            </a:endParaRPr>
          </a:p>
        </p:txBody>
      </p:sp>
    </p:spTree>
    <p:extLst>
      <p:ext uri="{BB962C8B-B14F-4D97-AF65-F5344CB8AC3E}">
        <p14:creationId xmlns:p14="http://schemas.microsoft.com/office/powerpoint/2010/main" val="796618339"/>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Calibri Light" panose="020F0302020204030204" pitchFamily="34" charset="0"/>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Calibri Light" panose="020F0302020204030204" pitchFamily="34" charset="0"/>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Calibri Light" panose="020F0302020204030204" pitchFamily="34" charset="0"/>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Calibri Light" panose="020F0302020204030204" pitchFamily="34" charset="0"/>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Calibri Light" panose="020F030202020403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jpe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Video 7" descr="A close-up of a book&#10;&#10;Description automatically generated">
            <a:extLst>
              <a:ext uri="{FF2B5EF4-FFF2-40B4-BE49-F238E27FC236}">
                <a16:creationId xmlns:a16="http://schemas.microsoft.com/office/drawing/2014/main" id="{509F7E3E-B45C-4103-BD68-DD09AF7D6E5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3424" r="5093" b="-1"/>
          <a:stretch/>
        </p:blipFill>
        <p:spPr>
          <a:xfrm>
            <a:off x="-2475" y="10"/>
            <a:ext cx="9905998" cy="6857990"/>
          </a:xfrm>
          <a:prstGeom prst="rect">
            <a:avLst/>
          </a:prstGeom>
        </p:spPr>
      </p:pic>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905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7A9F71E-DA5C-4843-AE48-64F8FB6E1AA1}"/>
              </a:ext>
            </a:extLst>
          </p:cNvPr>
          <p:cNvSpPr>
            <a:spLocks noGrp="1"/>
          </p:cNvSpPr>
          <p:nvPr>
            <p:ph type="ctrTitle"/>
          </p:nvPr>
        </p:nvSpPr>
        <p:spPr>
          <a:xfrm>
            <a:off x="2477" y="1"/>
            <a:ext cx="9903523" cy="3162146"/>
          </a:xfrm>
          <a:effectLst>
            <a:outerShdw blurRad="50800" dist="38100" dir="2700000" algn="tl" rotWithShape="0">
              <a:prstClr val="black">
                <a:alpha val="40000"/>
              </a:prstClr>
            </a:outerShdw>
          </a:effectLst>
        </p:spPr>
        <p:txBody>
          <a:bodyPr anchor="ctr">
            <a:normAutofit/>
          </a:bodyPr>
          <a:lstStyle/>
          <a:p>
            <a:pPr>
              <a:lnSpc>
                <a:spcPct val="100000"/>
              </a:lnSpc>
              <a:spcAft>
                <a:spcPts val="1800"/>
              </a:spcAft>
              <a:tabLst>
                <a:tab pos="5486400" algn="r"/>
                <a:tab pos="457200" algn="l"/>
              </a:tabLst>
            </a:pPr>
            <a:r>
              <a:rPr lang="en-GB" sz="4400" dirty="0">
                <a:ln w="12700">
                  <a:solidFill>
                    <a:schemeClr val="tx2"/>
                  </a:solidFill>
                </a:ln>
                <a:solidFill>
                  <a:srgbClr val="FFFF00"/>
                </a:solidFill>
                <a:latin typeface="Calibri Light" panose="020F0302020204030204" pitchFamily="34" charset="0"/>
                <a:ea typeface="Times New Roman" panose="02020603050405020304" pitchFamily="18" charset="0"/>
              </a:rPr>
              <a:t>Enhancing learning through online, open-book MCQ examinations</a:t>
            </a:r>
            <a:br>
              <a:rPr lang="en-GB" sz="4400" dirty="0">
                <a:ln w="12700">
                  <a:solidFill>
                    <a:schemeClr val="tx2"/>
                  </a:solidFill>
                </a:ln>
                <a:solidFill>
                  <a:srgbClr val="FFFF00"/>
                </a:solidFill>
                <a:latin typeface="Calibri Light" panose="020F0302020204030204" pitchFamily="34" charset="0"/>
                <a:ea typeface="Times New Roman" panose="02020603050405020304" pitchFamily="18" charset="0"/>
              </a:rPr>
            </a:br>
            <a:br>
              <a:rPr lang="en-GB" sz="4400" dirty="0">
                <a:ln w="12700">
                  <a:solidFill>
                    <a:schemeClr val="tx2"/>
                  </a:solidFill>
                </a:ln>
                <a:solidFill>
                  <a:srgbClr val="FFFF00"/>
                </a:solidFill>
                <a:latin typeface="Calibri Light" panose="020F0302020204030204" pitchFamily="34" charset="0"/>
                <a:ea typeface="Times New Roman" panose="02020603050405020304" pitchFamily="18" charset="0"/>
              </a:rPr>
            </a:br>
            <a:r>
              <a:rPr lang="en-GB" sz="4400" dirty="0">
                <a:ln w="12700">
                  <a:solidFill>
                    <a:schemeClr val="tx2"/>
                  </a:solidFill>
                </a:ln>
                <a:solidFill>
                  <a:srgbClr val="FFFF00"/>
                </a:solidFill>
                <a:latin typeface="Calibri Light" panose="020F0302020204030204" pitchFamily="34" charset="0"/>
                <a:ea typeface="Times New Roman" panose="02020603050405020304" pitchFamily="18" charset="0"/>
              </a:rPr>
              <a:t>An example from the Biosciences</a:t>
            </a:r>
          </a:p>
        </p:txBody>
      </p:sp>
      <p:sp>
        <p:nvSpPr>
          <p:cNvPr id="6" name="Subtitle 5">
            <a:extLst>
              <a:ext uri="{FF2B5EF4-FFF2-40B4-BE49-F238E27FC236}">
                <a16:creationId xmlns:a16="http://schemas.microsoft.com/office/drawing/2014/main" id="{6972A7EE-98C1-44FD-9912-CB1619FE5DD2}"/>
              </a:ext>
            </a:extLst>
          </p:cNvPr>
          <p:cNvSpPr>
            <a:spLocks noGrp="1"/>
          </p:cNvSpPr>
          <p:nvPr>
            <p:ph type="subTitle" idx="1"/>
          </p:nvPr>
        </p:nvSpPr>
        <p:spPr>
          <a:xfrm>
            <a:off x="2478" y="3290338"/>
            <a:ext cx="9973476" cy="1618938"/>
          </a:xfrm>
          <a:effectLst>
            <a:outerShdw blurRad="50800" dist="38100" dir="2700000" algn="tl" rotWithShape="0">
              <a:prstClr val="black">
                <a:alpha val="40000"/>
              </a:prstClr>
            </a:outerShdw>
          </a:effectLst>
        </p:spPr>
        <p:txBody>
          <a:bodyPr anchor="ctr">
            <a:noAutofit/>
          </a:bodyPr>
          <a:lstStyle/>
          <a:p>
            <a:pPr>
              <a:spcBef>
                <a:spcPts val="0"/>
              </a:spcBef>
              <a:spcAft>
                <a:spcPts val="600"/>
              </a:spcAft>
            </a:pPr>
            <a:r>
              <a:rPr lang="en-GB" sz="3200" dirty="0">
                <a:ln w="12700">
                  <a:solidFill>
                    <a:schemeClr val="tx2"/>
                  </a:solidFill>
                </a:ln>
                <a:solidFill>
                  <a:srgbClr val="FFFF00"/>
                </a:solidFill>
              </a:rPr>
              <a:t>Alfred Thumser</a:t>
            </a:r>
          </a:p>
          <a:p>
            <a:pPr>
              <a:spcBef>
                <a:spcPts val="0"/>
              </a:spcBef>
              <a:spcAft>
                <a:spcPts val="600"/>
              </a:spcAft>
            </a:pPr>
            <a:r>
              <a:rPr lang="en-GB" sz="3200" dirty="0">
                <a:ln w="12700">
                  <a:solidFill>
                    <a:schemeClr val="tx2"/>
                  </a:solidFill>
                </a:ln>
                <a:solidFill>
                  <a:srgbClr val="FFFF00"/>
                </a:solidFill>
              </a:rPr>
              <a:t>Ian Bailey, Sarah Bailey, Rita Jabr &amp; Simon Lygo-Baker</a:t>
            </a:r>
          </a:p>
          <a:p>
            <a:pPr>
              <a:spcBef>
                <a:spcPts val="0"/>
              </a:spcBef>
              <a:spcAft>
                <a:spcPts val="600"/>
              </a:spcAft>
            </a:pPr>
            <a:r>
              <a:rPr lang="en-GB" sz="3200" dirty="0">
                <a:ln w="12700">
                  <a:solidFill>
                    <a:schemeClr val="tx2"/>
                  </a:solidFill>
                </a:ln>
                <a:solidFill>
                  <a:srgbClr val="FFFF00"/>
                </a:solidFill>
              </a:rPr>
              <a:t>University of Surrey</a:t>
            </a:r>
          </a:p>
        </p:txBody>
      </p:sp>
    </p:spTree>
    <p:extLst>
      <p:ext uri="{BB962C8B-B14F-4D97-AF65-F5344CB8AC3E}">
        <p14:creationId xmlns:p14="http://schemas.microsoft.com/office/powerpoint/2010/main" val="196272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9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mute="1">
                <p:cTn id="12" repeatCount="indefinite"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5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216597"/>
            <a:ext cx="594360"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0064" y="613954"/>
            <a:ext cx="8862333"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DDF22D-F6A9-4C73-8660-6AA18D30DE81}"/>
              </a:ext>
            </a:extLst>
          </p:cNvPr>
          <p:cNvSpPr>
            <a:spLocks noGrp="1"/>
          </p:cNvSpPr>
          <p:nvPr>
            <p:ph type="title"/>
          </p:nvPr>
        </p:nvSpPr>
        <p:spPr>
          <a:xfrm>
            <a:off x="847950" y="809898"/>
            <a:ext cx="8265570" cy="1554480"/>
          </a:xfrm>
        </p:spPr>
        <p:txBody>
          <a:bodyPr anchor="ctr">
            <a:normAutofit/>
          </a:bodyPr>
          <a:lstStyle/>
          <a:p>
            <a:pPr algn="ctr"/>
            <a:r>
              <a:rPr lang="en-GB" sz="3600" dirty="0">
                <a:solidFill>
                  <a:srgbClr val="0070C0"/>
                </a:solidFill>
              </a:rPr>
              <a:t>Background information</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81037" y="6485313"/>
            <a:ext cx="854392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2DEF536-A3F2-4B2B-9E83-9820C73D8E17}"/>
              </a:ext>
            </a:extLst>
          </p:cNvPr>
          <p:cNvGraphicFramePr>
            <a:graphicFrameLocks noGrp="1"/>
          </p:cNvGraphicFramePr>
          <p:nvPr>
            <p:ph idx="1"/>
            <p:extLst>
              <p:ext uri="{D42A27DB-BD31-4B8C-83A1-F6EECF244321}">
                <p14:modId xmlns:p14="http://schemas.microsoft.com/office/powerpoint/2010/main" val="1315356666"/>
              </p:ext>
            </p:extLst>
          </p:nvPr>
        </p:nvGraphicFramePr>
        <p:xfrm>
          <a:off x="734989" y="3017519"/>
          <a:ext cx="8432482"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0850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905999" cy="1813810"/>
          </a:xfrm>
        </p:spPr>
        <p:txBody>
          <a:bodyPr>
            <a:normAutofit/>
          </a:bodyPr>
          <a:lstStyle/>
          <a:p>
            <a:pPr algn="ctr"/>
            <a:r>
              <a:rPr lang="en-GB" sz="3600" dirty="0">
                <a:solidFill>
                  <a:srgbClr val="0070C0"/>
                </a:solidFill>
                <a:latin typeface="Calibri Light" panose="020F0302020204030204" pitchFamily="34" charset="0"/>
                <a:cs typeface="Calibri Light" panose="020F0302020204030204" pitchFamily="34" charset="0"/>
              </a:rPr>
              <a:t>Advantages of Multiple-Choice Exams</a:t>
            </a:r>
          </a:p>
        </p:txBody>
      </p:sp>
      <p:graphicFrame>
        <p:nvGraphicFramePr>
          <p:cNvPr id="8" name="Content Placeholder 3">
            <a:extLst>
              <a:ext uri="{FF2B5EF4-FFF2-40B4-BE49-F238E27FC236}">
                <a16:creationId xmlns:a16="http://schemas.microsoft.com/office/drawing/2014/main" id="{9CDB8611-8742-4F31-B61C-AA2E65009C9D}"/>
              </a:ext>
            </a:extLst>
          </p:cNvPr>
          <p:cNvGraphicFramePr>
            <a:graphicFrameLocks noGrp="1"/>
          </p:cNvGraphicFramePr>
          <p:nvPr>
            <p:ph idx="1"/>
            <p:extLst>
              <p:ext uri="{D42A27DB-BD31-4B8C-83A1-F6EECF244321}">
                <p14:modId xmlns:p14="http://schemas.microsoft.com/office/powerpoint/2010/main" val="1921947602"/>
              </p:ext>
            </p:extLst>
          </p:nvPr>
        </p:nvGraphicFramePr>
        <p:xfrm>
          <a:off x="479685" y="1427898"/>
          <a:ext cx="9323882" cy="4313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1" y="6104795"/>
            <a:ext cx="9906000" cy="738664"/>
          </a:xfrm>
          <a:prstGeom prst="rect">
            <a:avLst/>
          </a:prstGeom>
        </p:spPr>
        <p:txBody>
          <a:bodyPr wrap="square">
            <a:spAutoFit/>
          </a:bodyPr>
          <a:lstStyle/>
          <a:p>
            <a:pPr algn="ctr"/>
            <a:r>
              <a:rPr lang="en-GB" sz="1400" b="0" dirty="0">
                <a:solidFill>
                  <a:srgbClr val="002060"/>
                </a:solidFill>
                <a:latin typeface="Calibri Light" panose="020F0302020204030204" pitchFamily="34" charset="0"/>
                <a:cs typeface="Calibri Light" panose="020F0302020204030204" pitchFamily="34" charset="0"/>
              </a:rPr>
              <a:t>References: An Analysis of Negative Marking in Multiple-Choice Assessment, Alan Holt, </a:t>
            </a:r>
            <a:r>
              <a:rPr lang="en-GB" sz="1400" b="0" i="1" dirty="0">
                <a:solidFill>
                  <a:srgbClr val="002060"/>
                </a:solidFill>
                <a:latin typeface="Calibri Light" panose="020F0302020204030204" pitchFamily="34" charset="0"/>
                <a:cs typeface="Calibri Light" panose="020F0302020204030204" pitchFamily="34" charset="0"/>
              </a:rPr>
              <a:t>19th Annual Conference of the National Advisory Committee on Computing Qualifications </a:t>
            </a:r>
            <a:r>
              <a:rPr lang="en-GB" sz="1400" b="0" dirty="0">
                <a:solidFill>
                  <a:srgbClr val="002060"/>
                </a:solidFill>
                <a:latin typeface="Calibri Light" panose="020F0302020204030204" pitchFamily="34" charset="0"/>
                <a:cs typeface="Calibri Light" panose="020F0302020204030204" pitchFamily="34" charset="0"/>
              </a:rPr>
              <a:t>(NACCQ 2006); Nicholls, G. (2002) “Developing Teaching and Learning in Higher Education”, Routledge Farmer, 2002</a:t>
            </a:r>
          </a:p>
        </p:txBody>
      </p:sp>
    </p:spTree>
    <p:extLst>
      <p:ext uri="{BB962C8B-B14F-4D97-AF65-F5344CB8AC3E}">
        <p14:creationId xmlns:p14="http://schemas.microsoft.com/office/powerpoint/2010/main" val="274947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847" y="0"/>
            <a:ext cx="10015870" cy="1077020"/>
          </a:xfrm>
        </p:spPr>
        <p:txBody>
          <a:bodyPr>
            <a:normAutofit/>
          </a:bodyPr>
          <a:lstStyle/>
          <a:p>
            <a:pPr algn="ctr"/>
            <a:r>
              <a:rPr lang="en-GB" sz="3600" dirty="0">
                <a:solidFill>
                  <a:srgbClr val="0070C0"/>
                </a:solidFill>
                <a:latin typeface="Calibri Light" panose="020F0302020204030204" pitchFamily="34" charset="0"/>
                <a:cs typeface="Calibri Light" panose="020F0302020204030204" pitchFamily="34" charset="0"/>
              </a:rPr>
              <a:t>Disadvantages of Multiple-Choice Exams</a:t>
            </a:r>
          </a:p>
        </p:txBody>
      </p:sp>
      <p:graphicFrame>
        <p:nvGraphicFramePr>
          <p:cNvPr id="8" name="Content Placeholder 3">
            <a:extLst>
              <a:ext uri="{FF2B5EF4-FFF2-40B4-BE49-F238E27FC236}">
                <a16:creationId xmlns:a16="http://schemas.microsoft.com/office/drawing/2014/main" id="{5C7136CA-CEE5-478E-A74E-8AF962D3D00F}"/>
              </a:ext>
            </a:extLst>
          </p:cNvPr>
          <p:cNvGraphicFramePr>
            <a:graphicFrameLocks noGrp="1"/>
          </p:cNvGraphicFramePr>
          <p:nvPr>
            <p:ph idx="1"/>
            <p:extLst>
              <p:ext uri="{D42A27DB-BD31-4B8C-83A1-F6EECF244321}">
                <p14:modId xmlns:p14="http://schemas.microsoft.com/office/powerpoint/2010/main" val="540805493"/>
              </p:ext>
            </p:extLst>
          </p:nvPr>
        </p:nvGraphicFramePr>
        <p:xfrm>
          <a:off x="352269" y="1498995"/>
          <a:ext cx="9135808" cy="4069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0" y="6115429"/>
            <a:ext cx="9906000" cy="738664"/>
          </a:xfrm>
          <a:prstGeom prst="rect">
            <a:avLst/>
          </a:prstGeom>
        </p:spPr>
        <p:txBody>
          <a:bodyPr wrap="square">
            <a:spAutoFit/>
          </a:bodyPr>
          <a:lstStyle/>
          <a:p>
            <a:pPr algn="ctr"/>
            <a:r>
              <a:rPr lang="en-GB" sz="1400" b="0" dirty="0">
                <a:solidFill>
                  <a:srgbClr val="002060"/>
                </a:solidFill>
                <a:latin typeface="Calibri Light" panose="020F0302020204030204" pitchFamily="34" charset="0"/>
                <a:cs typeface="Calibri Light" panose="020F0302020204030204" pitchFamily="34" charset="0"/>
              </a:rPr>
              <a:t>References: An Analysis of Negative Marking in Multiple-Choice Assessment, Alan Holt, </a:t>
            </a:r>
            <a:r>
              <a:rPr lang="en-GB" sz="1400" b="0" i="1" dirty="0">
                <a:solidFill>
                  <a:srgbClr val="002060"/>
                </a:solidFill>
                <a:latin typeface="Calibri Light" panose="020F0302020204030204" pitchFamily="34" charset="0"/>
                <a:cs typeface="Calibri Light" panose="020F0302020204030204" pitchFamily="34" charset="0"/>
              </a:rPr>
              <a:t>19th Annual Conference of the National Advisory Committee on Computing Qualifications </a:t>
            </a:r>
            <a:r>
              <a:rPr lang="en-GB" sz="1400" b="0" dirty="0">
                <a:solidFill>
                  <a:srgbClr val="002060"/>
                </a:solidFill>
                <a:latin typeface="Calibri Light" panose="020F0302020204030204" pitchFamily="34" charset="0"/>
                <a:cs typeface="Calibri Light" panose="020F0302020204030204" pitchFamily="34" charset="0"/>
              </a:rPr>
              <a:t>(NACCQ 2006); Nicholls, G. (2002) “Developing Teaching and Learning in Higher Education”, Routledge Farmer, 2002</a:t>
            </a:r>
          </a:p>
        </p:txBody>
      </p:sp>
    </p:spTree>
    <p:extLst>
      <p:ext uri="{BB962C8B-B14F-4D97-AF65-F5344CB8AC3E}">
        <p14:creationId xmlns:p14="http://schemas.microsoft.com/office/powerpoint/2010/main" val="1806115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008A27E-2FB3-499E-B6FC-A2E05172797E}"/>
              </a:ext>
            </a:extLst>
          </p:cNvPr>
          <p:cNvPicPr>
            <a:picLocks noChangeAspect="1"/>
          </p:cNvPicPr>
          <p:nvPr/>
        </p:nvPicPr>
        <p:blipFill rotWithShape="1">
          <a:blip r:embed="rId2"/>
          <a:srcRect r="3582" b="-1"/>
          <a:stretch/>
        </p:blipFill>
        <p:spPr>
          <a:xfrm>
            <a:off x="-2475" y="10"/>
            <a:ext cx="9905998"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905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DDF22D-F6A9-4C73-8660-6AA18D30DE81}"/>
              </a:ext>
            </a:extLst>
          </p:cNvPr>
          <p:cNvSpPr>
            <a:spLocks noGrp="1"/>
          </p:cNvSpPr>
          <p:nvPr>
            <p:ph type="title"/>
          </p:nvPr>
        </p:nvSpPr>
        <p:spPr>
          <a:xfrm>
            <a:off x="891540" y="325550"/>
            <a:ext cx="8172450" cy="152573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defTabSz="914400"/>
            <a:r>
              <a:rPr lang="en-US" sz="3600" dirty="0">
                <a:ln w="10160">
                  <a:solidFill>
                    <a:schemeClr val="tx1"/>
                  </a:solidFill>
                  <a:prstDash val="solid"/>
                </a:ln>
                <a:solidFill>
                  <a:schemeClr val="accent1">
                    <a:lumMod val="75000"/>
                  </a:schemeClr>
                </a:solidFill>
              </a:rPr>
              <a:t>Rationale</a:t>
            </a:r>
          </a:p>
        </p:txBody>
      </p:sp>
      <p:sp>
        <p:nvSpPr>
          <p:cNvPr id="3" name="Content Placeholder 2">
            <a:extLst>
              <a:ext uri="{FF2B5EF4-FFF2-40B4-BE49-F238E27FC236}">
                <a16:creationId xmlns:a16="http://schemas.microsoft.com/office/drawing/2014/main" id="{0CDF84E9-C3DB-47EC-B334-CAB4DC77FD49}"/>
              </a:ext>
            </a:extLst>
          </p:cNvPr>
          <p:cNvSpPr>
            <a:spLocks noGrp="1"/>
          </p:cNvSpPr>
          <p:nvPr>
            <p:ph idx="1"/>
          </p:nvPr>
        </p:nvSpPr>
        <p:spPr>
          <a:xfrm>
            <a:off x="893791" y="2585803"/>
            <a:ext cx="8172450" cy="2768947"/>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defTabSz="914400">
              <a:spcBef>
                <a:spcPts val="1000"/>
              </a:spcBef>
              <a:spcAft>
                <a:spcPts val="1800"/>
              </a:spcAft>
              <a:buNone/>
            </a:pPr>
            <a:r>
              <a:rPr lang="en-US" sz="3200" dirty="0">
                <a:ln>
                  <a:solidFill>
                    <a:schemeClr val="tx1"/>
                  </a:solidFill>
                </a:ln>
                <a:solidFill>
                  <a:schemeClr val="accent1">
                    <a:lumMod val="75000"/>
                  </a:schemeClr>
                </a:solidFill>
                <a:latin typeface="+mj-lt"/>
              </a:rPr>
              <a:t>Why open-book MCQ assessments?</a:t>
            </a:r>
          </a:p>
        </p:txBody>
      </p:sp>
    </p:spTree>
    <p:extLst>
      <p:ext uri="{BB962C8B-B14F-4D97-AF65-F5344CB8AC3E}">
        <p14:creationId xmlns:p14="http://schemas.microsoft.com/office/powerpoint/2010/main" val="1788677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17A9D88F-DE0F-4FD6-A241-44620A0F825F}"/>
              </a:ext>
            </a:extLst>
          </p:cNvPr>
          <p:cNvGraphicFramePr>
            <a:graphicFrameLocks noChangeAspect="1"/>
          </p:cNvGraphicFramePr>
          <p:nvPr>
            <p:extLst>
              <p:ext uri="{D42A27DB-BD31-4B8C-83A1-F6EECF244321}">
                <p14:modId xmlns:p14="http://schemas.microsoft.com/office/powerpoint/2010/main" val="348881586"/>
              </p:ext>
            </p:extLst>
          </p:nvPr>
        </p:nvGraphicFramePr>
        <p:xfrm>
          <a:off x="1758443" y="547138"/>
          <a:ext cx="6389113" cy="6063313"/>
        </p:xfrm>
        <a:graphic>
          <a:graphicData uri="http://schemas.openxmlformats.org/presentationml/2006/ole">
            <mc:AlternateContent xmlns:mc="http://schemas.openxmlformats.org/markup-compatibility/2006">
              <mc:Choice xmlns:v="urn:schemas-microsoft-com:vml" Requires="v">
                <p:oleObj spid="_x0000_s1026" name="Prism 9" r:id="rId4" imgW="5914743" imgH="5612662" progId="Prism9.Document">
                  <p:embed/>
                </p:oleObj>
              </mc:Choice>
              <mc:Fallback>
                <p:oleObj name="Prism 9" r:id="rId4" imgW="5914743" imgH="5612662" progId="Prism9.Document">
                  <p:embed/>
                  <p:pic>
                    <p:nvPicPr>
                      <p:cNvPr id="4" name="Object 3">
                        <a:extLst>
                          <a:ext uri="{FF2B5EF4-FFF2-40B4-BE49-F238E27FC236}">
                            <a16:creationId xmlns:a16="http://schemas.microsoft.com/office/drawing/2014/main" id="{17A9D88F-DE0F-4FD6-A241-44620A0F825F}"/>
                          </a:ext>
                        </a:extLst>
                      </p:cNvPr>
                      <p:cNvPicPr/>
                      <p:nvPr/>
                    </p:nvPicPr>
                    <p:blipFill>
                      <a:blip r:embed="rId5"/>
                      <a:stretch>
                        <a:fillRect/>
                      </a:stretch>
                    </p:blipFill>
                    <p:spPr>
                      <a:xfrm>
                        <a:off x="1758443" y="547138"/>
                        <a:ext cx="6389113" cy="6063313"/>
                      </a:xfrm>
                      <a:prstGeom prst="rect">
                        <a:avLst/>
                      </a:prstGeom>
                    </p:spPr>
                  </p:pic>
                </p:oleObj>
              </mc:Fallback>
            </mc:AlternateContent>
          </a:graphicData>
        </a:graphic>
      </p:graphicFrame>
    </p:spTree>
    <p:extLst>
      <p:ext uri="{BB962C8B-B14F-4D97-AF65-F5344CB8AC3E}">
        <p14:creationId xmlns:p14="http://schemas.microsoft.com/office/powerpoint/2010/main" val="252638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AE03-E467-47EF-BC25-557B7B000731}"/>
              </a:ext>
            </a:extLst>
          </p:cNvPr>
          <p:cNvSpPr>
            <a:spLocks noGrp="1"/>
          </p:cNvSpPr>
          <p:nvPr>
            <p:ph type="title"/>
          </p:nvPr>
        </p:nvSpPr>
        <p:spPr>
          <a:xfrm>
            <a:off x="681038" y="3614"/>
            <a:ext cx="8543925" cy="1325563"/>
          </a:xfrm>
        </p:spPr>
        <p:txBody>
          <a:bodyPr>
            <a:normAutofit/>
          </a:bodyPr>
          <a:lstStyle/>
          <a:p>
            <a:pPr algn="ctr"/>
            <a:r>
              <a:rPr lang="en-GB" sz="3600" dirty="0">
                <a:solidFill>
                  <a:srgbClr val="00B0F0"/>
                </a:solidFill>
              </a:rPr>
              <a:t>Response 1 (2016 </a:t>
            </a:r>
            <a:r>
              <a:rPr lang="en-GB" sz="3600" dirty="0">
                <a:solidFill>
                  <a:srgbClr val="00B0F0"/>
                </a:solidFill>
                <a:sym typeface="Wingdings" panose="05000000000000000000" pitchFamily="2" charset="2"/>
              </a:rPr>
              <a:t> </a:t>
            </a:r>
            <a:r>
              <a:rPr lang="en-GB" sz="3600" dirty="0">
                <a:solidFill>
                  <a:srgbClr val="00B0F0"/>
                </a:solidFill>
              </a:rPr>
              <a:t>2017)</a:t>
            </a:r>
          </a:p>
        </p:txBody>
      </p:sp>
      <p:sp>
        <p:nvSpPr>
          <p:cNvPr id="3" name="Content Placeholder 2">
            <a:extLst>
              <a:ext uri="{FF2B5EF4-FFF2-40B4-BE49-F238E27FC236}">
                <a16:creationId xmlns:a16="http://schemas.microsoft.com/office/drawing/2014/main" id="{019C8E77-9CDD-4931-AF37-CE00EFFAA896}"/>
              </a:ext>
            </a:extLst>
          </p:cNvPr>
          <p:cNvSpPr>
            <a:spLocks noGrp="1"/>
          </p:cNvSpPr>
          <p:nvPr>
            <p:ph idx="1"/>
          </p:nvPr>
        </p:nvSpPr>
        <p:spPr>
          <a:xfrm>
            <a:off x="1872376" y="1810635"/>
            <a:ext cx="6588089" cy="4351338"/>
          </a:xfrm>
        </p:spPr>
        <p:txBody>
          <a:bodyPr>
            <a:normAutofit/>
          </a:bodyPr>
          <a:lstStyle/>
          <a:p>
            <a:pPr marL="0" indent="0" algn="ctr">
              <a:lnSpc>
                <a:spcPct val="100000"/>
              </a:lnSpc>
              <a:spcBef>
                <a:spcPts val="0"/>
              </a:spcBef>
              <a:spcAft>
                <a:spcPts val="1800"/>
              </a:spcAft>
              <a:buNone/>
            </a:pPr>
            <a:r>
              <a:rPr lang="en-GB" sz="3200" dirty="0">
                <a:solidFill>
                  <a:srgbClr val="002060"/>
                </a:solidFill>
                <a:effectLst/>
                <a:latin typeface="+mj-lt"/>
                <a:ea typeface="Calibri" panose="020F0502020204030204" pitchFamily="34" charset="0"/>
                <a:cs typeface="Calibri Light" panose="020F0302020204030204" pitchFamily="34" charset="0"/>
              </a:rPr>
              <a:t>‘Naïve’ question review</a:t>
            </a:r>
          </a:p>
          <a:p>
            <a:pPr marL="0" indent="0" algn="ctr">
              <a:lnSpc>
                <a:spcPct val="100000"/>
              </a:lnSpc>
              <a:spcBef>
                <a:spcPts val="0"/>
              </a:spcBef>
              <a:spcAft>
                <a:spcPts val="1800"/>
              </a:spcAft>
              <a:buNone/>
            </a:pPr>
            <a:endParaRPr lang="en-GB" sz="3200" dirty="0">
              <a:solidFill>
                <a:srgbClr val="002060"/>
              </a:solidFill>
              <a:effectLst/>
              <a:latin typeface="+mj-lt"/>
              <a:ea typeface="Calibri" panose="020F0502020204030204" pitchFamily="34" charset="0"/>
              <a:cs typeface="Calibri Light" panose="020F0302020204030204" pitchFamily="34" charset="0"/>
            </a:endParaRPr>
          </a:p>
          <a:p>
            <a:pPr marL="0" indent="0" algn="ctr">
              <a:lnSpc>
                <a:spcPct val="100000"/>
              </a:lnSpc>
              <a:spcBef>
                <a:spcPts val="0"/>
              </a:spcBef>
              <a:spcAft>
                <a:spcPts val="1800"/>
              </a:spcAft>
              <a:buNone/>
            </a:pPr>
            <a:r>
              <a:rPr lang="en-GB" sz="3200" dirty="0">
                <a:solidFill>
                  <a:srgbClr val="002060"/>
                </a:solidFill>
                <a:effectLst/>
                <a:latin typeface="+mj-lt"/>
                <a:ea typeface="Calibri" panose="020F0502020204030204" pitchFamily="34" charset="0"/>
                <a:cs typeface="Calibri Light" panose="020F0302020204030204" pitchFamily="34" charset="0"/>
              </a:rPr>
              <a:t>Average: 85% </a:t>
            </a:r>
            <a:r>
              <a:rPr lang="en-GB" sz="3200" dirty="0">
                <a:solidFill>
                  <a:srgbClr val="002060"/>
                </a:solidFill>
                <a:effectLst/>
                <a:latin typeface="+mj-lt"/>
                <a:ea typeface="Calibri" panose="020F0502020204030204" pitchFamily="34" charset="0"/>
                <a:cs typeface="Calibri Light" panose="020F0302020204030204" pitchFamily="34" charset="0"/>
                <a:sym typeface="Wingdings" panose="05000000000000000000" pitchFamily="2" charset="2"/>
              </a:rPr>
              <a:t> </a:t>
            </a:r>
            <a:r>
              <a:rPr lang="en-GB" sz="3200" dirty="0">
                <a:solidFill>
                  <a:srgbClr val="002060"/>
                </a:solidFill>
                <a:effectLst/>
                <a:latin typeface="+mj-lt"/>
                <a:ea typeface="Calibri" panose="020F0502020204030204" pitchFamily="34" charset="0"/>
                <a:cs typeface="Calibri Light" panose="020F0302020204030204" pitchFamily="34" charset="0"/>
              </a:rPr>
              <a:t>83%</a:t>
            </a:r>
          </a:p>
          <a:p>
            <a:pPr marL="0" indent="0" algn="ctr">
              <a:lnSpc>
                <a:spcPct val="100000"/>
              </a:lnSpc>
              <a:spcBef>
                <a:spcPts val="0"/>
              </a:spcBef>
              <a:spcAft>
                <a:spcPts val="1800"/>
              </a:spcAft>
              <a:buNone/>
            </a:pPr>
            <a:r>
              <a:rPr lang="en-GB" sz="3200" dirty="0">
                <a:solidFill>
                  <a:srgbClr val="002060"/>
                </a:solidFill>
                <a:latin typeface="+mj-lt"/>
                <a:ea typeface="Calibri" panose="020F0502020204030204" pitchFamily="34" charset="0"/>
                <a:cs typeface="Calibri Light" panose="020F0302020204030204" pitchFamily="34" charset="0"/>
              </a:rPr>
              <a:t>Range: 35% - 100% </a:t>
            </a:r>
            <a:r>
              <a:rPr lang="en-GB" sz="3200" dirty="0">
                <a:solidFill>
                  <a:srgbClr val="002060"/>
                </a:solidFill>
                <a:effectLst/>
                <a:latin typeface="+mj-lt"/>
                <a:ea typeface="Calibri" panose="020F0502020204030204" pitchFamily="34" charset="0"/>
                <a:cs typeface="Calibri Light" panose="020F0302020204030204" pitchFamily="34" charset="0"/>
                <a:sym typeface="Wingdings" panose="05000000000000000000" pitchFamily="2" charset="2"/>
              </a:rPr>
              <a:t></a:t>
            </a:r>
            <a:r>
              <a:rPr lang="en-GB" sz="3200" dirty="0">
                <a:solidFill>
                  <a:srgbClr val="002060"/>
                </a:solidFill>
                <a:latin typeface="+mj-lt"/>
                <a:ea typeface="Calibri" panose="020F0502020204030204" pitchFamily="34" charset="0"/>
                <a:cs typeface="Calibri Light" panose="020F0302020204030204" pitchFamily="34" charset="0"/>
              </a:rPr>
              <a:t> 24% - 100%</a:t>
            </a:r>
            <a:endParaRPr lang="en-GB" sz="3200" dirty="0">
              <a:solidFill>
                <a:srgbClr val="002060"/>
              </a:solidFill>
              <a:effectLst/>
              <a:latin typeface="+mj-lt"/>
              <a:ea typeface="Calibri" panose="020F0502020204030204" pitchFamily="34" charset="0"/>
              <a:cs typeface="Calibri Light" panose="020F0302020204030204" pitchFamily="34" charset="0"/>
            </a:endParaRPr>
          </a:p>
          <a:p>
            <a:pPr marL="0" indent="0" algn="ctr">
              <a:lnSpc>
                <a:spcPct val="100000"/>
              </a:lnSpc>
              <a:spcBef>
                <a:spcPts val="0"/>
              </a:spcBef>
              <a:spcAft>
                <a:spcPts val="1800"/>
              </a:spcAft>
              <a:buNone/>
            </a:pPr>
            <a:endParaRPr lang="en-GB" sz="3200" dirty="0">
              <a:solidFill>
                <a:srgbClr val="002060"/>
              </a:solidFill>
              <a:latin typeface="+mj-lt"/>
            </a:endParaRPr>
          </a:p>
        </p:txBody>
      </p:sp>
    </p:spTree>
    <p:extLst>
      <p:ext uri="{BB962C8B-B14F-4D97-AF65-F5344CB8AC3E}">
        <p14:creationId xmlns:p14="http://schemas.microsoft.com/office/powerpoint/2010/main" val="855725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AE03-E467-47EF-BC25-557B7B000731}"/>
              </a:ext>
            </a:extLst>
          </p:cNvPr>
          <p:cNvSpPr>
            <a:spLocks noGrp="1"/>
          </p:cNvSpPr>
          <p:nvPr>
            <p:ph type="title"/>
          </p:nvPr>
        </p:nvSpPr>
        <p:spPr>
          <a:xfrm>
            <a:off x="681038" y="14253"/>
            <a:ext cx="8543925" cy="1325563"/>
          </a:xfrm>
        </p:spPr>
        <p:txBody>
          <a:bodyPr>
            <a:normAutofit/>
          </a:bodyPr>
          <a:lstStyle/>
          <a:p>
            <a:pPr algn="ctr"/>
            <a:r>
              <a:rPr lang="en-GB" sz="3600" dirty="0">
                <a:solidFill>
                  <a:srgbClr val="0070C0"/>
                </a:solidFill>
              </a:rPr>
              <a:t>Response 2 (2017 </a:t>
            </a:r>
            <a:r>
              <a:rPr lang="en-GB" sz="3600" dirty="0">
                <a:solidFill>
                  <a:srgbClr val="0070C0"/>
                </a:solidFill>
                <a:sym typeface="Wingdings" panose="05000000000000000000" pitchFamily="2" charset="2"/>
              </a:rPr>
              <a:t> </a:t>
            </a:r>
            <a:r>
              <a:rPr lang="en-GB" sz="3600" dirty="0">
                <a:solidFill>
                  <a:srgbClr val="0070C0"/>
                </a:solidFill>
              </a:rPr>
              <a:t>2018)</a:t>
            </a:r>
          </a:p>
        </p:txBody>
      </p:sp>
      <p:sp>
        <p:nvSpPr>
          <p:cNvPr id="3" name="Content Placeholder 2">
            <a:extLst>
              <a:ext uri="{FF2B5EF4-FFF2-40B4-BE49-F238E27FC236}">
                <a16:creationId xmlns:a16="http://schemas.microsoft.com/office/drawing/2014/main" id="{019C8E77-9CDD-4931-AF37-CE00EFFAA896}"/>
              </a:ext>
            </a:extLst>
          </p:cNvPr>
          <p:cNvSpPr>
            <a:spLocks noGrp="1"/>
          </p:cNvSpPr>
          <p:nvPr>
            <p:ph idx="1"/>
          </p:nvPr>
        </p:nvSpPr>
        <p:spPr>
          <a:xfrm>
            <a:off x="680023" y="1000681"/>
            <a:ext cx="8543925" cy="5198768"/>
          </a:xfrm>
        </p:spPr>
        <p:txBody>
          <a:bodyPr>
            <a:noAutofit/>
          </a:bodyPr>
          <a:lstStyle/>
          <a:p>
            <a:pPr marL="0" indent="0" algn="ctr">
              <a:lnSpc>
                <a:spcPct val="100000"/>
              </a:lnSpc>
              <a:spcBef>
                <a:spcPts val="0"/>
              </a:spcBef>
              <a:spcAft>
                <a:spcPts val="1800"/>
              </a:spcAft>
              <a:buNone/>
            </a:pPr>
            <a:r>
              <a:rPr lang="en-GB" sz="3200" dirty="0">
                <a:solidFill>
                  <a:srgbClr val="002060"/>
                </a:solidFill>
                <a:latin typeface="+mj-lt"/>
                <a:ea typeface="Calibri" panose="020F0502020204030204" pitchFamily="34" charset="0"/>
                <a:cs typeface="Calibri Light" panose="020F0302020204030204" pitchFamily="34" charset="0"/>
              </a:rPr>
              <a:t>Test Item Analysis</a:t>
            </a:r>
          </a:p>
          <a:p>
            <a:pPr marL="0" indent="0" algn="ctr">
              <a:lnSpc>
                <a:spcPct val="100000"/>
              </a:lnSpc>
              <a:spcBef>
                <a:spcPts val="0"/>
              </a:spcBef>
              <a:spcAft>
                <a:spcPts val="1800"/>
              </a:spcAft>
              <a:buNone/>
            </a:pPr>
            <a:r>
              <a:rPr lang="en-GB" sz="3200" dirty="0">
                <a:solidFill>
                  <a:srgbClr val="002060"/>
                </a:solidFill>
                <a:latin typeface="+mj-lt"/>
                <a:ea typeface="Calibri" panose="020F0502020204030204" pitchFamily="34" charset="0"/>
                <a:cs typeface="Calibri Light" panose="020F0302020204030204" pitchFamily="34" charset="0"/>
              </a:rPr>
              <a:t>Workshop: MCQ tricks &amp; traps (2018)</a:t>
            </a:r>
          </a:p>
          <a:p>
            <a:pPr marL="0" lvl="1" indent="0" algn="ctr">
              <a:lnSpc>
                <a:spcPct val="100000"/>
              </a:lnSpc>
              <a:spcBef>
                <a:spcPts val="0"/>
              </a:spcBef>
              <a:spcAft>
                <a:spcPts val="1800"/>
              </a:spcAft>
              <a:buNone/>
            </a:pPr>
            <a:endParaRPr lang="en-GB" sz="3200" dirty="0">
              <a:solidFill>
                <a:srgbClr val="002060"/>
              </a:solidFill>
              <a:latin typeface="+mj-lt"/>
              <a:ea typeface="Calibri" panose="020F0502020204030204" pitchFamily="34" charset="0"/>
              <a:cs typeface="Calibri Light" panose="020F0302020204030204" pitchFamily="34" charset="0"/>
            </a:endParaRPr>
          </a:p>
          <a:p>
            <a:pPr marL="0" indent="0" algn="ctr">
              <a:lnSpc>
                <a:spcPct val="100000"/>
              </a:lnSpc>
              <a:spcBef>
                <a:spcPts val="0"/>
              </a:spcBef>
              <a:spcAft>
                <a:spcPts val="1800"/>
              </a:spcAft>
              <a:buNone/>
            </a:pPr>
            <a:r>
              <a:rPr lang="en-GB" sz="3200" dirty="0">
                <a:solidFill>
                  <a:srgbClr val="002060"/>
                </a:solidFill>
                <a:latin typeface="+mj-lt"/>
                <a:ea typeface="Calibri" panose="020F0502020204030204" pitchFamily="34" charset="0"/>
                <a:cs typeface="Calibri Light" panose="020F0302020204030204" pitchFamily="34" charset="0"/>
              </a:rPr>
              <a:t>Collusion: 24-hour access</a:t>
            </a:r>
          </a:p>
          <a:p>
            <a:pPr marL="0" indent="0" algn="ctr">
              <a:lnSpc>
                <a:spcPct val="100000"/>
              </a:lnSpc>
              <a:spcBef>
                <a:spcPts val="0"/>
              </a:spcBef>
              <a:spcAft>
                <a:spcPts val="1800"/>
              </a:spcAft>
              <a:buNone/>
            </a:pPr>
            <a:endParaRPr lang="en-GB" sz="3200" dirty="0">
              <a:solidFill>
                <a:srgbClr val="002060"/>
              </a:solidFill>
              <a:latin typeface="+mj-lt"/>
              <a:ea typeface="Calibri" panose="020F0502020204030204" pitchFamily="34" charset="0"/>
              <a:cs typeface="Calibri Light" panose="020F0302020204030204" pitchFamily="34" charset="0"/>
            </a:endParaRPr>
          </a:p>
          <a:p>
            <a:pPr marL="0" indent="0" algn="ctr">
              <a:lnSpc>
                <a:spcPct val="100000"/>
              </a:lnSpc>
              <a:spcBef>
                <a:spcPts val="0"/>
              </a:spcBef>
              <a:spcAft>
                <a:spcPts val="1800"/>
              </a:spcAft>
              <a:buNone/>
            </a:pPr>
            <a:r>
              <a:rPr lang="en-GB" sz="3200" dirty="0">
                <a:solidFill>
                  <a:srgbClr val="002060"/>
                </a:solidFill>
                <a:effectLst/>
                <a:latin typeface="+mj-lt"/>
                <a:ea typeface="Calibri" panose="020F0502020204030204" pitchFamily="34" charset="0"/>
                <a:cs typeface="Calibri Light" panose="020F0302020204030204" pitchFamily="34" charset="0"/>
              </a:rPr>
              <a:t>Average: </a:t>
            </a:r>
            <a:r>
              <a:rPr lang="en-GB" sz="3200" dirty="0">
                <a:solidFill>
                  <a:schemeClr val="accent1">
                    <a:lumMod val="40000"/>
                    <a:lumOff val="60000"/>
                  </a:schemeClr>
                </a:solidFill>
                <a:effectLst/>
                <a:latin typeface="+mj-lt"/>
                <a:ea typeface="Calibri" panose="020F0502020204030204" pitchFamily="34" charset="0"/>
                <a:cs typeface="Calibri Light" panose="020F0302020204030204" pitchFamily="34" charset="0"/>
              </a:rPr>
              <a:t>85% </a:t>
            </a:r>
            <a:r>
              <a:rPr lang="en-GB" sz="3200" dirty="0">
                <a:solidFill>
                  <a:schemeClr val="accent1">
                    <a:lumMod val="40000"/>
                    <a:lumOff val="60000"/>
                  </a:schemeClr>
                </a:solidFill>
                <a:effectLst/>
                <a:latin typeface="+mj-lt"/>
                <a:ea typeface="Calibri" panose="020F0502020204030204" pitchFamily="34" charset="0"/>
                <a:cs typeface="Calibri Light" panose="020F0302020204030204" pitchFamily="34" charset="0"/>
                <a:sym typeface="Wingdings" panose="05000000000000000000" pitchFamily="2" charset="2"/>
              </a:rPr>
              <a:t> </a:t>
            </a:r>
            <a:r>
              <a:rPr lang="en-GB" sz="3200" dirty="0">
                <a:solidFill>
                  <a:srgbClr val="002060"/>
                </a:solidFill>
                <a:effectLst/>
                <a:latin typeface="+mj-lt"/>
                <a:ea typeface="Calibri" panose="020F0502020204030204" pitchFamily="34" charset="0"/>
                <a:cs typeface="Calibri Light" panose="020F0302020204030204" pitchFamily="34" charset="0"/>
              </a:rPr>
              <a:t>83% </a:t>
            </a:r>
            <a:r>
              <a:rPr lang="en-GB" sz="3200" dirty="0">
                <a:solidFill>
                  <a:srgbClr val="002060"/>
                </a:solidFill>
                <a:effectLst/>
                <a:latin typeface="+mj-lt"/>
                <a:ea typeface="Calibri" panose="020F0502020204030204" pitchFamily="34" charset="0"/>
                <a:cs typeface="Calibri Light" panose="020F0302020204030204" pitchFamily="34" charset="0"/>
                <a:sym typeface="Wingdings" panose="05000000000000000000" pitchFamily="2" charset="2"/>
              </a:rPr>
              <a:t> 73% </a:t>
            </a:r>
            <a:endParaRPr lang="en-GB" sz="3200" dirty="0">
              <a:solidFill>
                <a:srgbClr val="002060"/>
              </a:solidFill>
              <a:effectLst/>
              <a:latin typeface="+mj-lt"/>
              <a:ea typeface="Calibri" panose="020F0502020204030204" pitchFamily="34" charset="0"/>
              <a:cs typeface="Calibri Light" panose="020F0302020204030204" pitchFamily="34" charset="0"/>
            </a:endParaRPr>
          </a:p>
          <a:p>
            <a:pPr marL="0" indent="0" algn="ctr">
              <a:lnSpc>
                <a:spcPct val="100000"/>
              </a:lnSpc>
              <a:spcBef>
                <a:spcPts val="0"/>
              </a:spcBef>
              <a:spcAft>
                <a:spcPts val="1800"/>
              </a:spcAft>
              <a:buNone/>
            </a:pPr>
            <a:r>
              <a:rPr lang="en-GB" sz="3200" dirty="0">
                <a:solidFill>
                  <a:srgbClr val="002060"/>
                </a:solidFill>
                <a:latin typeface="+mj-lt"/>
                <a:ea typeface="Calibri" panose="020F0502020204030204" pitchFamily="34" charset="0"/>
                <a:cs typeface="Calibri Light" panose="020F0302020204030204" pitchFamily="34" charset="0"/>
              </a:rPr>
              <a:t>Range: </a:t>
            </a:r>
            <a:r>
              <a:rPr lang="en-GB" sz="3200" dirty="0">
                <a:solidFill>
                  <a:schemeClr val="accent1">
                    <a:lumMod val="40000"/>
                    <a:lumOff val="60000"/>
                  </a:schemeClr>
                </a:solidFill>
                <a:latin typeface="+mj-lt"/>
                <a:ea typeface="Calibri" panose="020F0502020204030204" pitchFamily="34" charset="0"/>
                <a:cs typeface="Calibri Light" panose="020F0302020204030204" pitchFamily="34" charset="0"/>
              </a:rPr>
              <a:t>35% - 100% </a:t>
            </a:r>
            <a:r>
              <a:rPr lang="en-GB" sz="3200" dirty="0">
                <a:solidFill>
                  <a:schemeClr val="accent1">
                    <a:lumMod val="40000"/>
                    <a:lumOff val="60000"/>
                  </a:schemeClr>
                </a:solidFill>
                <a:effectLst/>
                <a:latin typeface="+mj-lt"/>
                <a:ea typeface="Calibri" panose="020F0502020204030204" pitchFamily="34" charset="0"/>
                <a:cs typeface="Calibri Light" panose="020F0302020204030204" pitchFamily="34" charset="0"/>
                <a:sym typeface="Wingdings" panose="05000000000000000000" pitchFamily="2" charset="2"/>
              </a:rPr>
              <a:t></a:t>
            </a:r>
            <a:r>
              <a:rPr lang="en-GB" sz="3200" dirty="0">
                <a:solidFill>
                  <a:schemeClr val="accent1">
                    <a:lumMod val="40000"/>
                    <a:lumOff val="60000"/>
                  </a:schemeClr>
                </a:solidFill>
                <a:latin typeface="+mj-lt"/>
                <a:ea typeface="Calibri" panose="020F0502020204030204" pitchFamily="34" charset="0"/>
                <a:cs typeface="Calibri Light" panose="020F0302020204030204" pitchFamily="34" charset="0"/>
              </a:rPr>
              <a:t> </a:t>
            </a:r>
            <a:r>
              <a:rPr lang="en-GB" sz="3200" dirty="0">
                <a:solidFill>
                  <a:srgbClr val="002060"/>
                </a:solidFill>
                <a:latin typeface="+mj-lt"/>
                <a:ea typeface="Calibri" panose="020F0502020204030204" pitchFamily="34" charset="0"/>
                <a:cs typeface="Calibri Light" panose="020F0302020204030204" pitchFamily="34" charset="0"/>
              </a:rPr>
              <a:t>24% - 100% </a:t>
            </a:r>
            <a:r>
              <a:rPr lang="en-GB" sz="3200" dirty="0">
                <a:solidFill>
                  <a:srgbClr val="002060"/>
                </a:solidFill>
                <a:effectLst/>
                <a:latin typeface="+mj-lt"/>
                <a:ea typeface="Calibri" panose="020F0502020204030204" pitchFamily="34" charset="0"/>
                <a:cs typeface="Calibri Light" panose="020F0302020204030204" pitchFamily="34" charset="0"/>
                <a:sym typeface="Wingdings" panose="05000000000000000000" pitchFamily="2" charset="2"/>
              </a:rPr>
              <a:t></a:t>
            </a:r>
            <a:r>
              <a:rPr lang="en-GB" sz="3200" dirty="0">
                <a:solidFill>
                  <a:srgbClr val="002060"/>
                </a:solidFill>
                <a:latin typeface="+mj-lt"/>
                <a:ea typeface="Calibri" panose="020F0502020204030204" pitchFamily="34" charset="0"/>
                <a:cs typeface="Calibri Light" panose="020F0302020204030204" pitchFamily="34" charset="0"/>
              </a:rPr>
              <a:t> 19% - 95%</a:t>
            </a:r>
            <a:endParaRPr lang="en-GB" sz="3200" dirty="0">
              <a:solidFill>
                <a:srgbClr val="002060"/>
              </a:solidFill>
              <a:effectLst/>
              <a:latin typeface="+mj-lt"/>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358737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7703" y="963829"/>
            <a:ext cx="9326070" cy="4734629"/>
          </a:xfrm>
          <a:prstGeom prst="rect">
            <a:avLst/>
          </a:prstGeom>
        </p:spPr>
        <p:txBody>
          <a:bodyPr wrap="square">
            <a:spAutoFit/>
          </a:bodyPr>
          <a:lstStyle/>
          <a:p>
            <a:pPr algn="ctr"/>
            <a:r>
              <a:rPr lang="en-GB" sz="2600" b="0" dirty="0">
                <a:solidFill>
                  <a:srgbClr val="002060"/>
                </a:solidFill>
                <a:latin typeface="Calibri Light" panose="020F0302020204030204" pitchFamily="34" charset="0"/>
                <a:cs typeface="Calibri Light" panose="020F0302020204030204" pitchFamily="34" charset="0"/>
              </a:rPr>
              <a:t>Item discrimination</a:t>
            </a:r>
          </a:p>
          <a:p>
            <a:pPr algn="ctr">
              <a:spcAft>
                <a:spcPts val="1463"/>
              </a:spcAft>
            </a:pPr>
            <a:r>
              <a:rPr lang="en-GB" sz="2600" b="0" dirty="0">
                <a:solidFill>
                  <a:srgbClr val="002060"/>
                </a:solidFill>
                <a:latin typeface="Calibri Light" panose="020F0302020204030204" pitchFamily="34" charset="0"/>
                <a:cs typeface="Calibri Light" panose="020F0302020204030204" pitchFamily="34" charset="0"/>
              </a:rPr>
              <a:t> (also referred to as the Point-</a:t>
            </a:r>
            <a:r>
              <a:rPr lang="en-GB" sz="2600" b="0" dirty="0" err="1">
                <a:solidFill>
                  <a:srgbClr val="002060"/>
                </a:solidFill>
                <a:latin typeface="Calibri Light" panose="020F0302020204030204" pitchFamily="34" charset="0"/>
                <a:cs typeface="Calibri Light" panose="020F0302020204030204" pitchFamily="34" charset="0"/>
              </a:rPr>
              <a:t>Biserial</a:t>
            </a:r>
            <a:r>
              <a:rPr lang="en-GB" sz="2600" b="0" dirty="0">
                <a:solidFill>
                  <a:srgbClr val="002060"/>
                </a:solidFill>
                <a:latin typeface="Calibri Light" panose="020F0302020204030204" pitchFamily="34" charset="0"/>
                <a:cs typeface="Calibri Light" panose="020F0302020204030204" pitchFamily="34" charset="0"/>
              </a:rPr>
              <a:t> correlation)</a:t>
            </a:r>
          </a:p>
          <a:p>
            <a:pPr algn="ctr">
              <a:spcAft>
                <a:spcPts val="1463"/>
              </a:spcAft>
            </a:pPr>
            <a:r>
              <a:rPr lang="en-GB" sz="2600" b="0" dirty="0">
                <a:solidFill>
                  <a:srgbClr val="002060"/>
                </a:solidFill>
                <a:latin typeface="Calibri Light" panose="020F0302020204030204" pitchFamily="34" charset="0"/>
                <a:cs typeface="Calibri Light" panose="020F0302020204030204" pitchFamily="34" charset="0"/>
              </a:rPr>
              <a:t>Point-</a:t>
            </a:r>
            <a:r>
              <a:rPr lang="en-GB" sz="2600" b="0" dirty="0" err="1">
                <a:solidFill>
                  <a:srgbClr val="002060"/>
                </a:solidFill>
                <a:latin typeface="Calibri Light" panose="020F0302020204030204" pitchFamily="34" charset="0"/>
                <a:cs typeface="Calibri Light" panose="020F0302020204030204" pitchFamily="34" charset="0"/>
              </a:rPr>
              <a:t>biserial</a:t>
            </a:r>
            <a:r>
              <a:rPr lang="en-GB" sz="2600" b="0" dirty="0">
                <a:solidFill>
                  <a:srgbClr val="002060"/>
                </a:solidFill>
                <a:latin typeface="Calibri Light" panose="020F0302020204030204" pitchFamily="34" charset="0"/>
                <a:cs typeface="Calibri Light" panose="020F0302020204030204" pitchFamily="34" charset="0"/>
              </a:rPr>
              <a:t> relationship between how well students did on the item and their total test score.</a:t>
            </a:r>
          </a:p>
          <a:p>
            <a:pPr algn="ctr">
              <a:spcAft>
                <a:spcPts val="1463"/>
              </a:spcAft>
            </a:pPr>
            <a:r>
              <a:rPr lang="en-GB" sz="2600" b="0" dirty="0">
                <a:solidFill>
                  <a:srgbClr val="002060"/>
                </a:solidFill>
                <a:latin typeface="Calibri Light" panose="020F0302020204030204" pitchFamily="34" charset="0"/>
                <a:cs typeface="Calibri Light" panose="020F0302020204030204" pitchFamily="34" charset="0"/>
              </a:rPr>
              <a:t>Range:  0.0 to 1.00.</a:t>
            </a:r>
          </a:p>
          <a:p>
            <a:pPr algn="ctr">
              <a:spcAft>
                <a:spcPts val="488"/>
              </a:spcAft>
            </a:pPr>
            <a:r>
              <a:rPr lang="en-GB" sz="2600" b="0" dirty="0">
                <a:solidFill>
                  <a:srgbClr val="002060"/>
                </a:solidFill>
                <a:latin typeface="Calibri Light" panose="020F0302020204030204" pitchFamily="34" charset="0"/>
                <a:cs typeface="Calibri Light" panose="020F0302020204030204" pitchFamily="34" charset="0"/>
              </a:rPr>
              <a:t>The higher the value, the more discriminating the item: </a:t>
            </a:r>
          </a:p>
          <a:p>
            <a:pPr algn="ctr"/>
            <a:r>
              <a:rPr lang="en-GB" sz="2600" b="0" dirty="0">
                <a:solidFill>
                  <a:srgbClr val="002060"/>
                </a:solidFill>
                <a:latin typeface="Calibri Light" panose="020F0302020204030204" pitchFamily="34" charset="0"/>
                <a:cs typeface="Calibri Light" panose="020F0302020204030204" pitchFamily="34" charset="0"/>
              </a:rPr>
              <a:t>0.40 or higher - very good items</a:t>
            </a:r>
          </a:p>
          <a:p>
            <a:pPr algn="ctr"/>
            <a:r>
              <a:rPr lang="en-GB" sz="2600" b="0" dirty="0">
                <a:solidFill>
                  <a:srgbClr val="002060"/>
                </a:solidFill>
                <a:latin typeface="Calibri Light" panose="020F0302020204030204" pitchFamily="34" charset="0"/>
                <a:cs typeface="Calibri Light" panose="020F0302020204030204" pitchFamily="34" charset="0"/>
              </a:rPr>
              <a:t>0.30 to 0.39 - good items</a:t>
            </a:r>
          </a:p>
          <a:p>
            <a:pPr algn="ctr"/>
            <a:r>
              <a:rPr lang="en-GB" sz="2600" b="0" dirty="0">
                <a:solidFill>
                  <a:srgbClr val="002060"/>
                </a:solidFill>
                <a:latin typeface="Calibri Light" panose="020F0302020204030204" pitchFamily="34" charset="0"/>
                <a:cs typeface="Calibri Light" panose="020F0302020204030204" pitchFamily="34" charset="0"/>
              </a:rPr>
              <a:t>0.20 to 0.29 - fairly good items</a:t>
            </a:r>
          </a:p>
          <a:p>
            <a:pPr algn="ctr"/>
            <a:r>
              <a:rPr lang="en-GB" sz="2600" b="0" dirty="0">
                <a:solidFill>
                  <a:srgbClr val="002060"/>
                </a:solidFill>
                <a:latin typeface="Calibri Light" panose="020F0302020204030204" pitchFamily="34" charset="0"/>
                <a:cs typeface="Calibri Light" panose="020F0302020204030204" pitchFamily="34" charset="0"/>
              </a:rPr>
              <a:t>0.19 or less poor items</a:t>
            </a:r>
          </a:p>
        </p:txBody>
      </p:sp>
      <p:sp>
        <p:nvSpPr>
          <p:cNvPr id="2" name="Rectangle 1"/>
          <p:cNvSpPr/>
          <p:nvPr/>
        </p:nvSpPr>
        <p:spPr>
          <a:xfrm>
            <a:off x="0" y="5912803"/>
            <a:ext cx="9906000" cy="923330"/>
          </a:xfrm>
          <a:prstGeom prst="rect">
            <a:avLst/>
          </a:prstGeom>
        </p:spPr>
        <p:txBody>
          <a:bodyPr wrap="square">
            <a:spAutoFit/>
          </a:bodyPr>
          <a:lstStyle/>
          <a:p>
            <a:pPr marL="285750" indent="-285750">
              <a:buFont typeface="Arial" panose="020B0604020202020204" pitchFamily="34" charset="0"/>
              <a:buChar char="•"/>
            </a:pPr>
            <a:r>
              <a:rPr lang="en-GB" dirty="0">
                <a:solidFill>
                  <a:srgbClr val="002060"/>
                </a:solidFill>
                <a:latin typeface="Calibri Light" panose="020F0302020204030204" pitchFamily="34" charset="0"/>
                <a:cs typeface="Calibri Light" panose="020F0302020204030204" pitchFamily="34" charset="0"/>
              </a:rPr>
              <a:t>Test Item Analysis &amp; Decision Making, Measurement and Evaluation </a:t>
            </a:r>
            <a:r>
              <a:rPr lang="en-GB" dirty="0" err="1">
                <a:solidFill>
                  <a:srgbClr val="002060"/>
                </a:solidFill>
                <a:latin typeface="Calibri Light" panose="020F0302020204030204" pitchFamily="34" charset="0"/>
                <a:cs typeface="Calibri Light" panose="020F0302020204030204" pitchFamily="34" charset="0"/>
              </a:rPr>
              <a:t>Center</a:t>
            </a:r>
            <a:r>
              <a:rPr lang="en-GB" dirty="0">
                <a:solidFill>
                  <a:srgbClr val="002060"/>
                </a:solidFill>
                <a:latin typeface="Calibri Light" panose="020F0302020204030204" pitchFamily="34" charset="0"/>
                <a:cs typeface="Calibri Light" panose="020F0302020204030204" pitchFamily="34" charset="0"/>
              </a:rPr>
              <a:t>, University of Texas at Austin</a:t>
            </a:r>
          </a:p>
          <a:p>
            <a:pPr marL="285750" indent="-285750">
              <a:buFont typeface="Arial" panose="020B0604020202020204" pitchFamily="34" charset="0"/>
              <a:buChar char="•"/>
            </a:pPr>
            <a:r>
              <a:rPr lang="en-GB" dirty="0">
                <a:solidFill>
                  <a:srgbClr val="002060"/>
                </a:solidFill>
                <a:latin typeface="Calibri Light" panose="020F0302020204030204" pitchFamily="34" charset="0"/>
                <a:cs typeface="Calibri Light" panose="020F0302020204030204" pitchFamily="34" charset="0"/>
              </a:rPr>
              <a:t>Approaches to data analysis of multiple-choice questions. Lin Ding and Robert </a:t>
            </a:r>
            <a:r>
              <a:rPr lang="en-GB" dirty="0" err="1">
                <a:solidFill>
                  <a:srgbClr val="002060"/>
                </a:solidFill>
                <a:latin typeface="Calibri Light" panose="020F0302020204030204" pitchFamily="34" charset="0"/>
                <a:cs typeface="Calibri Light" panose="020F0302020204030204" pitchFamily="34" charset="0"/>
              </a:rPr>
              <a:t>Beichner</a:t>
            </a:r>
            <a:r>
              <a:rPr lang="en-GB" dirty="0">
                <a:solidFill>
                  <a:srgbClr val="002060"/>
                </a:solidFill>
                <a:latin typeface="Calibri Light" panose="020F0302020204030204" pitchFamily="34" charset="0"/>
                <a:cs typeface="Calibri Light" panose="020F0302020204030204" pitchFamily="34" charset="0"/>
              </a:rPr>
              <a:t>; PHYSICAL REVIEW SPECIAL TOPICS - PHYSICS EDUCATION RESEARCH 5, 020103 2009</a:t>
            </a:r>
          </a:p>
        </p:txBody>
      </p:sp>
      <p:sp>
        <p:nvSpPr>
          <p:cNvPr id="4" name="Rectangle 3"/>
          <p:cNvSpPr/>
          <p:nvPr/>
        </p:nvSpPr>
        <p:spPr>
          <a:xfrm>
            <a:off x="1" y="210325"/>
            <a:ext cx="9905999" cy="646331"/>
          </a:xfrm>
          <a:prstGeom prst="rect">
            <a:avLst/>
          </a:prstGeom>
        </p:spPr>
        <p:txBody>
          <a:bodyPr wrap="square">
            <a:spAutoFit/>
          </a:bodyPr>
          <a:lstStyle/>
          <a:p>
            <a:pPr algn="ctr"/>
            <a:r>
              <a:rPr lang="en-GB" sz="3600" b="0" dirty="0">
                <a:solidFill>
                  <a:srgbClr val="00B0F0"/>
                </a:solidFill>
                <a:latin typeface="Calibri Light" panose="020F0302020204030204" pitchFamily="34" charset="0"/>
                <a:cs typeface="Calibri Light" panose="020F0302020204030204" pitchFamily="34" charset="0"/>
              </a:rPr>
              <a:t>Test Item Analysis &amp; Decision Making</a:t>
            </a:r>
          </a:p>
        </p:txBody>
      </p:sp>
    </p:spTree>
    <p:extLst>
      <p:ext uri="{BB962C8B-B14F-4D97-AF65-F5344CB8AC3E}">
        <p14:creationId xmlns:p14="http://schemas.microsoft.com/office/powerpoint/2010/main" val="142142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3309416"/>
            <a:ext cx="9906000" cy="2408582"/>
          </a:xfrm>
          <a:prstGeom prst="rect">
            <a:avLst/>
          </a:prstGeom>
        </p:spPr>
      </p:pic>
      <p:pic>
        <p:nvPicPr>
          <p:cNvPr id="4" name="Picture 3"/>
          <p:cNvPicPr>
            <a:picLocks noChangeAspect="1"/>
          </p:cNvPicPr>
          <p:nvPr/>
        </p:nvPicPr>
        <p:blipFill rotWithShape="1">
          <a:blip r:embed="rId4"/>
          <a:srcRect b="55620"/>
          <a:stretch/>
        </p:blipFill>
        <p:spPr>
          <a:xfrm>
            <a:off x="0" y="920819"/>
            <a:ext cx="9906000" cy="1936110"/>
          </a:xfrm>
          <a:prstGeom prst="rect">
            <a:avLst/>
          </a:prstGeom>
        </p:spPr>
      </p:pic>
    </p:spTree>
    <p:extLst>
      <p:ext uri="{BB962C8B-B14F-4D97-AF65-F5344CB8AC3E}">
        <p14:creationId xmlns:p14="http://schemas.microsoft.com/office/powerpoint/2010/main" val="1467493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0179" t="29268" r="21660" b="15332"/>
          <a:stretch/>
        </p:blipFill>
        <p:spPr>
          <a:xfrm>
            <a:off x="173479" y="172388"/>
            <a:ext cx="9559042" cy="6633146"/>
          </a:xfrm>
          <a:prstGeom prst="rect">
            <a:avLst/>
          </a:prstGeom>
        </p:spPr>
      </p:pic>
    </p:spTree>
    <p:extLst>
      <p:ext uri="{BB962C8B-B14F-4D97-AF65-F5344CB8AC3E}">
        <p14:creationId xmlns:p14="http://schemas.microsoft.com/office/powerpoint/2010/main" val="196984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Stock numbers on a digital display">
            <a:extLst>
              <a:ext uri="{FF2B5EF4-FFF2-40B4-BE49-F238E27FC236}">
                <a16:creationId xmlns:a16="http://schemas.microsoft.com/office/drawing/2014/main" id="{B912ACBB-043A-4007-8B61-96303259CFFD}"/>
              </a:ext>
            </a:extLst>
          </p:cNvPr>
          <p:cNvPicPr>
            <a:picLocks noChangeAspect="1"/>
          </p:cNvPicPr>
          <p:nvPr/>
        </p:nvPicPr>
        <p:blipFill rotWithShape="1">
          <a:blip r:embed="rId2"/>
          <a:srcRect l="15861" r="-1" b="-1"/>
          <a:stretch/>
        </p:blipFill>
        <p:spPr>
          <a:xfrm>
            <a:off x="-2475" y="10"/>
            <a:ext cx="9905998" cy="6857990"/>
          </a:xfrm>
          <a:prstGeom prst="rect">
            <a:avLst/>
          </a:prstGeom>
        </p:spPr>
      </p:pic>
      <p:sp>
        <p:nvSpPr>
          <p:cNvPr id="8"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905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CBAE03-E467-47EF-BC25-557B7B000731}"/>
              </a:ext>
            </a:extLst>
          </p:cNvPr>
          <p:cNvSpPr>
            <a:spLocks noGrp="1"/>
          </p:cNvSpPr>
          <p:nvPr>
            <p:ph type="title"/>
          </p:nvPr>
        </p:nvSpPr>
        <p:spPr>
          <a:xfrm>
            <a:off x="891540" y="325550"/>
            <a:ext cx="8172450" cy="3574778"/>
          </a:xfrm>
          <a:effectLst>
            <a:outerShdw blurRad="50800" dist="38100" dir="2700000" algn="tl" rotWithShape="0">
              <a:prstClr val="black">
                <a:alpha val="40000"/>
              </a:prstClr>
            </a:outerShdw>
          </a:effectLst>
        </p:spPr>
        <p:txBody>
          <a:bodyPr vert="horz" lIns="91440" tIns="45720" rIns="91440" bIns="45720" rtlCol="0" anchor="ctr">
            <a:normAutofit/>
          </a:bodyPr>
          <a:lstStyle/>
          <a:p>
            <a:pPr algn="ctr" defTabSz="914400"/>
            <a:r>
              <a:rPr lang="en-US" sz="3600" dirty="0">
                <a:ln>
                  <a:solidFill>
                    <a:schemeClr val="tx1"/>
                  </a:solidFill>
                </a:ln>
                <a:solidFill>
                  <a:srgbClr val="FF00FF"/>
                </a:solidFill>
              </a:rPr>
              <a:t>Reflection (2017 </a:t>
            </a:r>
            <a:r>
              <a:rPr lang="en-US" sz="3600" dirty="0">
                <a:ln>
                  <a:solidFill>
                    <a:schemeClr val="tx1"/>
                  </a:solidFill>
                </a:ln>
                <a:solidFill>
                  <a:srgbClr val="FF00FF"/>
                </a:solidFill>
                <a:sym typeface="Wingdings" panose="05000000000000000000" pitchFamily="2" charset="2"/>
              </a:rPr>
              <a:t> </a:t>
            </a:r>
            <a:r>
              <a:rPr lang="en-US" sz="3600" dirty="0">
                <a:ln>
                  <a:solidFill>
                    <a:schemeClr val="tx1"/>
                  </a:solidFill>
                </a:ln>
                <a:solidFill>
                  <a:srgbClr val="FF00FF"/>
                </a:solidFill>
              </a:rPr>
              <a:t>2018)</a:t>
            </a:r>
          </a:p>
        </p:txBody>
      </p:sp>
      <p:sp>
        <p:nvSpPr>
          <p:cNvPr id="3" name="Content Placeholder 2">
            <a:extLst>
              <a:ext uri="{FF2B5EF4-FFF2-40B4-BE49-F238E27FC236}">
                <a16:creationId xmlns:a16="http://schemas.microsoft.com/office/drawing/2014/main" id="{019C8E77-9CDD-4931-AF37-CE00EFFAA896}"/>
              </a:ext>
            </a:extLst>
          </p:cNvPr>
          <p:cNvSpPr>
            <a:spLocks noGrp="1"/>
          </p:cNvSpPr>
          <p:nvPr>
            <p:ph idx="1"/>
          </p:nvPr>
        </p:nvSpPr>
        <p:spPr>
          <a:xfrm>
            <a:off x="893791" y="4072043"/>
            <a:ext cx="8172450" cy="1282707"/>
          </a:xfrm>
          <a:effectLst>
            <a:outerShdw blurRad="50800" dist="38100" dir="2700000" algn="tl" rotWithShape="0">
              <a:prstClr val="black">
                <a:alpha val="40000"/>
              </a:prstClr>
            </a:outerShdw>
          </a:effectLst>
        </p:spPr>
        <p:txBody>
          <a:bodyPr vert="horz" lIns="91440" tIns="45720" rIns="91440" bIns="45720" rtlCol="0" anchor="ctr">
            <a:normAutofit/>
          </a:bodyPr>
          <a:lstStyle/>
          <a:p>
            <a:pPr marL="0" indent="0" algn="ctr" defTabSz="914400">
              <a:spcBef>
                <a:spcPts val="1000"/>
              </a:spcBef>
              <a:buNone/>
            </a:pPr>
            <a:r>
              <a:rPr lang="en-US" sz="3200" dirty="0">
                <a:ln>
                  <a:solidFill>
                    <a:schemeClr val="tx1"/>
                  </a:solidFill>
                </a:ln>
                <a:solidFill>
                  <a:srgbClr val="92D050"/>
                </a:solidFill>
                <a:effectLst/>
                <a:latin typeface="+mn-lt"/>
              </a:rPr>
              <a:t>Average: 85% </a:t>
            </a:r>
            <a:r>
              <a:rPr lang="en-US" sz="3200" dirty="0">
                <a:ln>
                  <a:solidFill>
                    <a:schemeClr val="tx1"/>
                  </a:solidFill>
                </a:ln>
                <a:solidFill>
                  <a:srgbClr val="92D050"/>
                </a:solidFill>
                <a:effectLst/>
                <a:latin typeface="+mn-lt"/>
                <a:sym typeface="Wingdings" panose="05000000000000000000" pitchFamily="2" charset="2"/>
              </a:rPr>
              <a:t> </a:t>
            </a:r>
            <a:r>
              <a:rPr lang="en-US" sz="3200" dirty="0">
                <a:ln>
                  <a:solidFill>
                    <a:schemeClr val="tx1"/>
                  </a:solidFill>
                </a:ln>
                <a:solidFill>
                  <a:srgbClr val="92D050"/>
                </a:solidFill>
                <a:effectLst/>
                <a:latin typeface="+mn-lt"/>
              </a:rPr>
              <a:t>83% </a:t>
            </a:r>
            <a:r>
              <a:rPr lang="en-US" sz="3200" dirty="0">
                <a:ln>
                  <a:solidFill>
                    <a:schemeClr val="tx1"/>
                  </a:solidFill>
                </a:ln>
                <a:solidFill>
                  <a:srgbClr val="92D050"/>
                </a:solidFill>
                <a:effectLst/>
                <a:latin typeface="+mn-lt"/>
                <a:sym typeface="Wingdings" panose="05000000000000000000" pitchFamily="2" charset="2"/>
              </a:rPr>
              <a:t> 73% </a:t>
            </a:r>
            <a:endParaRPr lang="en-US" sz="3200" dirty="0">
              <a:ln>
                <a:solidFill>
                  <a:schemeClr val="tx1"/>
                </a:solidFill>
              </a:ln>
              <a:solidFill>
                <a:srgbClr val="92D050"/>
              </a:solidFill>
              <a:effectLst/>
              <a:latin typeface="+mn-lt"/>
            </a:endParaRPr>
          </a:p>
        </p:txBody>
      </p:sp>
    </p:spTree>
    <p:extLst>
      <p:ext uri="{BB962C8B-B14F-4D97-AF65-F5344CB8AC3E}">
        <p14:creationId xmlns:p14="http://schemas.microsoft.com/office/powerpoint/2010/main" val="4152766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AE03-E467-47EF-BC25-557B7B000731}"/>
              </a:ext>
            </a:extLst>
          </p:cNvPr>
          <p:cNvSpPr>
            <a:spLocks noGrp="1"/>
          </p:cNvSpPr>
          <p:nvPr>
            <p:ph type="title"/>
          </p:nvPr>
        </p:nvSpPr>
        <p:spPr/>
        <p:txBody>
          <a:bodyPr>
            <a:normAutofit/>
          </a:bodyPr>
          <a:lstStyle/>
          <a:p>
            <a:pPr algn="ctr"/>
            <a:r>
              <a:rPr lang="en-GB" sz="3600" dirty="0">
                <a:solidFill>
                  <a:srgbClr val="0070C0"/>
                </a:solidFill>
              </a:rPr>
              <a:t>Response 3 (2018 </a:t>
            </a:r>
            <a:r>
              <a:rPr lang="en-GB" sz="3600" dirty="0">
                <a:solidFill>
                  <a:srgbClr val="0070C0"/>
                </a:solidFill>
                <a:sym typeface="Wingdings" panose="05000000000000000000" pitchFamily="2" charset="2"/>
              </a:rPr>
              <a:t> </a:t>
            </a:r>
            <a:r>
              <a:rPr lang="en-GB" sz="3600" dirty="0">
                <a:solidFill>
                  <a:srgbClr val="0070C0"/>
                </a:solidFill>
              </a:rPr>
              <a:t>2019)</a:t>
            </a:r>
          </a:p>
        </p:txBody>
      </p:sp>
      <p:sp>
        <p:nvSpPr>
          <p:cNvPr id="3" name="Content Placeholder 2">
            <a:extLst>
              <a:ext uri="{FF2B5EF4-FFF2-40B4-BE49-F238E27FC236}">
                <a16:creationId xmlns:a16="http://schemas.microsoft.com/office/drawing/2014/main" id="{019C8E77-9CDD-4931-AF37-CE00EFFAA896}"/>
              </a:ext>
            </a:extLst>
          </p:cNvPr>
          <p:cNvSpPr>
            <a:spLocks noGrp="1"/>
          </p:cNvSpPr>
          <p:nvPr>
            <p:ph idx="1"/>
          </p:nvPr>
        </p:nvSpPr>
        <p:spPr>
          <a:xfrm>
            <a:off x="681038" y="1857523"/>
            <a:ext cx="9224963" cy="4351338"/>
          </a:xfrm>
        </p:spPr>
        <p:txBody>
          <a:bodyPr>
            <a:normAutofit/>
          </a:bodyPr>
          <a:lstStyle/>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endParaRPr>
          </a:p>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rPr>
              <a:t>Average: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rPr>
              <a:t>85%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rPr>
              <a:t>83%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 </a:t>
            </a: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73%  58%</a:t>
            </a:r>
            <a:endPar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endParaRPr>
          </a:p>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rPr>
              <a:t>Range: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rPr>
              <a:t>35% - 100%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rPr>
              <a:t> 24% - 100% </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a:t>
            </a:r>
            <a:r>
              <a:rPr kumimoji="0" lang="en-GB" sz="2800" b="0" i="0" u="none" strike="noStrike" kern="1200" cap="none" spc="0" normalizeH="0" baseline="0" noProof="0" dirty="0">
                <a:ln>
                  <a:noFill/>
                </a:ln>
                <a:solidFill>
                  <a:schemeClr val="accent1">
                    <a:lumMod val="60000"/>
                    <a:lumOff val="40000"/>
                  </a:schemeClr>
                </a:solidFill>
                <a:effectLst/>
                <a:uLnTx/>
                <a:uFillTx/>
                <a:latin typeface="Calibri Light" panose="020F0302020204030204"/>
                <a:ea typeface="Calibri" panose="020F0502020204030204" pitchFamily="34" charset="0"/>
                <a:cs typeface="Calibri Light" panose="020F0302020204030204" pitchFamily="34" charset="0"/>
              </a:rPr>
              <a:t> </a:t>
            </a: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rPr>
              <a:t>19% - 95%</a:t>
            </a: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sym typeface="Wingdings" panose="05000000000000000000" pitchFamily="2" charset="2"/>
              </a:rPr>
              <a:t>  </a:t>
            </a: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rPr>
              <a:t>20% - 90%</a:t>
            </a:r>
          </a:p>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endParaRPr lang="en-GB" sz="2800" dirty="0">
              <a:solidFill>
                <a:srgbClr val="002060"/>
              </a:solidFill>
              <a:latin typeface="Calibri Light" panose="020F0302020204030204"/>
              <a:ea typeface="Calibri" panose="020F0502020204030204" pitchFamily="34" charset="0"/>
              <a:cs typeface="Calibri Light" panose="020F0302020204030204" pitchFamily="34" charset="0"/>
            </a:endParaRPr>
          </a:p>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rPr>
              <a:t>Student-informed questions</a:t>
            </a:r>
          </a:p>
          <a:p>
            <a:pPr marL="185738" marR="0" lvl="0" indent="-185738" algn="l" defTabSz="742950" rtl="0" eaLnBrk="1" fontAlgn="auto" latinLnBrk="0" hangingPunct="1">
              <a:lnSpc>
                <a:spcPct val="90000"/>
              </a:lnSpc>
              <a:spcBef>
                <a:spcPts val="813"/>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2060"/>
              </a:solidFill>
              <a:effectLst/>
              <a:uLnTx/>
              <a:uFillTx/>
              <a:latin typeface="Calibri Light" panose="020F0302020204030204"/>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299550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E2B667-E7DC-4C0A-A0B8-397983EA2090}"/>
              </a:ext>
            </a:extLst>
          </p:cNvPr>
          <p:cNvPicPr>
            <a:picLocks noChangeAspect="1"/>
          </p:cNvPicPr>
          <p:nvPr/>
        </p:nvPicPr>
        <p:blipFill rotWithShape="1">
          <a:blip r:embed="rId2"/>
          <a:srcRect t="13050" b="3601"/>
          <a:stretch/>
        </p:blipFill>
        <p:spPr>
          <a:xfrm>
            <a:off x="0" y="276448"/>
            <a:ext cx="9906000" cy="6216722"/>
          </a:xfrm>
          <a:prstGeom prst="rect">
            <a:avLst/>
          </a:prstGeom>
        </p:spPr>
      </p:pic>
      <p:sp>
        <p:nvSpPr>
          <p:cNvPr id="7" name="TextBox 6">
            <a:extLst>
              <a:ext uri="{FF2B5EF4-FFF2-40B4-BE49-F238E27FC236}">
                <a16:creationId xmlns:a16="http://schemas.microsoft.com/office/drawing/2014/main" id="{003FF965-1AA4-4B69-9FF9-FABB2CDEC472}"/>
              </a:ext>
            </a:extLst>
          </p:cNvPr>
          <p:cNvSpPr txBox="1"/>
          <p:nvPr/>
        </p:nvSpPr>
        <p:spPr>
          <a:xfrm>
            <a:off x="4056" y="6493169"/>
            <a:ext cx="9901943" cy="369332"/>
          </a:xfrm>
          <a:prstGeom prst="rect">
            <a:avLst/>
          </a:prstGeom>
          <a:noFill/>
        </p:spPr>
        <p:txBody>
          <a:bodyPr wrap="square">
            <a:spAutoFit/>
          </a:bodyPr>
          <a:lstStyle/>
          <a:p>
            <a:pPr algn="ctr"/>
            <a:r>
              <a:rPr lang="en-GB" b="0" dirty="0">
                <a:solidFill>
                  <a:srgbClr val="003D7D"/>
                </a:solidFill>
                <a:latin typeface="Calibri Light" panose="020F0302020204030204" pitchFamily="34" charset="0"/>
                <a:cs typeface="Calibri Light" panose="020F0302020204030204" pitchFamily="34" charset="0"/>
              </a:rPr>
              <a:t>https://www.lecturemotely.com/</a:t>
            </a:r>
          </a:p>
        </p:txBody>
      </p:sp>
    </p:spTree>
    <p:extLst>
      <p:ext uri="{BB962C8B-B14F-4D97-AF65-F5344CB8AC3E}">
        <p14:creationId xmlns:p14="http://schemas.microsoft.com/office/powerpoint/2010/main" val="64821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66F0-9A25-4E7B-A00A-D30E9BF1309C}"/>
              </a:ext>
            </a:extLst>
          </p:cNvPr>
          <p:cNvSpPr>
            <a:spLocks noGrp="1"/>
          </p:cNvSpPr>
          <p:nvPr>
            <p:ph type="title"/>
          </p:nvPr>
        </p:nvSpPr>
        <p:spPr>
          <a:xfrm>
            <a:off x="4034411" y="629268"/>
            <a:ext cx="5351524" cy="1286160"/>
          </a:xfrm>
        </p:spPr>
        <p:txBody>
          <a:bodyPr anchor="ctr">
            <a:normAutofit/>
          </a:bodyPr>
          <a:lstStyle/>
          <a:p>
            <a:pPr algn="ctr"/>
            <a:r>
              <a:rPr lang="en-GB" sz="3600" dirty="0">
                <a:solidFill>
                  <a:srgbClr val="0070C0"/>
                </a:solidFill>
              </a:rPr>
              <a:t>Conclusions</a:t>
            </a:r>
          </a:p>
        </p:txBody>
      </p:sp>
      <p:pic>
        <p:nvPicPr>
          <p:cNvPr id="6" name="Picture 5">
            <a:extLst>
              <a:ext uri="{FF2B5EF4-FFF2-40B4-BE49-F238E27FC236}">
                <a16:creationId xmlns:a16="http://schemas.microsoft.com/office/drawing/2014/main" id="{19EC4555-7E73-4184-8D7B-313560830BEB}"/>
              </a:ext>
            </a:extLst>
          </p:cNvPr>
          <p:cNvPicPr>
            <a:picLocks noChangeAspect="1"/>
          </p:cNvPicPr>
          <p:nvPr/>
        </p:nvPicPr>
        <p:blipFill rotWithShape="1">
          <a:blip r:embed="rId3"/>
          <a:srcRect l="31503" r="35545"/>
          <a:stretch/>
        </p:blipFill>
        <p:spPr>
          <a:xfrm>
            <a:off x="20" y="10"/>
            <a:ext cx="3766397"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8258" y="2115117"/>
            <a:ext cx="5126355" cy="0"/>
          </a:xfrm>
          <a:prstGeom prst="line">
            <a:avLst/>
          </a:prstGeom>
          <a:ln w="19050">
            <a:solidFill>
              <a:srgbClr val="42A9B7"/>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EAED8D3-9F9A-4819-A220-4F79D24F2401}"/>
              </a:ext>
            </a:extLst>
          </p:cNvPr>
          <p:cNvGraphicFramePr>
            <a:graphicFrameLocks noGrp="1"/>
          </p:cNvGraphicFramePr>
          <p:nvPr>
            <p:ph idx="1"/>
            <p:extLst>
              <p:ext uri="{D42A27DB-BD31-4B8C-83A1-F6EECF244321}">
                <p14:modId xmlns:p14="http://schemas.microsoft.com/office/powerpoint/2010/main" val="66027265"/>
              </p:ext>
            </p:extLst>
          </p:nvPr>
        </p:nvGraphicFramePr>
        <p:xfrm>
          <a:off x="4034412" y="2438400"/>
          <a:ext cx="5351523"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Qr code&#10;&#10;Description automatically generated">
            <a:extLst>
              <a:ext uri="{FF2B5EF4-FFF2-40B4-BE49-F238E27FC236}">
                <a16:creationId xmlns:a16="http://schemas.microsoft.com/office/drawing/2014/main" id="{8292BE1C-8C29-4C2E-9A2C-7E2111F871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0065" y="3777521"/>
            <a:ext cx="2683239" cy="2683239"/>
          </a:xfrm>
          <a:prstGeom prst="rect">
            <a:avLst/>
          </a:prstGeom>
        </p:spPr>
      </p:pic>
    </p:spTree>
    <p:extLst>
      <p:ext uri="{BB962C8B-B14F-4D97-AF65-F5344CB8AC3E}">
        <p14:creationId xmlns:p14="http://schemas.microsoft.com/office/powerpoint/2010/main" val="1404520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0.4.2251"/>
  <p:tag name="PPTVERSION" val="14"/>
  <p:tag name="TPOS" val="2"/>
  <p:tag name="__MICROSOFT_TRANSLATOR_CLM_PRESENTATIONINFO" val="{&quot;DocumentId&quot;:&quot;7f4522f59ded072ccc8396d197c8d076&quot;,&quot;LanguageCode&quot;:&quot;en-US&quot;,&quot;SlideGuids&quot;:[&quot;3c1b5757-102a-4885-b9de-daba8ee60711&quot;,&quot;9d5740b1-f382-499c-a131-f25b09208c2d&quot;,&quot;33c7737f-2d22-44de-b8fd-9cd8f812999d&quot;,&quot;e7bb47fc-ce1b-4cb1-9508-9cf1e76576a5&quot;,&quot;d4ef6905-14bf-488b-83c9-9858b0d806bd&quot;,&quot;a388221d-3674-4b91-be40-a36a128039e1&quot;,&quot;727fd0b4-6a65-49da-a6db-c6e282402529&quot;,&quot;e82be8bf-aabc-4dc3-b7c7-8e7145eb4424&quot;,&quot;bbbe7358-2de2-4d7f-8cc5-a23da85a76b3&quot;,&quot;7f53c24c-358a-476a-be65-117d0e516601&quot;,&quot;2c98c210-19da-4d38-8fa0-a91a1498ffb3&quot;,&quot;80953e81-d91a-4a98-b87b-494ad9165779&quot;,&quot;33b3ba31-5c0e-42ec-b1d2-ce42a66cacf7&quot;,&quot;5819ee0c-c9f0-45c3-97ac-e567670d9644&quot;,&quot;f1b6e6d2-f6ad-41a6-a1b2-36840b0c7ea6&quot;,&quot;82dc7c80-8339-4661-98e1-1d494cf6e8d8&quot;,&quot;943db96c-3122-4812-9a7d-d0a1571c090e&quot;,&quot;a5390a6f-c107-4f67-bc3f-299b34c0ce1f&quot;,&quot;fc5ede91-6d86-40f4-8440-def0dd67abe4&quot;,&quot;f30d988d-38b1-4093-8daa-3ccee5ed609c&quot;,&quot;38a2d2cf-fe7d-4344-a426-a78b2455110d&quot;,&quot;843d6e8e-8320-4e0c-8d53-77c3e4cf5f8a&quot;,&quot;9f3950af-d2eb-444f-bed4-d2a56ff5df74&quot;],&quot;TimeStamp&quot;:&quot;2020-05-18T06:59:52.1907825+01:00&quot;}"/>
</p:tagLst>
</file>

<file path=ppt/theme/theme1.xml><?xml version="1.0" encoding="utf-8"?>
<a:theme xmlns:a="http://schemas.openxmlformats.org/drawingml/2006/main" name="Turqoise Celebrate Surre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urqoise Celebrate Surre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85071711CE4A45B42500DFA915E756" ma:contentTypeVersion="13" ma:contentTypeDescription="Create a new document." ma:contentTypeScope="" ma:versionID="ff5c09d53c32a931da6bd5538d4f12bc">
  <xsd:schema xmlns:xsd="http://www.w3.org/2001/XMLSchema" xmlns:xs="http://www.w3.org/2001/XMLSchema" xmlns:p="http://schemas.microsoft.com/office/2006/metadata/properties" xmlns:ns3="7ed5784c-4c6f-4d46-97dc-4c26ee444e08" xmlns:ns4="ea1cffe9-b1fc-4d09-be3f-916ceaf407fd" targetNamespace="http://schemas.microsoft.com/office/2006/metadata/properties" ma:root="true" ma:fieldsID="cbf75371234c71cee5144a9655aade1a" ns3:_="" ns4:_="">
    <xsd:import namespace="7ed5784c-4c6f-4d46-97dc-4c26ee444e08"/>
    <xsd:import namespace="ea1cffe9-b1fc-4d09-be3f-916ceaf407f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d5784c-4c6f-4d46-97dc-4c26ee444e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a1cffe9-b1fc-4d09-be3f-916ceaf407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1FD521-BB4E-4BC9-AE7C-AA954F254586}">
  <ds:schemaRefs>
    <ds:schemaRef ds:uri="http://www.w3.org/XML/1998/namespac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7ed5784c-4c6f-4d46-97dc-4c26ee444e08"/>
    <ds:schemaRef ds:uri="http://schemas.openxmlformats.org/package/2006/metadata/core-properties"/>
    <ds:schemaRef ds:uri="ea1cffe9-b1fc-4d09-be3f-916ceaf407fd"/>
    <ds:schemaRef ds:uri="http://purl.org/dc/dcmitype/"/>
  </ds:schemaRefs>
</ds:datastoreItem>
</file>

<file path=customXml/itemProps2.xml><?xml version="1.0" encoding="utf-8"?>
<ds:datastoreItem xmlns:ds="http://schemas.openxmlformats.org/officeDocument/2006/customXml" ds:itemID="{C0F7E2D1-8CFA-4A47-9A1C-1259AAFA05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d5784c-4c6f-4d46-97dc-4c26ee444e08"/>
    <ds:schemaRef ds:uri="ea1cffe9-b1fc-4d09-be3f-916ceaf407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1E5438-F52E-4A94-AF41-AC53E4FBD2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703</Words>
  <Application>Microsoft Office PowerPoint</Application>
  <PresentationFormat>A4 Paper (210x297 mm)</PresentationFormat>
  <Paragraphs>84</Paragraphs>
  <Slides>15</Slides>
  <Notes>6</Notes>
  <HiddenSlides>0</HiddenSlides>
  <MMClips>1</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15</vt:i4>
      </vt:variant>
    </vt:vector>
  </HeadingPairs>
  <TitlesOfParts>
    <vt:vector size="23" baseType="lpstr">
      <vt:lpstr>Baskerville Old Face</vt:lpstr>
      <vt:lpstr>Calibri Light</vt:lpstr>
      <vt:lpstr>Calibri</vt:lpstr>
      <vt:lpstr>Arial</vt:lpstr>
      <vt:lpstr>Turqoise Celebrate Surrey</vt:lpstr>
      <vt:lpstr>1_Turqoise Celebrate Surrey</vt:lpstr>
      <vt:lpstr>8_Office Theme</vt:lpstr>
      <vt:lpstr>Prism 9</vt:lpstr>
      <vt:lpstr>Enhancing learning through online, open-book MCQ examinations  An example from the Biosciences</vt:lpstr>
      <vt:lpstr>Background information</vt:lpstr>
      <vt:lpstr>Advantages of Multiple-Choice Exams</vt:lpstr>
      <vt:lpstr>Disadvantages of Multiple-Choice Exams</vt:lpstr>
      <vt:lpstr>Rationale</vt:lpstr>
      <vt:lpstr>PowerPoint Presentation</vt:lpstr>
      <vt:lpstr>Response 1 (2016  2017)</vt:lpstr>
      <vt:lpstr>Response 2 (2017  2018)</vt:lpstr>
      <vt:lpstr>PowerPoint Presentation</vt:lpstr>
      <vt:lpstr>PowerPoint Presentation</vt:lpstr>
      <vt:lpstr>PowerPoint Presentation</vt:lpstr>
      <vt:lpstr>Reflection (2017  2018)</vt:lpstr>
      <vt:lpstr>Response 3 (2018  2019)</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Thumser, Alfred Dr (Sch of Biosci &amp; Med)</dc:creator>
  <cp:lastModifiedBy>Diane.Ford</cp:lastModifiedBy>
  <cp:revision>6</cp:revision>
  <cp:lastPrinted>2021-06-23T06:41:42Z</cp:lastPrinted>
  <dcterms:created xsi:type="dcterms:W3CDTF">2020-05-16T07:42:34Z</dcterms:created>
  <dcterms:modified xsi:type="dcterms:W3CDTF">2021-06-24T11:21:31Z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0x010100E685071711CE4A45B42500DFA915E756</vt:lpwstr>
  </property>
</Properties>
</file>