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4" r:id="rId5"/>
  </p:sldMasterIdLst>
  <p:notesMasterIdLst>
    <p:notesMasterId r:id="rId23"/>
  </p:notesMasterIdLst>
  <p:sldIdLst>
    <p:sldId id="302" r:id="rId6"/>
    <p:sldId id="301" r:id="rId7"/>
    <p:sldId id="303" r:id="rId8"/>
    <p:sldId id="306" r:id="rId9"/>
    <p:sldId id="294" r:id="rId10"/>
    <p:sldId id="305" r:id="rId11"/>
    <p:sldId id="258" r:id="rId12"/>
    <p:sldId id="260" r:id="rId13"/>
    <p:sldId id="262" r:id="rId14"/>
    <p:sldId id="261" r:id="rId15"/>
    <p:sldId id="256" r:id="rId16"/>
    <p:sldId id="259" r:id="rId17"/>
    <p:sldId id="307" r:id="rId18"/>
    <p:sldId id="308" r:id="rId19"/>
    <p:sldId id="311" r:id="rId20"/>
    <p:sldId id="310" r:id="rId21"/>
    <p:sldId id="312" r:id="rId22"/>
  </p:sldIdLst>
  <p:sldSz cx="12192000" cy="6858000"/>
  <p:notesSz cx="6858000" cy="9144000"/>
  <p:defaultTextStyle>
    <a:defPPr>
      <a:defRPr lang="en-US"/>
    </a:defPPr>
    <a:lvl1pPr algn="l" rtl="0" fontAlgn="base">
      <a:spcBef>
        <a:spcPct val="0"/>
      </a:spcBef>
      <a:spcAft>
        <a:spcPct val="0"/>
      </a:spcAft>
      <a:defRPr sz="4400" b="1" kern="1200">
        <a:solidFill>
          <a:srgbClr val="FFFFFF"/>
        </a:solidFill>
        <a:latin typeface="Arial" charset="0"/>
        <a:ea typeface="ＭＳ Ｐゴシック" charset="0"/>
        <a:cs typeface="Arial" charset="0"/>
        <a:sym typeface="Arial" charset="0"/>
      </a:defRPr>
    </a:lvl1pPr>
    <a:lvl2pPr algn="l" rtl="0" fontAlgn="base">
      <a:spcBef>
        <a:spcPct val="0"/>
      </a:spcBef>
      <a:spcAft>
        <a:spcPct val="0"/>
      </a:spcAft>
      <a:defRPr sz="4400" b="1" kern="1200">
        <a:solidFill>
          <a:srgbClr val="FFFFFF"/>
        </a:solidFill>
        <a:latin typeface="Arial" charset="0"/>
        <a:ea typeface="ＭＳ Ｐゴシック" charset="0"/>
        <a:cs typeface="Arial" charset="0"/>
        <a:sym typeface="Arial" charset="0"/>
      </a:defRPr>
    </a:lvl2pPr>
    <a:lvl3pPr algn="l" rtl="0" fontAlgn="base">
      <a:spcBef>
        <a:spcPct val="0"/>
      </a:spcBef>
      <a:spcAft>
        <a:spcPct val="0"/>
      </a:spcAft>
      <a:defRPr sz="4400" b="1" kern="1200">
        <a:solidFill>
          <a:srgbClr val="FFFFFF"/>
        </a:solidFill>
        <a:latin typeface="Arial" charset="0"/>
        <a:ea typeface="ＭＳ Ｐゴシック" charset="0"/>
        <a:cs typeface="Arial" charset="0"/>
        <a:sym typeface="Arial" charset="0"/>
      </a:defRPr>
    </a:lvl3pPr>
    <a:lvl4pPr algn="l" rtl="0" fontAlgn="base">
      <a:spcBef>
        <a:spcPct val="0"/>
      </a:spcBef>
      <a:spcAft>
        <a:spcPct val="0"/>
      </a:spcAft>
      <a:defRPr sz="4400" b="1" kern="1200">
        <a:solidFill>
          <a:srgbClr val="FFFFFF"/>
        </a:solidFill>
        <a:latin typeface="Arial" charset="0"/>
        <a:ea typeface="ＭＳ Ｐゴシック" charset="0"/>
        <a:cs typeface="Arial" charset="0"/>
        <a:sym typeface="Arial" charset="0"/>
      </a:defRPr>
    </a:lvl4pPr>
    <a:lvl5pPr algn="l" rtl="0" fontAlgn="base">
      <a:spcBef>
        <a:spcPct val="0"/>
      </a:spcBef>
      <a:spcAft>
        <a:spcPct val="0"/>
      </a:spcAft>
      <a:defRPr sz="4400" b="1" kern="1200">
        <a:solidFill>
          <a:srgbClr val="FFFFFF"/>
        </a:solidFill>
        <a:latin typeface="Arial" charset="0"/>
        <a:ea typeface="ＭＳ Ｐゴシック" charset="0"/>
        <a:cs typeface="Arial" charset="0"/>
        <a:sym typeface="Arial" charset="0"/>
      </a:defRPr>
    </a:lvl5pPr>
    <a:lvl6pPr marL="2286000" algn="l" defTabSz="457200" rtl="0" eaLnBrk="1" latinLnBrk="0" hangingPunct="1">
      <a:defRPr sz="4400" b="1" kern="1200">
        <a:solidFill>
          <a:srgbClr val="FFFFFF"/>
        </a:solidFill>
        <a:latin typeface="Arial" charset="0"/>
        <a:ea typeface="ＭＳ Ｐゴシック" charset="0"/>
        <a:cs typeface="Arial" charset="0"/>
        <a:sym typeface="Arial" charset="0"/>
      </a:defRPr>
    </a:lvl6pPr>
    <a:lvl7pPr marL="2743200" algn="l" defTabSz="457200" rtl="0" eaLnBrk="1" latinLnBrk="0" hangingPunct="1">
      <a:defRPr sz="4400" b="1" kern="1200">
        <a:solidFill>
          <a:srgbClr val="FFFFFF"/>
        </a:solidFill>
        <a:latin typeface="Arial" charset="0"/>
        <a:ea typeface="ＭＳ Ｐゴシック" charset="0"/>
        <a:cs typeface="Arial" charset="0"/>
        <a:sym typeface="Arial" charset="0"/>
      </a:defRPr>
    </a:lvl7pPr>
    <a:lvl8pPr marL="3200400" algn="l" defTabSz="457200" rtl="0" eaLnBrk="1" latinLnBrk="0" hangingPunct="1">
      <a:defRPr sz="4400" b="1" kern="1200">
        <a:solidFill>
          <a:srgbClr val="FFFFFF"/>
        </a:solidFill>
        <a:latin typeface="Arial" charset="0"/>
        <a:ea typeface="ＭＳ Ｐゴシック" charset="0"/>
        <a:cs typeface="Arial" charset="0"/>
        <a:sym typeface="Arial" charset="0"/>
      </a:defRPr>
    </a:lvl8pPr>
    <a:lvl9pPr marL="3657600" algn="l" defTabSz="457200" rtl="0" eaLnBrk="1" latinLnBrk="0" hangingPunct="1">
      <a:defRPr sz="4400" b="1" kern="1200">
        <a:solidFill>
          <a:srgbClr val="FFFFFF"/>
        </a:solidFill>
        <a:latin typeface="Arial" charset="0"/>
        <a:ea typeface="ＭＳ Ｐゴシック" charset="0"/>
        <a:cs typeface="Arial" charset="0"/>
        <a:sym typeface="Arial"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80CA"/>
    <a:srgbClr val="0180FF"/>
    <a:srgbClr val="0000FF"/>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877C76-C1AD-4368-BE60-88A6E6CAC9F4}" v="148" dt="2021-06-23T10:55:59.590"/>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64"/>
    <p:restoredTop sz="87333" autoAdjust="0"/>
  </p:normalViewPr>
  <p:slideViewPr>
    <p:cSldViewPr snapToGrid="0" snapToObjects="1">
      <p:cViewPr varScale="1">
        <p:scale>
          <a:sx n="92" d="100"/>
          <a:sy n="92" d="100"/>
        </p:scale>
        <p:origin x="912" y="6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ku48395\Downloads\multiTimeline.csv"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r>
              <a:rPr lang="en-GB" sz="1862" b="1" i="0" u="none" strike="noStrike" cap="none" baseline="0" dirty="0">
                <a:effectLst>
                  <a:outerShdw blurRad="38100" dist="38100" dir="2700000" algn="tl">
                    <a:srgbClr val="000000">
                      <a:alpha val="43137"/>
                    </a:srgbClr>
                  </a:outerShdw>
                </a:effectLst>
              </a:rPr>
              <a:t>Interest over time</a:t>
            </a:r>
            <a:endParaRPr lang="en-GB" b="1" dirty="0">
              <a:effectLst>
                <a:outerShdw blurRad="38100" dist="38100" dir="2700000" algn="tl">
                  <a:srgbClr val="000000">
                    <a:alpha val="43137"/>
                  </a:srgbClr>
                </a:outerShdw>
              </a:effectLst>
            </a:endParaRPr>
          </a:p>
        </c:rich>
      </c:tx>
      <c:overlay val="0"/>
      <c:spPr>
        <a:noFill/>
        <a:ln>
          <a:noFill/>
        </a:ln>
        <a:effectLst/>
      </c:spPr>
      <c:txPr>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endParaRPr lang="en-US"/>
        </a:p>
      </c:txPr>
    </c:title>
    <c:autoTitleDeleted val="0"/>
    <c:plotArea>
      <c:layout/>
      <c:lineChart>
        <c:grouping val="standard"/>
        <c:varyColors val="0"/>
        <c:ser>
          <c:idx val="0"/>
          <c:order val="0"/>
          <c:spPr>
            <a:ln w="22225" cap="rnd">
              <a:solidFill>
                <a:schemeClr val="accent1"/>
              </a:solidFill>
            </a:ln>
            <a:effectLst>
              <a:glow rad="139700">
                <a:schemeClr val="accent1">
                  <a:satMod val="175000"/>
                  <a:alpha val="14000"/>
                </a:schemeClr>
              </a:glow>
            </a:effectLst>
          </c:spPr>
          <c:marker>
            <c:symbol val="none"/>
          </c:marker>
          <c:cat>
            <c:numRef>
              <c:f>multiTimeline!$A$4:$A$263</c:f>
              <c:numCache>
                <c:formatCode>m/d/yyyy</c:formatCode>
                <c:ptCount val="260"/>
                <c:pt idx="0">
                  <c:v>42547</c:v>
                </c:pt>
                <c:pt idx="1">
                  <c:v>42554</c:v>
                </c:pt>
                <c:pt idx="2">
                  <c:v>42561</c:v>
                </c:pt>
                <c:pt idx="3">
                  <c:v>42568</c:v>
                </c:pt>
                <c:pt idx="4">
                  <c:v>42575</c:v>
                </c:pt>
                <c:pt idx="5">
                  <c:v>42582</c:v>
                </c:pt>
                <c:pt idx="6">
                  <c:v>42589</c:v>
                </c:pt>
                <c:pt idx="7">
                  <c:v>42596</c:v>
                </c:pt>
                <c:pt idx="8">
                  <c:v>42603</c:v>
                </c:pt>
                <c:pt idx="9">
                  <c:v>42610</c:v>
                </c:pt>
                <c:pt idx="10">
                  <c:v>42617</c:v>
                </c:pt>
                <c:pt idx="11">
                  <c:v>42624</c:v>
                </c:pt>
                <c:pt idx="12">
                  <c:v>42631</c:v>
                </c:pt>
                <c:pt idx="13">
                  <c:v>42638</c:v>
                </c:pt>
                <c:pt idx="14">
                  <c:v>42645</c:v>
                </c:pt>
                <c:pt idx="15">
                  <c:v>42652</c:v>
                </c:pt>
                <c:pt idx="16">
                  <c:v>42659</c:v>
                </c:pt>
                <c:pt idx="17">
                  <c:v>42666</c:v>
                </c:pt>
                <c:pt idx="18">
                  <c:v>42673</c:v>
                </c:pt>
                <c:pt idx="19">
                  <c:v>42680</c:v>
                </c:pt>
                <c:pt idx="20">
                  <c:v>42687</c:v>
                </c:pt>
                <c:pt idx="21">
                  <c:v>42694</c:v>
                </c:pt>
                <c:pt idx="22">
                  <c:v>42701</c:v>
                </c:pt>
                <c:pt idx="23">
                  <c:v>42708</c:v>
                </c:pt>
                <c:pt idx="24">
                  <c:v>42715</c:v>
                </c:pt>
                <c:pt idx="25">
                  <c:v>42722</c:v>
                </c:pt>
                <c:pt idx="26">
                  <c:v>42729</c:v>
                </c:pt>
                <c:pt idx="27">
                  <c:v>42736</c:v>
                </c:pt>
                <c:pt idx="28">
                  <c:v>42743</c:v>
                </c:pt>
                <c:pt idx="29">
                  <c:v>42750</c:v>
                </c:pt>
                <c:pt idx="30">
                  <c:v>42757</c:v>
                </c:pt>
                <c:pt idx="31">
                  <c:v>42764</c:v>
                </c:pt>
                <c:pt idx="32">
                  <c:v>42771</c:v>
                </c:pt>
                <c:pt idx="33">
                  <c:v>42778</c:v>
                </c:pt>
                <c:pt idx="34">
                  <c:v>42785</c:v>
                </c:pt>
                <c:pt idx="35">
                  <c:v>42792</c:v>
                </c:pt>
                <c:pt idx="36">
                  <c:v>42799</c:v>
                </c:pt>
                <c:pt idx="37">
                  <c:v>42806</c:v>
                </c:pt>
                <c:pt idx="38">
                  <c:v>42813</c:v>
                </c:pt>
                <c:pt idx="39">
                  <c:v>42820</c:v>
                </c:pt>
                <c:pt idx="40">
                  <c:v>42827</c:v>
                </c:pt>
                <c:pt idx="41">
                  <c:v>42834</c:v>
                </c:pt>
                <c:pt idx="42">
                  <c:v>42841</c:v>
                </c:pt>
                <c:pt idx="43">
                  <c:v>42848</c:v>
                </c:pt>
                <c:pt idx="44">
                  <c:v>42855</c:v>
                </c:pt>
                <c:pt idx="45">
                  <c:v>42862</c:v>
                </c:pt>
                <c:pt idx="46">
                  <c:v>42869</c:v>
                </c:pt>
                <c:pt idx="47">
                  <c:v>42876</c:v>
                </c:pt>
                <c:pt idx="48">
                  <c:v>42883</c:v>
                </c:pt>
                <c:pt idx="49">
                  <c:v>42890</c:v>
                </c:pt>
                <c:pt idx="50">
                  <c:v>42897</c:v>
                </c:pt>
                <c:pt idx="51">
                  <c:v>42904</c:v>
                </c:pt>
                <c:pt idx="52">
                  <c:v>42911</c:v>
                </c:pt>
                <c:pt idx="53">
                  <c:v>42918</c:v>
                </c:pt>
                <c:pt idx="54">
                  <c:v>42925</c:v>
                </c:pt>
                <c:pt idx="55">
                  <c:v>42932</c:v>
                </c:pt>
                <c:pt idx="56">
                  <c:v>42939</c:v>
                </c:pt>
                <c:pt idx="57">
                  <c:v>42946</c:v>
                </c:pt>
                <c:pt idx="58">
                  <c:v>42953</c:v>
                </c:pt>
                <c:pt idx="59">
                  <c:v>42960</c:v>
                </c:pt>
                <c:pt idx="60">
                  <c:v>42967</c:v>
                </c:pt>
                <c:pt idx="61">
                  <c:v>42974</c:v>
                </c:pt>
                <c:pt idx="62">
                  <c:v>42981</c:v>
                </c:pt>
                <c:pt idx="63">
                  <c:v>42988</c:v>
                </c:pt>
                <c:pt idx="64">
                  <c:v>42995</c:v>
                </c:pt>
                <c:pt idx="65">
                  <c:v>43002</c:v>
                </c:pt>
                <c:pt idx="66">
                  <c:v>43009</c:v>
                </c:pt>
                <c:pt idx="67">
                  <c:v>43016</c:v>
                </c:pt>
                <c:pt idx="68">
                  <c:v>43023</c:v>
                </c:pt>
                <c:pt idx="69">
                  <c:v>43030</c:v>
                </c:pt>
                <c:pt idx="70">
                  <c:v>43037</c:v>
                </c:pt>
                <c:pt idx="71">
                  <c:v>43044</c:v>
                </c:pt>
                <c:pt idx="72">
                  <c:v>43051</c:v>
                </c:pt>
                <c:pt idx="73">
                  <c:v>43058</c:v>
                </c:pt>
                <c:pt idx="74">
                  <c:v>43065</c:v>
                </c:pt>
                <c:pt idx="75">
                  <c:v>43072</c:v>
                </c:pt>
                <c:pt idx="76">
                  <c:v>43079</c:v>
                </c:pt>
                <c:pt idx="77">
                  <c:v>43086</c:v>
                </c:pt>
                <c:pt idx="78">
                  <c:v>43093</c:v>
                </c:pt>
                <c:pt idx="79">
                  <c:v>43100</c:v>
                </c:pt>
                <c:pt idx="80">
                  <c:v>43107</c:v>
                </c:pt>
                <c:pt idx="81">
                  <c:v>43114</c:v>
                </c:pt>
                <c:pt idx="82">
                  <c:v>43121</c:v>
                </c:pt>
                <c:pt idx="83">
                  <c:v>43128</c:v>
                </c:pt>
                <c:pt idx="84">
                  <c:v>43135</c:v>
                </c:pt>
                <c:pt idx="85">
                  <c:v>43142</c:v>
                </c:pt>
                <c:pt idx="86">
                  <c:v>43149</c:v>
                </c:pt>
                <c:pt idx="87">
                  <c:v>43156</c:v>
                </c:pt>
                <c:pt idx="88">
                  <c:v>43163</c:v>
                </c:pt>
                <c:pt idx="89">
                  <c:v>43170</c:v>
                </c:pt>
                <c:pt idx="90">
                  <c:v>43177</c:v>
                </c:pt>
                <c:pt idx="91">
                  <c:v>43184</c:v>
                </c:pt>
                <c:pt idx="92">
                  <c:v>43191</c:v>
                </c:pt>
                <c:pt idx="93">
                  <c:v>43198</c:v>
                </c:pt>
                <c:pt idx="94">
                  <c:v>43205</c:v>
                </c:pt>
                <c:pt idx="95">
                  <c:v>43212</c:v>
                </c:pt>
                <c:pt idx="96">
                  <c:v>43219</c:v>
                </c:pt>
                <c:pt idx="97">
                  <c:v>43226</c:v>
                </c:pt>
                <c:pt idx="98">
                  <c:v>43233</c:v>
                </c:pt>
                <c:pt idx="99">
                  <c:v>43240</c:v>
                </c:pt>
                <c:pt idx="100">
                  <c:v>43247</c:v>
                </c:pt>
                <c:pt idx="101">
                  <c:v>43254</c:v>
                </c:pt>
                <c:pt idx="102">
                  <c:v>43261</c:v>
                </c:pt>
                <c:pt idx="103">
                  <c:v>43268</c:v>
                </c:pt>
                <c:pt idx="104">
                  <c:v>43275</c:v>
                </c:pt>
                <c:pt idx="105">
                  <c:v>43282</c:v>
                </c:pt>
                <c:pt idx="106">
                  <c:v>43289</c:v>
                </c:pt>
                <c:pt idx="107">
                  <c:v>43296</c:v>
                </c:pt>
                <c:pt idx="108">
                  <c:v>43303</c:v>
                </c:pt>
                <c:pt idx="109">
                  <c:v>43310</c:v>
                </c:pt>
                <c:pt idx="110">
                  <c:v>43317</c:v>
                </c:pt>
                <c:pt idx="111">
                  <c:v>43324</c:v>
                </c:pt>
                <c:pt idx="112">
                  <c:v>43331</c:v>
                </c:pt>
                <c:pt idx="113">
                  <c:v>43338</c:v>
                </c:pt>
                <c:pt idx="114">
                  <c:v>43345</c:v>
                </c:pt>
                <c:pt idx="115">
                  <c:v>43352</c:v>
                </c:pt>
                <c:pt idx="116">
                  <c:v>43359</c:v>
                </c:pt>
                <c:pt idx="117">
                  <c:v>43366</c:v>
                </c:pt>
                <c:pt idx="118">
                  <c:v>43373</c:v>
                </c:pt>
                <c:pt idx="119">
                  <c:v>43380</c:v>
                </c:pt>
                <c:pt idx="120">
                  <c:v>43387</c:v>
                </c:pt>
                <c:pt idx="121">
                  <c:v>43394</c:v>
                </c:pt>
                <c:pt idx="122">
                  <c:v>43401</c:v>
                </c:pt>
                <c:pt idx="123">
                  <c:v>43408</c:v>
                </c:pt>
                <c:pt idx="124">
                  <c:v>43415</c:v>
                </c:pt>
                <c:pt idx="125">
                  <c:v>43422</c:v>
                </c:pt>
                <c:pt idx="126">
                  <c:v>43429</c:v>
                </c:pt>
                <c:pt idx="127">
                  <c:v>43436</c:v>
                </c:pt>
                <c:pt idx="128">
                  <c:v>43443</c:v>
                </c:pt>
                <c:pt idx="129">
                  <c:v>43450</c:v>
                </c:pt>
                <c:pt idx="130">
                  <c:v>43457</c:v>
                </c:pt>
                <c:pt idx="131">
                  <c:v>43464</c:v>
                </c:pt>
                <c:pt idx="132">
                  <c:v>43471</c:v>
                </c:pt>
                <c:pt idx="133">
                  <c:v>43478</c:v>
                </c:pt>
                <c:pt idx="134">
                  <c:v>43485</c:v>
                </c:pt>
                <c:pt idx="135">
                  <c:v>43492</c:v>
                </c:pt>
                <c:pt idx="136">
                  <c:v>43499</c:v>
                </c:pt>
                <c:pt idx="137">
                  <c:v>43506</c:v>
                </c:pt>
                <c:pt idx="138">
                  <c:v>43513</c:v>
                </c:pt>
                <c:pt idx="139">
                  <c:v>43520</c:v>
                </c:pt>
                <c:pt idx="140">
                  <c:v>43527</c:v>
                </c:pt>
                <c:pt idx="141">
                  <c:v>43534</c:v>
                </c:pt>
                <c:pt idx="142">
                  <c:v>43541</c:v>
                </c:pt>
                <c:pt idx="143">
                  <c:v>43548</c:v>
                </c:pt>
                <c:pt idx="144">
                  <c:v>43555</c:v>
                </c:pt>
                <c:pt idx="145">
                  <c:v>43562</c:v>
                </c:pt>
                <c:pt idx="146">
                  <c:v>43569</c:v>
                </c:pt>
                <c:pt idx="147">
                  <c:v>43576</c:v>
                </c:pt>
                <c:pt idx="148">
                  <c:v>43583</c:v>
                </c:pt>
                <c:pt idx="149">
                  <c:v>43590</c:v>
                </c:pt>
                <c:pt idx="150">
                  <c:v>43597</c:v>
                </c:pt>
                <c:pt idx="151">
                  <c:v>43604</c:v>
                </c:pt>
                <c:pt idx="152">
                  <c:v>43611</c:v>
                </c:pt>
                <c:pt idx="153">
                  <c:v>43618</c:v>
                </c:pt>
                <c:pt idx="154">
                  <c:v>43625</c:v>
                </c:pt>
                <c:pt idx="155">
                  <c:v>43632</c:v>
                </c:pt>
                <c:pt idx="156">
                  <c:v>43639</c:v>
                </c:pt>
                <c:pt idx="157">
                  <c:v>43646</c:v>
                </c:pt>
                <c:pt idx="158">
                  <c:v>43653</c:v>
                </c:pt>
                <c:pt idx="159">
                  <c:v>43660</c:v>
                </c:pt>
                <c:pt idx="160">
                  <c:v>43667</c:v>
                </c:pt>
                <c:pt idx="161">
                  <c:v>43674</c:v>
                </c:pt>
                <c:pt idx="162">
                  <c:v>43681</c:v>
                </c:pt>
                <c:pt idx="163">
                  <c:v>43688</c:v>
                </c:pt>
                <c:pt idx="164">
                  <c:v>43695</c:v>
                </c:pt>
                <c:pt idx="165">
                  <c:v>43702</c:v>
                </c:pt>
                <c:pt idx="166">
                  <c:v>43709</c:v>
                </c:pt>
                <c:pt idx="167">
                  <c:v>43716</c:v>
                </c:pt>
                <c:pt idx="168">
                  <c:v>43723</c:v>
                </c:pt>
                <c:pt idx="169">
                  <c:v>43730</c:v>
                </c:pt>
                <c:pt idx="170">
                  <c:v>43737</c:v>
                </c:pt>
                <c:pt idx="171">
                  <c:v>43744</c:v>
                </c:pt>
                <c:pt idx="172">
                  <c:v>43751</c:v>
                </c:pt>
                <c:pt idx="173">
                  <c:v>43758</c:v>
                </c:pt>
                <c:pt idx="174">
                  <c:v>43765</c:v>
                </c:pt>
                <c:pt idx="175">
                  <c:v>43772</c:v>
                </c:pt>
                <c:pt idx="176">
                  <c:v>43779</c:v>
                </c:pt>
                <c:pt idx="177">
                  <c:v>43786</c:v>
                </c:pt>
                <c:pt idx="178">
                  <c:v>43793</c:v>
                </c:pt>
                <c:pt idx="179">
                  <c:v>43800</c:v>
                </c:pt>
                <c:pt idx="180">
                  <c:v>43807</c:v>
                </c:pt>
                <c:pt idx="181">
                  <c:v>43814</c:v>
                </c:pt>
                <c:pt idx="182">
                  <c:v>43821</c:v>
                </c:pt>
                <c:pt idx="183">
                  <c:v>43828</c:v>
                </c:pt>
                <c:pt idx="184">
                  <c:v>43835</c:v>
                </c:pt>
                <c:pt idx="185">
                  <c:v>43842</c:v>
                </c:pt>
                <c:pt idx="186">
                  <c:v>43849</c:v>
                </c:pt>
                <c:pt idx="187">
                  <c:v>43856</c:v>
                </c:pt>
                <c:pt idx="188">
                  <c:v>43863</c:v>
                </c:pt>
                <c:pt idx="189">
                  <c:v>43870</c:v>
                </c:pt>
                <c:pt idx="190">
                  <c:v>43877</c:v>
                </c:pt>
                <c:pt idx="191">
                  <c:v>43884</c:v>
                </c:pt>
                <c:pt idx="192">
                  <c:v>43891</c:v>
                </c:pt>
                <c:pt idx="193">
                  <c:v>43898</c:v>
                </c:pt>
                <c:pt idx="194">
                  <c:v>43905</c:v>
                </c:pt>
                <c:pt idx="195">
                  <c:v>43912</c:v>
                </c:pt>
                <c:pt idx="196">
                  <c:v>43919</c:v>
                </c:pt>
                <c:pt idx="197">
                  <c:v>43926</c:v>
                </c:pt>
                <c:pt idx="198">
                  <c:v>43933</c:v>
                </c:pt>
                <c:pt idx="199">
                  <c:v>43940</c:v>
                </c:pt>
                <c:pt idx="200">
                  <c:v>43947</c:v>
                </c:pt>
                <c:pt idx="201">
                  <c:v>43954</c:v>
                </c:pt>
                <c:pt idx="202">
                  <c:v>43961</c:v>
                </c:pt>
                <c:pt idx="203">
                  <c:v>43968</c:v>
                </c:pt>
                <c:pt idx="204">
                  <c:v>43975</c:v>
                </c:pt>
                <c:pt idx="205">
                  <c:v>43982</c:v>
                </c:pt>
                <c:pt idx="206">
                  <c:v>43989</c:v>
                </c:pt>
                <c:pt idx="207">
                  <c:v>43996</c:v>
                </c:pt>
                <c:pt idx="208">
                  <c:v>44003</c:v>
                </c:pt>
                <c:pt idx="209">
                  <c:v>44010</c:v>
                </c:pt>
                <c:pt idx="210">
                  <c:v>44017</c:v>
                </c:pt>
                <c:pt idx="211">
                  <c:v>44024</c:v>
                </c:pt>
                <c:pt idx="212">
                  <c:v>44031</c:v>
                </c:pt>
                <c:pt idx="213">
                  <c:v>44038</c:v>
                </c:pt>
                <c:pt idx="214">
                  <c:v>44045</c:v>
                </c:pt>
                <c:pt idx="215">
                  <c:v>44052</c:v>
                </c:pt>
                <c:pt idx="216">
                  <c:v>44059</c:v>
                </c:pt>
                <c:pt idx="217">
                  <c:v>44066</c:v>
                </c:pt>
                <c:pt idx="218">
                  <c:v>44073</c:v>
                </c:pt>
                <c:pt idx="219">
                  <c:v>44080</c:v>
                </c:pt>
                <c:pt idx="220">
                  <c:v>44087</c:v>
                </c:pt>
                <c:pt idx="221">
                  <c:v>44094</c:v>
                </c:pt>
                <c:pt idx="222">
                  <c:v>44101</c:v>
                </c:pt>
                <c:pt idx="223">
                  <c:v>44108</c:v>
                </c:pt>
                <c:pt idx="224">
                  <c:v>44115</c:v>
                </c:pt>
                <c:pt idx="225">
                  <c:v>44122</c:v>
                </c:pt>
                <c:pt idx="226">
                  <c:v>44129</c:v>
                </c:pt>
                <c:pt idx="227">
                  <c:v>44136</c:v>
                </c:pt>
                <c:pt idx="228">
                  <c:v>44143</c:v>
                </c:pt>
                <c:pt idx="229">
                  <c:v>44150</c:v>
                </c:pt>
                <c:pt idx="230">
                  <c:v>44157</c:v>
                </c:pt>
                <c:pt idx="231">
                  <c:v>44164</c:v>
                </c:pt>
                <c:pt idx="232">
                  <c:v>44171</c:v>
                </c:pt>
                <c:pt idx="233">
                  <c:v>44178</c:v>
                </c:pt>
                <c:pt idx="234">
                  <c:v>44185</c:v>
                </c:pt>
                <c:pt idx="235">
                  <c:v>44192</c:v>
                </c:pt>
                <c:pt idx="236">
                  <c:v>44199</c:v>
                </c:pt>
                <c:pt idx="237">
                  <c:v>44206</c:v>
                </c:pt>
                <c:pt idx="238">
                  <c:v>44213</c:v>
                </c:pt>
                <c:pt idx="239">
                  <c:v>44220</c:v>
                </c:pt>
                <c:pt idx="240">
                  <c:v>44227</c:v>
                </c:pt>
                <c:pt idx="241">
                  <c:v>44234</c:v>
                </c:pt>
                <c:pt idx="242">
                  <c:v>44241</c:v>
                </c:pt>
                <c:pt idx="243">
                  <c:v>44248</c:v>
                </c:pt>
                <c:pt idx="244">
                  <c:v>44255</c:v>
                </c:pt>
                <c:pt idx="245">
                  <c:v>44262</c:v>
                </c:pt>
                <c:pt idx="246">
                  <c:v>44269</c:v>
                </c:pt>
                <c:pt idx="247">
                  <c:v>44276</c:v>
                </c:pt>
                <c:pt idx="248">
                  <c:v>44283</c:v>
                </c:pt>
                <c:pt idx="249">
                  <c:v>44290</c:v>
                </c:pt>
                <c:pt idx="250">
                  <c:v>44297</c:v>
                </c:pt>
                <c:pt idx="251">
                  <c:v>44304</c:v>
                </c:pt>
                <c:pt idx="252">
                  <c:v>44311</c:v>
                </c:pt>
                <c:pt idx="253">
                  <c:v>44318</c:v>
                </c:pt>
                <c:pt idx="254">
                  <c:v>44325</c:v>
                </c:pt>
                <c:pt idx="255">
                  <c:v>44332</c:v>
                </c:pt>
                <c:pt idx="256">
                  <c:v>44339</c:v>
                </c:pt>
                <c:pt idx="257">
                  <c:v>44346</c:v>
                </c:pt>
                <c:pt idx="258">
                  <c:v>44353</c:v>
                </c:pt>
                <c:pt idx="259">
                  <c:v>44360</c:v>
                </c:pt>
              </c:numCache>
            </c:numRef>
          </c:cat>
          <c:val>
            <c:numRef>
              <c:f>multiTimeline!$B$4:$B$263</c:f>
              <c:numCache>
                <c:formatCode>General</c:formatCode>
                <c:ptCount val="260"/>
                <c:pt idx="0">
                  <c:v>0</c:v>
                </c:pt>
                <c:pt idx="1">
                  <c:v>11</c:v>
                </c:pt>
                <c:pt idx="2">
                  <c:v>0</c:v>
                </c:pt>
                <c:pt idx="3">
                  <c:v>11</c:v>
                </c:pt>
                <c:pt idx="4">
                  <c:v>11</c:v>
                </c:pt>
                <c:pt idx="5">
                  <c:v>11</c:v>
                </c:pt>
                <c:pt idx="6">
                  <c:v>0</c:v>
                </c:pt>
                <c:pt idx="7">
                  <c:v>11</c:v>
                </c:pt>
                <c:pt idx="8">
                  <c:v>11</c:v>
                </c:pt>
                <c:pt idx="9">
                  <c:v>20</c:v>
                </c:pt>
                <c:pt idx="10">
                  <c:v>10</c:v>
                </c:pt>
                <c:pt idx="11">
                  <c:v>10</c:v>
                </c:pt>
                <c:pt idx="12">
                  <c:v>10</c:v>
                </c:pt>
                <c:pt idx="13">
                  <c:v>10</c:v>
                </c:pt>
                <c:pt idx="14">
                  <c:v>0</c:v>
                </c:pt>
                <c:pt idx="15">
                  <c:v>0</c:v>
                </c:pt>
                <c:pt idx="16">
                  <c:v>0</c:v>
                </c:pt>
                <c:pt idx="17">
                  <c:v>0</c:v>
                </c:pt>
                <c:pt idx="18">
                  <c:v>20</c:v>
                </c:pt>
                <c:pt idx="19">
                  <c:v>0</c:v>
                </c:pt>
                <c:pt idx="20">
                  <c:v>10</c:v>
                </c:pt>
                <c:pt idx="21">
                  <c:v>0</c:v>
                </c:pt>
                <c:pt idx="22">
                  <c:v>9</c:v>
                </c:pt>
                <c:pt idx="23">
                  <c:v>18</c:v>
                </c:pt>
                <c:pt idx="24">
                  <c:v>0</c:v>
                </c:pt>
                <c:pt idx="25">
                  <c:v>0</c:v>
                </c:pt>
                <c:pt idx="26">
                  <c:v>10</c:v>
                </c:pt>
                <c:pt idx="27">
                  <c:v>10</c:v>
                </c:pt>
                <c:pt idx="28">
                  <c:v>9</c:v>
                </c:pt>
                <c:pt idx="29">
                  <c:v>0</c:v>
                </c:pt>
                <c:pt idx="30">
                  <c:v>18</c:v>
                </c:pt>
                <c:pt idx="31">
                  <c:v>18</c:v>
                </c:pt>
                <c:pt idx="32">
                  <c:v>18</c:v>
                </c:pt>
                <c:pt idx="33">
                  <c:v>0</c:v>
                </c:pt>
                <c:pt idx="34">
                  <c:v>0</c:v>
                </c:pt>
                <c:pt idx="35">
                  <c:v>9</c:v>
                </c:pt>
                <c:pt idx="36">
                  <c:v>43</c:v>
                </c:pt>
                <c:pt idx="37">
                  <c:v>0</c:v>
                </c:pt>
                <c:pt idx="38">
                  <c:v>9</c:v>
                </c:pt>
                <c:pt idx="39">
                  <c:v>0</c:v>
                </c:pt>
                <c:pt idx="40">
                  <c:v>0</c:v>
                </c:pt>
                <c:pt idx="41">
                  <c:v>9</c:v>
                </c:pt>
                <c:pt idx="42">
                  <c:v>0</c:v>
                </c:pt>
                <c:pt idx="43">
                  <c:v>9</c:v>
                </c:pt>
                <c:pt idx="44">
                  <c:v>0</c:v>
                </c:pt>
                <c:pt idx="45">
                  <c:v>36</c:v>
                </c:pt>
                <c:pt idx="46">
                  <c:v>10</c:v>
                </c:pt>
                <c:pt idx="47">
                  <c:v>20</c:v>
                </c:pt>
                <c:pt idx="48">
                  <c:v>0</c:v>
                </c:pt>
                <c:pt idx="49">
                  <c:v>9</c:v>
                </c:pt>
                <c:pt idx="50">
                  <c:v>10</c:v>
                </c:pt>
                <c:pt idx="51">
                  <c:v>28</c:v>
                </c:pt>
                <c:pt idx="52">
                  <c:v>29</c:v>
                </c:pt>
                <c:pt idx="53">
                  <c:v>10</c:v>
                </c:pt>
                <c:pt idx="54">
                  <c:v>10</c:v>
                </c:pt>
                <c:pt idx="55">
                  <c:v>20</c:v>
                </c:pt>
                <c:pt idx="56">
                  <c:v>0</c:v>
                </c:pt>
                <c:pt idx="57">
                  <c:v>47</c:v>
                </c:pt>
                <c:pt idx="58">
                  <c:v>9</c:v>
                </c:pt>
                <c:pt idx="59">
                  <c:v>0</c:v>
                </c:pt>
                <c:pt idx="60">
                  <c:v>28</c:v>
                </c:pt>
                <c:pt idx="61">
                  <c:v>9</c:v>
                </c:pt>
                <c:pt idx="62">
                  <c:v>18</c:v>
                </c:pt>
                <c:pt idx="63">
                  <c:v>0</c:v>
                </c:pt>
                <c:pt idx="64">
                  <c:v>0</c:v>
                </c:pt>
                <c:pt idx="65">
                  <c:v>9</c:v>
                </c:pt>
                <c:pt idx="66">
                  <c:v>0</c:v>
                </c:pt>
                <c:pt idx="67">
                  <c:v>0</c:v>
                </c:pt>
                <c:pt idx="68">
                  <c:v>18</c:v>
                </c:pt>
                <c:pt idx="69">
                  <c:v>9</c:v>
                </c:pt>
                <c:pt idx="70">
                  <c:v>0</c:v>
                </c:pt>
                <c:pt idx="71">
                  <c:v>0</c:v>
                </c:pt>
                <c:pt idx="72">
                  <c:v>0</c:v>
                </c:pt>
                <c:pt idx="73">
                  <c:v>0</c:v>
                </c:pt>
                <c:pt idx="74">
                  <c:v>9</c:v>
                </c:pt>
                <c:pt idx="75">
                  <c:v>18</c:v>
                </c:pt>
                <c:pt idx="76">
                  <c:v>9</c:v>
                </c:pt>
                <c:pt idx="77">
                  <c:v>0</c:v>
                </c:pt>
                <c:pt idx="78">
                  <c:v>10</c:v>
                </c:pt>
                <c:pt idx="79">
                  <c:v>9</c:v>
                </c:pt>
                <c:pt idx="80">
                  <c:v>9</c:v>
                </c:pt>
                <c:pt idx="81">
                  <c:v>17</c:v>
                </c:pt>
                <c:pt idx="82">
                  <c:v>17</c:v>
                </c:pt>
                <c:pt idx="83">
                  <c:v>8</c:v>
                </c:pt>
                <c:pt idx="84">
                  <c:v>17</c:v>
                </c:pt>
                <c:pt idx="85">
                  <c:v>26</c:v>
                </c:pt>
                <c:pt idx="86">
                  <c:v>17</c:v>
                </c:pt>
                <c:pt idx="87">
                  <c:v>0</c:v>
                </c:pt>
                <c:pt idx="88">
                  <c:v>17</c:v>
                </c:pt>
                <c:pt idx="89">
                  <c:v>0</c:v>
                </c:pt>
                <c:pt idx="90">
                  <c:v>8</c:v>
                </c:pt>
                <c:pt idx="91">
                  <c:v>18</c:v>
                </c:pt>
                <c:pt idx="92">
                  <c:v>17</c:v>
                </c:pt>
                <c:pt idx="93">
                  <c:v>9</c:v>
                </c:pt>
                <c:pt idx="94">
                  <c:v>17</c:v>
                </c:pt>
                <c:pt idx="95">
                  <c:v>8</c:v>
                </c:pt>
                <c:pt idx="96">
                  <c:v>18</c:v>
                </c:pt>
                <c:pt idx="97">
                  <c:v>34</c:v>
                </c:pt>
                <c:pt idx="98">
                  <c:v>0</c:v>
                </c:pt>
                <c:pt idx="99">
                  <c:v>9</c:v>
                </c:pt>
                <c:pt idx="100">
                  <c:v>0</c:v>
                </c:pt>
                <c:pt idx="101">
                  <c:v>0</c:v>
                </c:pt>
                <c:pt idx="102">
                  <c:v>0</c:v>
                </c:pt>
                <c:pt idx="103">
                  <c:v>0</c:v>
                </c:pt>
                <c:pt idx="104">
                  <c:v>9</c:v>
                </c:pt>
                <c:pt idx="105">
                  <c:v>9</c:v>
                </c:pt>
                <c:pt idx="106">
                  <c:v>0</c:v>
                </c:pt>
                <c:pt idx="107">
                  <c:v>26</c:v>
                </c:pt>
                <c:pt idx="108">
                  <c:v>9</c:v>
                </c:pt>
                <c:pt idx="109">
                  <c:v>25</c:v>
                </c:pt>
                <c:pt idx="110">
                  <c:v>17</c:v>
                </c:pt>
                <c:pt idx="111">
                  <c:v>9</c:v>
                </c:pt>
                <c:pt idx="112">
                  <c:v>17</c:v>
                </c:pt>
                <c:pt idx="113">
                  <c:v>0</c:v>
                </c:pt>
                <c:pt idx="114">
                  <c:v>17</c:v>
                </c:pt>
                <c:pt idx="115">
                  <c:v>25</c:v>
                </c:pt>
                <c:pt idx="116">
                  <c:v>0</c:v>
                </c:pt>
                <c:pt idx="117">
                  <c:v>17</c:v>
                </c:pt>
                <c:pt idx="118">
                  <c:v>17</c:v>
                </c:pt>
                <c:pt idx="119">
                  <c:v>8</c:v>
                </c:pt>
                <c:pt idx="120">
                  <c:v>34</c:v>
                </c:pt>
                <c:pt idx="121">
                  <c:v>25</c:v>
                </c:pt>
                <c:pt idx="122">
                  <c:v>17</c:v>
                </c:pt>
                <c:pt idx="123">
                  <c:v>0</c:v>
                </c:pt>
                <c:pt idx="124">
                  <c:v>8</c:v>
                </c:pt>
                <c:pt idx="125">
                  <c:v>0</c:v>
                </c:pt>
                <c:pt idx="126">
                  <c:v>0</c:v>
                </c:pt>
                <c:pt idx="127">
                  <c:v>25</c:v>
                </c:pt>
                <c:pt idx="128">
                  <c:v>17</c:v>
                </c:pt>
                <c:pt idx="129">
                  <c:v>9</c:v>
                </c:pt>
                <c:pt idx="130">
                  <c:v>0</c:v>
                </c:pt>
                <c:pt idx="131">
                  <c:v>9</c:v>
                </c:pt>
                <c:pt idx="132">
                  <c:v>17</c:v>
                </c:pt>
                <c:pt idx="133">
                  <c:v>25</c:v>
                </c:pt>
                <c:pt idx="134">
                  <c:v>0</c:v>
                </c:pt>
                <c:pt idx="135">
                  <c:v>41</c:v>
                </c:pt>
                <c:pt idx="136">
                  <c:v>8</c:v>
                </c:pt>
                <c:pt idx="137">
                  <c:v>16</c:v>
                </c:pt>
                <c:pt idx="138">
                  <c:v>16</c:v>
                </c:pt>
                <c:pt idx="139">
                  <c:v>8</c:v>
                </c:pt>
                <c:pt idx="140">
                  <c:v>0</c:v>
                </c:pt>
                <c:pt idx="141">
                  <c:v>8</c:v>
                </c:pt>
                <c:pt idx="142">
                  <c:v>8</c:v>
                </c:pt>
                <c:pt idx="143">
                  <c:v>25</c:v>
                </c:pt>
                <c:pt idx="144">
                  <c:v>0</c:v>
                </c:pt>
                <c:pt idx="145">
                  <c:v>0</c:v>
                </c:pt>
                <c:pt idx="146">
                  <c:v>9</c:v>
                </c:pt>
                <c:pt idx="147">
                  <c:v>17</c:v>
                </c:pt>
                <c:pt idx="148">
                  <c:v>8</c:v>
                </c:pt>
                <c:pt idx="149">
                  <c:v>0</c:v>
                </c:pt>
                <c:pt idx="150">
                  <c:v>8</c:v>
                </c:pt>
                <c:pt idx="151">
                  <c:v>8</c:v>
                </c:pt>
                <c:pt idx="152">
                  <c:v>33</c:v>
                </c:pt>
                <c:pt idx="153">
                  <c:v>8</c:v>
                </c:pt>
                <c:pt idx="154">
                  <c:v>16</c:v>
                </c:pt>
                <c:pt idx="155">
                  <c:v>8</c:v>
                </c:pt>
                <c:pt idx="156">
                  <c:v>0</c:v>
                </c:pt>
                <c:pt idx="157">
                  <c:v>33</c:v>
                </c:pt>
                <c:pt idx="158">
                  <c:v>8</c:v>
                </c:pt>
                <c:pt idx="159">
                  <c:v>17</c:v>
                </c:pt>
                <c:pt idx="160">
                  <c:v>17</c:v>
                </c:pt>
                <c:pt idx="161">
                  <c:v>0</c:v>
                </c:pt>
                <c:pt idx="162">
                  <c:v>17</c:v>
                </c:pt>
                <c:pt idx="163">
                  <c:v>0</c:v>
                </c:pt>
                <c:pt idx="164">
                  <c:v>33</c:v>
                </c:pt>
                <c:pt idx="165">
                  <c:v>16</c:v>
                </c:pt>
                <c:pt idx="166">
                  <c:v>0</c:v>
                </c:pt>
                <c:pt idx="167">
                  <c:v>31</c:v>
                </c:pt>
                <c:pt idx="168">
                  <c:v>0</c:v>
                </c:pt>
                <c:pt idx="169">
                  <c:v>16</c:v>
                </c:pt>
                <c:pt idx="170">
                  <c:v>8</c:v>
                </c:pt>
                <c:pt idx="171">
                  <c:v>31</c:v>
                </c:pt>
                <c:pt idx="172">
                  <c:v>15</c:v>
                </c:pt>
                <c:pt idx="173">
                  <c:v>23</c:v>
                </c:pt>
                <c:pt idx="174">
                  <c:v>15</c:v>
                </c:pt>
                <c:pt idx="175">
                  <c:v>23</c:v>
                </c:pt>
                <c:pt idx="176">
                  <c:v>0</c:v>
                </c:pt>
                <c:pt idx="177">
                  <c:v>15</c:v>
                </c:pt>
                <c:pt idx="178">
                  <c:v>8</c:v>
                </c:pt>
                <c:pt idx="179">
                  <c:v>23</c:v>
                </c:pt>
                <c:pt idx="180">
                  <c:v>16</c:v>
                </c:pt>
                <c:pt idx="181">
                  <c:v>0</c:v>
                </c:pt>
                <c:pt idx="182">
                  <c:v>8</c:v>
                </c:pt>
                <c:pt idx="183">
                  <c:v>0</c:v>
                </c:pt>
                <c:pt idx="184">
                  <c:v>7</c:v>
                </c:pt>
                <c:pt idx="185">
                  <c:v>7</c:v>
                </c:pt>
                <c:pt idx="186">
                  <c:v>37</c:v>
                </c:pt>
                <c:pt idx="187">
                  <c:v>15</c:v>
                </c:pt>
                <c:pt idx="188">
                  <c:v>37</c:v>
                </c:pt>
                <c:pt idx="189">
                  <c:v>15</c:v>
                </c:pt>
                <c:pt idx="190">
                  <c:v>7</c:v>
                </c:pt>
                <c:pt idx="191">
                  <c:v>7</c:v>
                </c:pt>
                <c:pt idx="192">
                  <c:v>0</c:v>
                </c:pt>
                <c:pt idx="193">
                  <c:v>21</c:v>
                </c:pt>
                <c:pt idx="194">
                  <c:v>68</c:v>
                </c:pt>
                <c:pt idx="195">
                  <c:v>87</c:v>
                </c:pt>
                <c:pt idx="196">
                  <c:v>73</c:v>
                </c:pt>
                <c:pt idx="197">
                  <c:v>34</c:v>
                </c:pt>
                <c:pt idx="198">
                  <c:v>87</c:v>
                </c:pt>
                <c:pt idx="199">
                  <c:v>79</c:v>
                </c:pt>
                <c:pt idx="200">
                  <c:v>73</c:v>
                </c:pt>
                <c:pt idx="201">
                  <c:v>59</c:v>
                </c:pt>
                <c:pt idx="202">
                  <c:v>100</c:v>
                </c:pt>
                <c:pt idx="203">
                  <c:v>75</c:v>
                </c:pt>
                <c:pt idx="204">
                  <c:v>55</c:v>
                </c:pt>
                <c:pt idx="205">
                  <c:v>53</c:v>
                </c:pt>
                <c:pt idx="206">
                  <c:v>81</c:v>
                </c:pt>
                <c:pt idx="207">
                  <c:v>34</c:v>
                </c:pt>
                <c:pt idx="208">
                  <c:v>49</c:v>
                </c:pt>
                <c:pt idx="209">
                  <c:v>93</c:v>
                </c:pt>
                <c:pt idx="210">
                  <c:v>36</c:v>
                </c:pt>
                <c:pt idx="211">
                  <c:v>44</c:v>
                </c:pt>
                <c:pt idx="212">
                  <c:v>44</c:v>
                </c:pt>
                <c:pt idx="213">
                  <c:v>59</c:v>
                </c:pt>
                <c:pt idx="214">
                  <c:v>72</c:v>
                </c:pt>
                <c:pt idx="215">
                  <c:v>71</c:v>
                </c:pt>
                <c:pt idx="216">
                  <c:v>78</c:v>
                </c:pt>
                <c:pt idx="217">
                  <c:v>50</c:v>
                </c:pt>
                <c:pt idx="218">
                  <c:v>69</c:v>
                </c:pt>
                <c:pt idx="219">
                  <c:v>21</c:v>
                </c:pt>
                <c:pt idx="220">
                  <c:v>56</c:v>
                </c:pt>
                <c:pt idx="221">
                  <c:v>48</c:v>
                </c:pt>
                <c:pt idx="222">
                  <c:v>36</c:v>
                </c:pt>
                <c:pt idx="223">
                  <c:v>21</c:v>
                </c:pt>
                <c:pt idx="224">
                  <c:v>15</c:v>
                </c:pt>
                <c:pt idx="225">
                  <c:v>45</c:v>
                </c:pt>
                <c:pt idx="226">
                  <c:v>59</c:v>
                </c:pt>
                <c:pt idx="227">
                  <c:v>28</c:v>
                </c:pt>
                <c:pt idx="228">
                  <c:v>37</c:v>
                </c:pt>
                <c:pt idx="229">
                  <c:v>81</c:v>
                </c:pt>
                <c:pt idx="230">
                  <c:v>22</c:v>
                </c:pt>
                <c:pt idx="231">
                  <c:v>65</c:v>
                </c:pt>
                <c:pt idx="232">
                  <c:v>44</c:v>
                </c:pt>
                <c:pt idx="233">
                  <c:v>29</c:v>
                </c:pt>
                <c:pt idx="234">
                  <c:v>48</c:v>
                </c:pt>
                <c:pt idx="235">
                  <c:v>39</c:v>
                </c:pt>
                <c:pt idx="236">
                  <c:v>50</c:v>
                </c:pt>
                <c:pt idx="237">
                  <c:v>15</c:v>
                </c:pt>
                <c:pt idx="238">
                  <c:v>29</c:v>
                </c:pt>
                <c:pt idx="239">
                  <c:v>36</c:v>
                </c:pt>
                <c:pt idx="240">
                  <c:v>7</c:v>
                </c:pt>
                <c:pt idx="241">
                  <c:v>29</c:v>
                </c:pt>
                <c:pt idx="242">
                  <c:v>45</c:v>
                </c:pt>
                <c:pt idx="243">
                  <c:v>87</c:v>
                </c:pt>
                <c:pt idx="244">
                  <c:v>65</c:v>
                </c:pt>
                <c:pt idx="245">
                  <c:v>22</c:v>
                </c:pt>
                <c:pt idx="246">
                  <c:v>41</c:v>
                </c:pt>
                <c:pt idx="247">
                  <c:v>36</c:v>
                </c:pt>
                <c:pt idx="248">
                  <c:v>23</c:v>
                </c:pt>
                <c:pt idx="249">
                  <c:v>29</c:v>
                </c:pt>
                <c:pt idx="250">
                  <c:v>22</c:v>
                </c:pt>
                <c:pt idx="251">
                  <c:v>37</c:v>
                </c:pt>
                <c:pt idx="252">
                  <c:v>51</c:v>
                </c:pt>
                <c:pt idx="253">
                  <c:v>22</c:v>
                </c:pt>
                <c:pt idx="254">
                  <c:v>15</c:v>
                </c:pt>
                <c:pt idx="255">
                  <c:v>74</c:v>
                </c:pt>
                <c:pt idx="256">
                  <c:v>38</c:v>
                </c:pt>
                <c:pt idx="257">
                  <c:v>60</c:v>
                </c:pt>
                <c:pt idx="258">
                  <c:v>37</c:v>
                </c:pt>
                <c:pt idx="259">
                  <c:v>20</c:v>
                </c:pt>
              </c:numCache>
            </c:numRef>
          </c:val>
          <c:smooth val="0"/>
          <c:extLst>
            <c:ext xmlns:c16="http://schemas.microsoft.com/office/drawing/2014/chart" uri="{C3380CC4-5D6E-409C-BE32-E72D297353CC}">
              <c16:uniqueId val="{00000000-6887-44E8-AD43-0E20EB671516}"/>
            </c:ext>
          </c:extLst>
        </c:ser>
        <c:dLbls>
          <c:showLegendKey val="0"/>
          <c:showVal val="0"/>
          <c:showCatName val="0"/>
          <c:showSerName val="0"/>
          <c:showPercent val="0"/>
          <c:showBubbleSize val="0"/>
        </c:dLbls>
        <c:smooth val="0"/>
        <c:axId val="2059901968"/>
        <c:axId val="2059911536"/>
      </c:lineChart>
      <c:dateAx>
        <c:axId val="2059901968"/>
        <c:scaling>
          <c:orientation val="minMax"/>
          <c:max val="44390"/>
        </c:scaling>
        <c:delete val="0"/>
        <c:axPos val="b"/>
        <c:title>
          <c:tx>
            <c:rich>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GB" sz="2000" dirty="0">
                    <a:effectLst>
                      <a:outerShdw blurRad="38100" dist="38100" dir="2700000" algn="tl">
                        <a:srgbClr val="000000">
                          <a:alpha val="43137"/>
                        </a:srgbClr>
                      </a:outerShdw>
                    </a:effectLst>
                  </a:rPr>
                  <a:t>Date</a:t>
                </a:r>
              </a:p>
            </c:rich>
          </c:tx>
          <c:layout>
            <c:manualLayout>
              <c:xMode val="edge"/>
              <c:yMode val="edge"/>
              <c:x val="0.43700165453032841"/>
              <c:y val="0.9049065377543285"/>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endParaRPr lang="en-US"/>
            </a:p>
          </c:txPr>
        </c:title>
        <c:numFmt formatCode="m/d/yyyy"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lt1">
                    <a:lumMod val="75000"/>
                  </a:schemeClr>
                </a:solidFill>
                <a:latin typeface="+mn-lt"/>
                <a:ea typeface="+mn-ea"/>
                <a:cs typeface="+mn-cs"/>
              </a:defRPr>
            </a:pPr>
            <a:endParaRPr lang="en-US"/>
          </a:p>
        </c:txPr>
        <c:crossAx val="2059911536"/>
        <c:crosses val="autoZero"/>
        <c:auto val="1"/>
        <c:lblOffset val="100"/>
        <c:baseTimeUnit val="days"/>
        <c:majorUnit val="6"/>
        <c:majorTimeUnit val="months"/>
        <c:minorUnit val="6"/>
        <c:minorTimeUnit val="months"/>
      </c:dateAx>
      <c:valAx>
        <c:axId val="2059911536"/>
        <c:scaling>
          <c:orientation val="minMax"/>
          <c:max val="100"/>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5400000" spcFirstLastPara="1" vertOverflow="ellipsis" vert="horz" wrap="square" anchor="ctr" anchorCtr="1"/>
              <a:lstStyle/>
              <a:p>
                <a:pPr algn="ctr" rtl="0">
                  <a:defRPr lang="en-GB" sz="2000" b="1" i="0" u="none" strike="noStrike" kern="1200" baseline="0" dirty="0" smtClean="0">
                    <a:solidFill>
                      <a:srgbClr val="FFFFFF">
                        <a:lumMod val="75000"/>
                      </a:srgbClr>
                    </a:solidFill>
                    <a:effectLst>
                      <a:outerShdw blurRad="38100" dist="38100" dir="2700000" algn="tl">
                        <a:srgbClr val="000000">
                          <a:alpha val="43137"/>
                        </a:srgbClr>
                      </a:outerShdw>
                    </a:effectLst>
                    <a:latin typeface="+mn-lt"/>
                    <a:ea typeface="+mn-ea"/>
                    <a:cs typeface="+mn-cs"/>
                  </a:defRPr>
                </a:pPr>
                <a:r>
                  <a:rPr lang="en-GB" sz="1700" b="1" i="0" u="none" strike="noStrike" kern="1200" baseline="0" dirty="0">
                    <a:solidFill>
                      <a:srgbClr val="FFFFFF">
                        <a:lumMod val="75000"/>
                      </a:srgbClr>
                    </a:solidFill>
                    <a:effectLst>
                      <a:outerShdw blurRad="38100" dist="38100" dir="2700000" algn="tl">
                        <a:srgbClr val="000000">
                          <a:alpha val="43137"/>
                        </a:srgbClr>
                      </a:outerShdw>
                    </a:effectLst>
                    <a:latin typeface="+mn-lt"/>
                    <a:ea typeface="+mn-ea"/>
                    <a:cs typeface="+mn-cs"/>
                  </a:rPr>
                  <a:t>Search index (normalised)</a:t>
                </a:r>
              </a:p>
            </c:rich>
          </c:tx>
          <c:overlay val="0"/>
          <c:spPr>
            <a:noFill/>
            <a:ln>
              <a:noFill/>
            </a:ln>
            <a:effectLst/>
          </c:spPr>
          <c:txPr>
            <a:bodyPr rot="-5400000" spcFirstLastPara="1" vertOverflow="ellipsis" vert="horz" wrap="square" anchor="ctr" anchorCtr="1"/>
            <a:lstStyle/>
            <a:p>
              <a:pPr algn="ctr" rtl="0">
                <a:defRPr lang="en-GB" sz="2000" b="1" i="0" u="none" strike="noStrike" kern="1200" baseline="0" dirty="0" smtClean="0">
                  <a:solidFill>
                    <a:srgbClr val="FFFFFF">
                      <a:lumMod val="75000"/>
                    </a:srgbClr>
                  </a:solidFill>
                  <a:effectLst>
                    <a:outerShdw blurRad="38100" dist="38100" dir="2700000" algn="tl">
                      <a:srgbClr val="000000">
                        <a:alpha val="43137"/>
                      </a:srgbClr>
                    </a:outerShdw>
                  </a:effectLst>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lt1">
                    <a:lumMod val="75000"/>
                  </a:schemeClr>
                </a:solidFill>
                <a:latin typeface="+mn-lt"/>
                <a:ea typeface="+mn-ea"/>
                <a:cs typeface="+mn-cs"/>
              </a:defRPr>
            </a:pPr>
            <a:endParaRPr lang="en-US"/>
          </a:p>
        </c:txPr>
        <c:crossAx val="2059901968"/>
        <c:crosses val="autoZero"/>
        <c:crossBetween val="between"/>
      </c:valAx>
      <c:spPr>
        <a:noFill/>
        <a:ln>
          <a:noFill/>
        </a:ln>
        <a:effectLst/>
      </c:spPr>
    </c:plotArea>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DAAF40-2DDD-47BE-A674-B7ADCB268FA3}" type="doc">
      <dgm:prSet loTypeId="urn:microsoft.com/office/officeart/2018/2/layout/IconVerticalSolid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8404DB49-9E5E-41A1-A5E5-818D4C2F4D06}">
      <dgm:prSet/>
      <dgm:spPr/>
      <dgm:t>
        <a:bodyPr/>
        <a:lstStyle/>
        <a:p>
          <a:pPr>
            <a:lnSpc>
              <a:spcPct val="100000"/>
            </a:lnSpc>
          </a:pPr>
          <a:r>
            <a:rPr lang="en-US"/>
            <a:t>Survey</a:t>
          </a:r>
        </a:p>
      </dgm:t>
    </dgm:pt>
    <dgm:pt modelId="{221787DC-F866-49EE-82AE-2FE72C8799DB}" type="parTrans" cxnId="{7245FCD8-2F49-40C4-8FFE-6EDEE63ED82E}">
      <dgm:prSet/>
      <dgm:spPr/>
      <dgm:t>
        <a:bodyPr/>
        <a:lstStyle/>
        <a:p>
          <a:endParaRPr lang="en-US"/>
        </a:p>
      </dgm:t>
    </dgm:pt>
    <dgm:pt modelId="{E641C50D-91CA-4EDA-BE0A-23EF12C061C3}" type="sibTrans" cxnId="{7245FCD8-2F49-40C4-8FFE-6EDEE63ED82E}">
      <dgm:prSet/>
      <dgm:spPr/>
      <dgm:t>
        <a:bodyPr/>
        <a:lstStyle/>
        <a:p>
          <a:endParaRPr lang="en-US"/>
        </a:p>
      </dgm:t>
    </dgm:pt>
    <dgm:pt modelId="{5EB5533B-8E75-4400-950C-9D38EC1B46C9}">
      <dgm:prSet custT="1"/>
      <dgm:spPr/>
      <dgm:t>
        <a:bodyPr/>
        <a:lstStyle/>
        <a:p>
          <a:pPr>
            <a:lnSpc>
              <a:spcPct val="100000"/>
            </a:lnSpc>
          </a:pPr>
          <a:r>
            <a:rPr lang="en-US" sz="1750" dirty="0"/>
            <a:t>Highlighted any student(s) without the required technology, digitally disadvantaged and/or unsuitable environment. </a:t>
          </a:r>
        </a:p>
      </dgm:t>
    </dgm:pt>
    <dgm:pt modelId="{030C2C15-0E6F-4B1A-800E-37710D6CE444}" type="parTrans" cxnId="{31588F72-C0A2-489E-A002-D06EDC2E4C8D}">
      <dgm:prSet/>
      <dgm:spPr/>
      <dgm:t>
        <a:bodyPr/>
        <a:lstStyle/>
        <a:p>
          <a:endParaRPr lang="en-US"/>
        </a:p>
      </dgm:t>
    </dgm:pt>
    <dgm:pt modelId="{54EC4E5D-EAE4-438D-9E7B-7DF0EA8B13A7}" type="sibTrans" cxnId="{31588F72-C0A2-489E-A002-D06EDC2E4C8D}">
      <dgm:prSet/>
      <dgm:spPr/>
      <dgm:t>
        <a:bodyPr/>
        <a:lstStyle/>
        <a:p>
          <a:endParaRPr lang="en-US"/>
        </a:p>
      </dgm:t>
    </dgm:pt>
    <dgm:pt modelId="{63F0E30F-95BD-40F0-A8DC-D88D6C6B9F78}">
      <dgm:prSet/>
      <dgm:spPr/>
      <dgm:t>
        <a:bodyPr/>
        <a:lstStyle/>
        <a:p>
          <a:pPr>
            <a:lnSpc>
              <a:spcPct val="100000"/>
            </a:lnSpc>
          </a:pPr>
          <a:r>
            <a:rPr lang="en-US"/>
            <a:t>Technical check</a:t>
          </a:r>
        </a:p>
      </dgm:t>
    </dgm:pt>
    <dgm:pt modelId="{AFCE922F-23FA-4BCC-B107-B63F035D16AA}" type="parTrans" cxnId="{148EDE33-FFFB-4325-9962-76EC7EC38364}">
      <dgm:prSet/>
      <dgm:spPr/>
      <dgm:t>
        <a:bodyPr/>
        <a:lstStyle/>
        <a:p>
          <a:endParaRPr lang="en-US"/>
        </a:p>
      </dgm:t>
    </dgm:pt>
    <dgm:pt modelId="{98AA634F-EDB7-4F83-8726-57AB6EB49CDB}" type="sibTrans" cxnId="{148EDE33-FFFB-4325-9962-76EC7EC38364}">
      <dgm:prSet/>
      <dgm:spPr/>
      <dgm:t>
        <a:bodyPr/>
        <a:lstStyle/>
        <a:p>
          <a:endParaRPr lang="en-US"/>
        </a:p>
      </dgm:t>
    </dgm:pt>
    <dgm:pt modelId="{8A37AE4F-DF8B-404A-8298-CEC5B85D72AC}">
      <dgm:prSet custT="1"/>
      <dgm:spPr/>
      <dgm:t>
        <a:bodyPr/>
        <a:lstStyle/>
        <a:p>
          <a:pPr>
            <a:lnSpc>
              <a:spcPct val="100000"/>
            </a:lnSpc>
          </a:pPr>
          <a:r>
            <a:rPr lang="en-US" sz="1800" kern="1200" dirty="0">
              <a:solidFill>
                <a:schemeClr val="tx1"/>
              </a:solidFill>
              <a:latin typeface="Calibri" panose="020F0502020204030204"/>
              <a:ea typeface="+mn-ea"/>
              <a:cs typeface="+mn-cs"/>
            </a:rPr>
            <a:t>Hands on experience for the students before the main exam. It also helped to identify any issues</a:t>
          </a:r>
        </a:p>
      </dgm:t>
    </dgm:pt>
    <dgm:pt modelId="{48B261D5-F959-4648-A2C2-C49F254039A0}" type="parTrans" cxnId="{694F46BD-4358-4CFD-8989-4ADB18107A1B}">
      <dgm:prSet/>
      <dgm:spPr/>
      <dgm:t>
        <a:bodyPr/>
        <a:lstStyle/>
        <a:p>
          <a:endParaRPr lang="en-US"/>
        </a:p>
      </dgm:t>
    </dgm:pt>
    <dgm:pt modelId="{5308EE4A-157B-402B-8755-C4D33F832779}" type="sibTrans" cxnId="{694F46BD-4358-4CFD-8989-4ADB18107A1B}">
      <dgm:prSet/>
      <dgm:spPr/>
      <dgm:t>
        <a:bodyPr/>
        <a:lstStyle/>
        <a:p>
          <a:endParaRPr lang="en-US"/>
        </a:p>
      </dgm:t>
    </dgm:pt>
    <dgm:pt modelId="{872B934D-7268-4417-8747-147F995EFC31}">
      <dgm:prSet/>
      <dgm:spPr/>
      <dgm:t>
        <a:bodyPr/>
        <a:lstStyle/>
        <a:p>
          <a:pPr>
            <a:lnSpc>
              <a:spcPct val="100000"/>
            </a:lnSpc>
          </a:pPr>
          <a:r>
            <a:rPr lang="en-US"/>
            <a:t>Instructions</a:t>
          </a:r>
        </a:p>
      </dgm:t>
    </dgm:pt>
    <dgm:pt modelId="{21C659D0-3AB0-4E63-9646-741C6672BE06}" type="parTrans" cxnId="{D6A02C54-0484-43BE-97A5-5933473A6856}">
      <dgm:prSet/>
      <dgm:spPr/>
      <dgm:t>
        <a:bodyPr/>
        <a:lstStyle/>
        <a:p>
          <a:endParaRPr lang="en-US"/>
        </a:p>
      </dgm:t>
    </dgm:pt>
    <dgm:pt modelId="{DB6FE695-01CC-40E8-95CF-304029D61080}" type="sibTrans" cxnId="{D6A02C54-0484-43BE-97A5-5933473A6856}">
      <dgm:prSet/>
      <dgm:spPr/>
      <dgm:t>
        <a:bodyPr/>
        <a:lstStyle/>
        <a:p>
          <a:endParaRPr lang="en-US"/>
        </a:p>
      </dgm:t>
    </dgm:pt>
    <dgm:pt modelId="{41F28D11-88D0-400C-B075-997E5A30FFAF}">
      <dgm:prSet custT="1"/>
      <dgm:spPr/>
      <dgm:t>
        <a:bodyPr/>
        <a:lstStyle/>
        <a:p>
          <a:pPr>
            <a:lnSpc>
              <a:spcPct val="100000"/>
            </a:lnSpc>
          </a:pPr>
          <a:r>
            <a:rPr lang="en-US" sz="1700" dirty="0"/>
            <a:t>Clear instructions about the exams and highlight any prohibited items and/or actions during the exam. Also, main contact point was clarified should any issues arise during the exam</a:t>
          </a:r>
        </a:p>
      </dgm:t>
    </dgm:pt>
    <dgm:pt modelId="{BF74976B-8DBA-4DDB-88B8-4D95C6CB478C}" type="parTrans" cxnId="{76CD3829-7698-4E0C-B409-BFF28AE8A50A}">
      <dgm:prSet/>
      <dgm:spPr/>
      <dgm:t>
        <a:bodyPr/>
        <a:lstStyle/>
        <a:p>
          <a:endParaRPr lang="en-US"/>
        </a:p>
      </dgm:t>
    </dgm:pt>
    <dgm:pt modelId="{7CFF8EC6-3C2F-4BE9-8026-1F5ADC7FC683}" type="sibTrans" cxnId="{76CD3829-7698-4E0C-B409-BFF28AE8A50A}">
      <dgm:prSet/>
      <dgm:spPr/>
      <dgm:t>
        <a:bodyPr/>
        <a:lstStyle/>
        <a:p>
          <a:endParaRPr lang="en-US"/>
        </a:p>
      </dgm:t>
    </dgm:pt>
    <dgm:pt modelId="{6651C340-F72E-4656-86DB-B080FF52D15C}">
      <dgm:prSet/>
      <dgm:spPr/>
      <dgm:t>
        <a:bodyPr/>
        <a:lstStyle/>
        <a:p>
          <a:pPr>
            <a:lnSpc>
              <a:spcPct val="100000"/>
            </a:lnSpc>
          </a:pPr>
          <a:r>
            <a:rPr lang="en-US"/>
            <a:t>Check</a:t>
          </a:r>
        </a:p>
      </dgm:t>
    </dgm:pt>
    <dgm:pt modelId="{D15D9D07-B6E1-46A3-84CC-579E04470DC2}" type="parTrans" cxnId="{1BB9D7CA-A71A-4FD6-9160-55DD7CDFB784}">
      <dgm:prSet/>
      <dgm:spPr/>
      <dgm:t>
        <a:bodyPr/>
        <a:lstStyle/>
        <a:p>
          <a:endParaRPr lang="en-US"/>
        </a:p>
      </dgm:t>
    </dgm:pt>
    <dgm:pt modelId="{5295C999-28E4-4E6E-8996-F6243199D7CF}" type="sibTrans" cxnId="{1BB9D7CA-A71A-4FD6-9160-55DD7CDFB784}">
      <dgm:prSet/>
      <dgm:spPr/>
      <dgm:t>
        <a:bodyPr/>
        <a:lstStyle/>
        <a:p>
          <a:endParaRPr lang="en-US"/>
        </a:p>
      </dgm:t>
    </dgm:pt>
    <dgm:pt modelId="{81E9B819-4541-471A-8F97-31BF1D054212}">
      <dgm:prSet custT="1"/>
      <dgm:spPr/>
      <dgm:t>
        <a:bodyPr/>
        <a:lstStyle/>
        <a:p>
          <a:pPr>
            <a:lnSpc>
              <a:spcPct val="100000"/>
            </a:lnSpc>
          </a:pPr>
          <a:r>
            <a:rPr lang="en-US" sz="1800" dirty="0"/>
            <a:t>Reviewed the students’ technical check and highlighted any issues. </a:t>
          </a:r>
        </a:p>
      </dgm:t>
    </dgm:pt>
    <dgm:pt modelId="{44D0D548-8883-4C4A-889A-2D5151F28A5E}" type="parTrans" cxnId="{C18BE0B6-721C-4ACE-B228-B8DDB28A9D9F}">
      <dgm:prSet/>
      <dgm:spPr/>
      <dgm:t>
        <a:bodyPr/>
        <a:lstStyle/>
        <a:p>
          <a:endParaRPr lang="en-US"/>
        </a:p>
      </dgm:t>
    </dgm:pt>
    <dgm:pt modelId="{5E41BBBD-BEBB-4DD6-96AA-47C0A485FDC7}" type="sibTrans" cxnId="{C18BE0B6-721C-4ACE-B228-B8DDB28A9D9F}">
      <dgm:prSet/>
      <dgm:spPr/>
      <dgm:t>
        <a:bodyPr/>
        <a:lstStyle/>
        <a:p>
          <a:endParaRPr lang="en-US"/>
        </a:p>
      </dgm:t>
    </dgm:pt>
    <dgm:pt modelId="{82A52BB8-1B44-4D35-8CE2-8B9D37FF8E3E}">
      <dgm:prSet custT="1"/>
      <dgm:spPr/>
      <dgm:t>
        <a:bodyPr/>
        <a:lstStyle/>
        <a:p>
          <a:pPr>
            <a:lnSpc>
              <a:spcPct val="100000"/>
            </a:lnSpc>
          </a:pPr>
          <a:r>
            <a:rPr lang="en-US" sz="1800" dirty="0"/>
            <a:t>Support and Backup</a:t>
          </a:r>
        </a:p>
      </dgm:t>
    </dgm:pt>
    <dgm:pt modelId="{9B9DC403-CC51-4359-A9B4-9F542AB08D28}" type="parTrans" cxnId="{169DA962-4775-40EC-A45F-63E7DBC7C0BA}">
      <dgm:prSet/>
      <dgm:spPr/>
      <dgm:t>
        <a:bodyPr/>
        <a:lstStyle/>
        <a:p>
          <a:endParaRPr lang="en-GB"/>
        </a:p>
      </dgm:t>
    </dgm:pt>
    <dgm:pt modelId="{647FCF4C-1A66-4229-AA29-0260F8A56976}" type="sibTrans" cxnId="{169DA962-4775-40EC-A45F-63E7DBC7C0BA}">
      <dgm:prSet/>
      <dgm:spPr/>
      <dgm:t>
        <a:bodyPr/>
        <a:lstStyle/>
        <a:p>
          <a:endParaRPr lang="en-GB"/>
        </a:p>
      </dgm:t>
    </dgm:pt>
    <dgm:pt modelId="{CF10390A-A785-4BBB-A06D-7D632BF0B028}">
      <dgm:prSet custT="1"/>
      <dgm:spPr/>
      <dgm:t>
        <a:bodyPr/>
        <a:lstStyle/>
        <a:p>
          <a:pPr>
            <a:lnSpc>
              <a:spcPct val="100000"/>
            </a:lnSpc>
          </a:pPr>
          <a:r>
            <a:rPr lang="en-US" sz="1800" dirty="0"/>
            <a:t>A team of staff was available should be there is any issue(s) during the exam</a:t>
          </a:r>
        </a:p>
      </dgm:t>
    </dgm:pt>
    <dgm:pt modelId="{52D022D3-8A9E-4862-BA54-1F0640B681D2}" type="parTrans" cxnId="{48EA51B3-6CED-470F-9B18-C234BAB381C0}">
      <dgm:prSet/>
      <dgm:spPr/>
      <dgm:t>
        <a:bodyPr/>
        <a:lstStyle/>
        <a:p>
          <a:endParaRPr lang="en-GB"/>
        </a:p>
      </dgm:t>
    </dgm:pt>
    <dgm:pt modelId="{67BA0D61-5FB3-4D7B-9700-BF4418FF21DC}" type="sibTrans" cxnId="{48EA51B3-6CED-470F-9B18-C234BAB381C0}">
      <dgm:prSet/>
      <dgm:spPr/>
      <dgm:t>
        <a:bodyPr/>
        <a:lstStyle/>
        <a:p>
          <a:endParaRPr lang="en-GB"/>
        </a:p>
      </dgm:t>
    </dgm:pt>
    <dgm:pt modelId="{2B5E09C0-F418-473E-AAF5-799C0F0069DB}" type="pres">
      <dgm:prSet presAssocID="{87DAAF40-2DDD-47BE-A674-B7ADCB268FA3}" presName="root" presStyleCnt="0">
        <dgm:presLayoutVars>
          <dgm:dir/>
          <dgm:resizeHandles val="exact"/>
        </dgm:presLayoutVars>
      </dgm:prSet>
      <dgm:spPr/>
    </dgm:pt>
    <dgm:pt modelId="{FD568008-5E37-4343-B3F4-9064756570CE}" type="pres">
      <dgm:prSet presAssocID="{8404DB49-9E5E-41A1-A5E5-818D4C2F4D06}" presName="compNode" presStyleCnt="0"/>
      <dgm:spPr/>
    </dgm:pt>
    <dgm:pt modelId="{FD6AD812-070F-47CC-87E2-F5CD6487FBEC}" type="pres">
      <dgm:prSet presAssocID="{8404DB49-9E5E-41A1-A5E5-818D4C2F4D06}" presName="bgRect" presStyleLbl="bgShp" presStyleIdx="0" presStyleCnt="5"/>
      <dgm:spPr/>
    </dgm:pt>
    <dgm:pt modelId="{003D9233-1033-46CF-AF6D-944DD6A0C0BA}" type="pres">
      <dgm:prSet presAssocID="{8404DB49-9E5E-41A1-A5E5-818D4C2F4D0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110C17A2-6CC7-4760-9069-220078E47140}" type="pres">
      <dgm:prSet presAssocID="{8404DB49-9E5E-41A1-A5E5-818D4C2F4D06}" presName="spaceRect" presStyleCnt="0"/>
      <dgm:spPr/>
    </dgm:pt>
    <dgm:pt modelId="{CECF779B-A7D2-4C1C-8716-1AC16C5BA86B}" type="pres">
      <dgm:prSet presAssocID="{8404DB49-9E5E-41A1-A5E5-818D4C2F4D06}" presName="parTx" presStyleLbl="revTx" presStyleIdx="0" presStyleCnt="10">
        <dgm:presLayoutVars>
          <dgm:chMax val="0"/>
          <dgm:chPref val="0"/>
        </dgm:presLayoutVars>
      </dgm:prSet>
      <dgm:spPr/>
    </dgm:pt>
    <dgm:pt modelId="{3077070A-A68B-4A18-8E74-296948E9880F}" type="pres">
      <dgm:prSet presAssocID="{8404DB49-9E5E-41A1-A5E5-818D4C2F4D06}" presName="desTx" presStyleLbl="revTx" presStyleIdx="1" presStyleCnt="10" custScaleX="100031">
        <dgm:presLayoutVars/>
      </dgm:prSet>
      <dgm:spPr/>
    </dgm:pt>
    <dgm:pt modelId="{AEC8400C-BA0F-4F4B-8F67-AE22EE3A7997}" type="pres">
      <dgm:prSet presAssocID="{E641C50D-91CA-4EDA-BE0A-23EF12C061C3}" presName="sibTrans" presStyleCnt="0"/>
      <dgm:spPr/>
    </dgm:pt>
    <dgm:pt modelId="{FD8E4EFE-0C9B-407E-8C6D-0920A784410A}" type="pres">
      <dgm:prSet presAssocID="{63F0E30F-95BD-40F0-A8DC-D88D6C6B9F78}" presName="compNode" presStyleCnt="0"/>
      <dgm:spPr/>
    </dgm:pt>
    <dgm:pt modelId="{84A63BBE-30AB-499E-82CF-94289EC0FBCA}" type="pres">
      <dgm:prSet presAssocID="{63F0E30F-95BD-40F0-A8DC-D88D6C6B9F78}" presName="bgRect" presStyleLbl="bgShp" presStyleIdx="1" presStyleCnt="5"/>
      <dgm:spPr/>
    </dgm:pt>
    <dgm:pt modelId="{A9685D0B-B14B-4BAE-B98E-14DA5B0731C2}" type="pres">
      <dgm:prSet presAssocID="{63F0E30F-95BD-40F0-A8DC-D88D6C6B9F7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5AD3A50E-CA15-4858-8FA7-DD5171E0B53C}" type="pres">
      <dgm:prSet presAssocID="{63F0E30F-95BD-40F0-A8DC-D88D6C6B9F78}" presName="spaceRect" presStyleCnt="0"/>
      <dgm:spPr/>
    </dgm:pt>
    <dgm:pt modelId="{B77A5EB5-352E-47FF-BA81-6EDDCF52A22D}" type="pres">
      <dgm:prSet presAssocID="{63F0E30F-95BD-40F0-A8DC-D88D6C6B9F78}" presName="parTx" presStyleLbl="revTx" presStyleIdx="2" presStyleCnt="10">
        <dgm:presLayoutVars>
          <dgm:chMax val="0"/>
          <dgm:chPref val="0"/>
        </dgm:presLayoutVars>
      </dgm:prSet>
      <dgm:spPr/>
    </dgm:pt>
    <dgm:pt modelId="{0C983F90-2840-4A8F-B71E-6FD97704963D}" type="pres">
      <dgm:prSet presAssocID="{63F0E30F-95BD-40F0-A8DC-D88D6C6B9F78}" presName="desTx" presStyleLbl="revTx" presStyleIdx="3" presStyleCnt="10">
        <dgm:presLayoutVars/>
      </dgm:prSet>
      <dgm:spPr/>
    </dgm:pt>
    <dgm:pt modelId="{87242A80-E876-4A3F-A531-3D6EF1E79C4E}" type="pres">
      <dgm:prSet presAssocID="{98AA634F-EDB7-4F83-8726-57AB6EB49CDB}" presName="sibTrans" presStyleCnt="0"/>
      <dgm:spPr/>
    </dgm:pt>
    <dgm:pt modelId="{261C323D-FCE5-4343-8B4C-F307A41E6444}" type="pres">
      <dgm:prSet presAssocID="{872B934D-7268-4417-8747-147F995EFC31}" presName="compNode" presStyleCnt="0"/>
      <dgm:spPr/>
    </dgm:pt>
    <dgm:pt modelId="{B896C91C-F326-437B-9F47-0E7A080AABA6}" type="pres">
      <dgm:prSet presAssocID="{872B934D-7268-4417-8747-147F995EFC31}" presName="bgRect" presStyleLbl="bgShp" presStyleIdx="2" presStyleCnt="5" custScaleY="129684"/>
      <dgm:spPr/>
    </dgm:pt>
    <dgm:pt modelId="{CBEFF244-57F6-48F3-8BD8-C917CA295F75}" type="pres">
      <dgm:prSet presAssocID="{872B934D-7268-4417-8747-147F995EFC31}"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nvelope"/>
        </a:ext>
      </dgm:extLst>
    </dgm:pt>
    <dgm:pt modelId="{1EDD7C98-FCA3-4E7A-AC86-FE19CCC484FF}" type="pres">
      <dgm:prSet presAssocID="{872B934D-7268-4417-8747-147F995EFC31}" presName="spaceRect" presStyleCnt="0"/>
      <dgm:spPr/>
    </dgm:pt>
    <dgm:pt modelId="{589268F9-5773-4D38-81B4-97766447891D}" type="pres">
      <dgm:prSet presAssocID="{872B934D-7268-4417-8747-147F995EFC31}" presName="parTx" presStyleLbl="revTx" presStyleIdx="4" presStyleCnt="10">
        <dgm:presLayoutVars>
          <dgm:chMax val="0"/>
          <dgm:chPref val="0"/>
        </dgm:presLayoutVars>
      </dgm:prSet>
      <dgm:spPr/>
    </dgm:pt>
    <dgm:pt modelId="{ED602B72-25A6-4AA3-89EB-78A73AB21680}" type="pres">
      <dgm:prSet presAssocID="{872B934D-7268-4417-8747-147F995EFC31}" presName="desTx" presStyleLbl="revTx" presStyleIdx="5" presStyleCnt="10">
        <dgm:presLayoutVars/>
      </dgm:prSet>
      <dgm:spPr/>
    </dgm:pt>
    <dgm:pt modelId="{C67EA5B0-175E-4AD8-8172-DCD94CC61848}" type="pres">
      <dgm:prSet presAssocID="{DB6FE695-01CC-40E8-95CF-304029D61080}" presName="sibTrans" presStyleCnt="0"/>
      <dgm:spPr/>
    </dgm:pt>
    <dgm:pt modelId="{72647EF2-0745-4FE2-B756-A193735FBB76}" type="pres">
      <dgm:prSet presAssocID="{6651C340-F72E-4656-86DB-B080FF52D15C}" presName="compNode" presStyleCnt="0"/>
      <dgm:spPr/>
    </dgm:pt>
    <dgm:pt modelId="{D9D64521-370D-42D8-A367-B551D6796151}" type="pres">
      <dgm:prSet presAssocID="{6651C340-F72E-4656-86DB-B080FF52D15C}" presName="bgRect" presStyleLbl="bgShp" presStyleIdx="3" presStyleCnt="5"/>
      <dgm:spPr/>
    </dgm:pt>
    <dgm:pt modelId="{F688D565-5030-4440-9D5E-EF5B5FB33A42}" type="pres">
      <dgm:prSet presAssocID="{6651C340-F72E-4656-86DB-B080FF52D15C}" presName="iconRect" presStyleLbl="node1" presStyleIdx="3" presStyleCnt="5" custScaleY="14554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nk Check"/>
        </a:ext>
      </dgm:extLst>
    </dgm:pt>
    <dgm:pt modelId="{0C006490-0C18-45CF-B5E5-6C3F3FBC83A4}" type="pres">
      <dgm:prSet presAssocID="{6651C340-F72E-4656-86DB-B080FF52D15C}" presName="spaceRect" presStyleCnt="0"/>
      <dgm:spPr/>
    </dgm:pt>
    <dgm:pt modelId="{0B1BCD62-1B19-4146-9662-4F5AC1EECE47}" type="pres">
      <dgm:prSet presAssocID="{6651C340-F72E-4656-86DB-B080FF52D15C}" presName="parTx" presStyleLbl="revTx" presStyleIdx="6" presStyleCnt="10">
        <dgm:presLayoutVars>
          <dgm:chMax val="0"/>
          <dgm:chPref val="0"/>
        </dgm:presLayoutVars>
      </dgm:prSet>
      <dgm:spPr/>
    </dgm:pt>
    <dgm:pt modelId="{FDBCCD64-F69F-41A7-A9CC-9D353D47CD7B}" type="pres">
      <dgm:prSet presAssocID="{6651C340-F72E-4656-86DB-B080FF52D15C}" presName="desTx" presStyleLbl="revTx" presStyleIdx="7" presStyleCnt="10">
        <dgm:presLayoutVars/>
      </dgm:prSet>
      <dgm:spPr/>
    </dgm:pt>
    <dgm:pt modelId="{32C6D6FD-A151-4801-94C9-5727A5AE301F}" type="pres">
      <dgm:prSet presAssocID="{5295C999-28E4-4E6E-8996-F6243199D7CF}" presName="sibTrans" presStyleCnt="0"/>
      <dgm:spPr/>
    </dgm:pt>
    <dgm:pt modelId="{083E4FCC-BE6B-47DC-8316-A1352EBF260D}" type="pres">
      <dgm:prSet presAssocID="{82A52BB8-1B44-4D35-8CE2-8B9D37FF8E3E}" presName="compNode" presStyleCnt="0"/>
      <dgm:spPr/>
    </dgm:pt>
    <dgm:pt modelId="{F6F35DD2-5145-4992-AC90-F496D5D45C98}" type="pres">
      <dgm:prSet presAssocID="{82A52BB8-1B44-4D35-8CE2-8B9D37FF8E3E}" presName="bgRect" presStyleLbl="bgShp" presStyleIdx="4" presStyleCnt="5"/>
      <dgm:spPr/>
    </dgm:pt>
    <dgm:pt modelId="{8A156A64-7C3D-4F4B-9CE1-FBD3B046031B}" type="pres">
      <dgm:prSet presAssocID="{82A52BB8-1B44-4D35-8CE2-8B9D37FF8E3E}"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Open hand with solid fill"/>
        </a:ext>
      </dgm:extLst>
    </dgm:pt>
    <dgm:pt modelId="{2F48BB12-20B2-43B0-A0B0-0C7F2E965CA0}" type="pres">
      <dgm:prSet presAssocID="{82A52BB8-1B44-4D35-8CE2-8B9D37FF8E3E}" presName="spaceRect" presStyleCnt="0"/>
      <dgm:spPr/>
    </dgm:pt>
    <dgm:pt modelId="{44C4E04C-F6D7-4583-B23B-B40CA05BB556}" type="pres">
      <dgm:prSet presAssocID="{82A52BB8-1B44-4D35-8CE2-8B9D37FF8E3E}" presName="parTx" presStyleLbl="revTx" presStyleIdx="8" presStyleCnt="10">
        <dgm:presLayoutVars>
          <dgm:chMax val="0"/>
          <dgm:chPref val="0"/>
        </dgm:presLayoutVars>
      </dgm:prSet>
      <dgm:spPr/>
    </dgm:pt>
    <dgm:pt modelId="{48C3C89B-66A3-45ED-B301-3D98BB32B084}" type="pres">
      <dgm:prSet presAssocID="{82A52BB8-1B44-4D35-8CE2-8B9D37FF8E3E}" presName="desTx" presStyleLbl="revTx" presStyleIdx="9" presStyleCnt="10">
        <dgm:presLayoutVars/>
      </dgm:prSet>
      <dgm:spPr/>
    </dgm:pt>
  </dgm:ptLst>
  <dgm:cxnLst>
    <dgm:cxn modelId="{43C05708-734A-40E3-8ECF-D4F9E8C1DC3A}" type="presOf" srcId="{41F28D11-88D0-400C-B075-997E5A30FFAF}" destId="{ED602B72-25A6-4AA3-89EB-78A73AB21680}" srcOrd="0" destOrd="0" presId="urn:microsoft.com/office/officeart/2018/2/layout/IconVerticalSolidList"/>
    <dgm:cxn modelId="{76CD3829-7698-4E0C-B409-BFF28AE8A50A}" srcId="{872B934D-7268-4417-8747-147F995EFC31}" destId="{41F28D11-88D0-400C-B075-997E5A30FFAF}" srcOrd="0" destOrd="0" parTransId="{BF74976B-8DBA-4DDB-88B8-4D95C6CB478C}" sibTransId="{7CFF8EC6-3C2F-4BE9-8026-1F5ADC7FC683}"/>
    <dgm:cxn modelId="{2E99F02D-BD7E-4BB1-A9D7-34348678E034}" type="presOf" srcId="{872B934D-7268-4417-8747-147F995EFC31}" destId="{589268F9-5773-4D38-81B4-97766447891D}" srcOrd="0" destOrd="0" presId="urn:microsoft.com/office/officeart/2018/2/layout/IconVerticalSolidList"/>
    <dgm:cxn modelId="{148EDE33-FFFB-4325-9962-76EC7EC38364}" srcId="{87DAAF40-2DDD-47BE-A674-B7ADCB268FA3}" destId="{63F0E30F-95BD-40F0-A8DC-D88D6C6B9F78}" srcOrd="1" destOrd="0" parTransId="{AFCE922F-23FA-4BCC-B107-B63F035D16AA}" sibTransId="{98AA634F-EDB7-4F83-8726-57AB6EB49CDB}"/>
    <dgm:cxn modelId="{CB422C5D-216D-41AE-93BD-80722C515645}" type="presOf" srcId="{81E9B819-4541-471A-8F97-31BF1D054212}" destId="{FDBCCD64-F69F-41A7-A9CC-9D353D47CD7B}" srcOrd="0" destOrd="0" presId="urn:microsoft.com/office/officeart/2018/2/layout/IconVerticalSolidList"/>
    <dgm:cxn modelId="{169DA962-4775-40EC-A45F-63E7DBC7C0BA}" srcId="{87DAAF40-2DDD-47BE-A674-B7ADCB268FA3}" destId="{82A52BB8-1B44-4D35-8CE2-8B9D37FF8E3E}" srcOrd="4" destOrd="0" parTransId="{9B9DC403-CC51-4359-A9B4-9F542AB08D28}" sibTransId="{647FCF4C-1A66-4229-AA29-0260F8A56976}"/>
    <dgm:cxn modelId="{BA6AB366-E2D1-4D57-BAE2-6B34B2B98ECD}" type="presOf" srcId="{CF10390A-A785-4BBB-A06D-7D632BF0B028}" destId="{48C3C89B-66A3-45ED-B301-3D98BB32B084}" srcOrd="0" destOrd="0" presId="urn:microsoft.com/office/officeart/2018/2/layout/IconVerticalSolidList"/>
    <dgm:cxn modelId="{A8B53670-C359-4FA2-BBD3-16794F05C049}" type="presOf" srcId="{6651C340-F72E-4656-86DB-B080FF52D15C}" destId="{0B1BCD62-1B19-4146-9662-4F5AC1EECE47}" srcOrd="0" destOrd="0" presId="urn:microsoft.com/office/officeart/2018/2/layout/IconVerticalSolidList"/>
    <dgm:cxn modelId="{31588F72-C0A2-489E-A002-D06EDC2E4C8D}" srcId="{8404DB49-9E5E-41A1-A5E5-818D4C2F4D06}" destId="{5EB5533B-8E75-4400-950C-9D38EC1B46C9}" srcOrd="0" destOrd="0" parTransId="{030C2C15-0E6F-4B1A-800E-37710D6CE444}" sibTransId="{54EC4E5D-EAE4-438D-9E7B-7DF0EA8B13A7}"/>
    <dgm:cxn modelId="{D6A02C54-0484-43BE-97A5-5933473A6856}" srcId="{87DAAF40-2DDD-47BE-A674-B7ADCB268FA3}" destId="{872B934D-7268-4417-8747-147F995EFC31}" srcOrd="2" destOrd="0" parTransId="{21C659D0-3AB0-4E63-9646-741C6672BE06}" sibTransId="{DB6FE695-01CC-40E8-95CF-304029D61080}"/>
    <dgm:cxn modelId="{57D47C92-6AA5-481B-BEA3-F0CAD6269E78}" type="presOf" srcId="{82A52BB8-1B44-4D35-8CE2-8B9D37FF8E3E}" destId="{44C4E04C-F6D7-4583-B23B-B40CA05BB556}" srcOrd="0" destOrd="0" presId="urn:microsoft.com/office/officeart/2018/2/layout/IconVerticalSolidList"/>
    <dgm:cxn modelId="{28652FB2-210B-4A55-8EB5-2A4DAAC858D9}" type="presOf" srcId="{8404DB49-9E5E-41A1-A5E5-818D4C2F4D06}" destId="{CECF779B-A7D2-4C1C-8716-1AC16C5BA86B}" srcOrd="0" destOrd="0" presId="urn:microsoft.com/office/officeart/2018/2/layout/IconVerticalSolidList"/>
    <dgm:cxn modelId="{48EA51B3-6CED-470F-9B18-C234BAB381C0}" srcId="{82A52BB8-1B44-4D35-8CE2-8B9D37FF8E3E}" destId="{CF10390A-A785-4BBB-A06D-7D632BF0B028}" srcOrd="0" destOrd="0" parTransId="{52D022D3-8A9E-4862-BA54-1F0640B681D2}" sibTransId="{67BA0D61-5FB3-4D7B-9700-BF4418FF21DC}"/>
    <dgm:cxn modelId="{C18BE0B6-721C-4ACE-B228-B8DDB28A9D9F}" srcId="{6651C340-F72E-4656-86DB-B080FF52D15C}" destId="{81E9B819-4541-471A-8F97-31BF1D054212}" srcOrd="0" destOrd="0" parTransId="{44D0D548-8883-4C4A-889A-2D5151F28A5E}" sibTransId="{5E41BBBD-BEBB-4DD6-96AA-47C0A485FDC7}"/>
    <dgm:cxn modelId="{694F46BD-4358-4CFD-8989-4ADB18107A1B}" srcId="{63F0E30F-95BD-40F0-A8DC-D88D6C6B9F78}" destId="{8A37AE4F-DF8B-404A-8298-CEC5B85D72AC}" srcOrd="0" destOrd="0" parTransId="{48B261D5-F959-4648-A2C2-C49F254039A0}" sibTransId="{5308EE4A-157B-402B-8755-C4D33F832779}"/>
    <dgm:cxn modelId="{EA0A7CC6-9224-4D62-A597-92862109B832}" type="presOf" srcId="{63F0E30F-95BD-40F0-A8DC-D88D6C6B9F78}" destId="{B77A5EB5-352E-47FF-BA81-6EDDCF52A22D}" srcOrd="0" destOrd="0" presId="urn:microsoft.com/office/officeart/2018/2/layout/IconVerticalSolidList"/>
    <dgm:cxn modelId="{1BB9D7CA-A71A-4FD6-9160-55DD7CDFB784}" srcId="{87DAAF40-2DDD-47BE-A674-B7ADCB268FA3}" destId="{6651C340-F72E-4656-86DB-B080FF52D15C}" srcOrd="3" destOrd="0" parTransId="{D15D9D07-B6E1-46A3-84CC-579E04470DC2}" sibTransId="{5295C999-28E4-4E6E-8996-F6243199D7CF}"/>
    <dgm:cxn modelId="{7245FCD8-2F49-40C4-8FFE-6EDEE63ED82E}" srcId="{87DAAF40-2DDD-47BE-A674-B7ADCB268FA3}" destId="{8404DB49-9E5E-41A1-A5E5-818D4C2F4D06}" srcOrd="0" destOrd="0" parTransId="{221787DC-F866-49EE-82AE-2FE72C8799DB}" sibTransId="{E641C50D-91CA-4EDA-BE0A-23EF12C061C3}"/>
    <dgm:cxn modelId="{D32F7FE3-D892-40F3-9778-F2175C42259B}" type="presOf" srcId="{8A37AE4F-DF8B-404A-8298-CEC5B85D72AC}" destId="{0C983F90-2840-4A8F-B71E-6FD97704963D}" srcOrd="0" destOrd="0" presId="urn:microsoft.com/office/officeart/2018/2/layout/IconVerticalSolidList"/>
    <dgm:cxn modelId="{B75B91E5-BB56-4108-B123-FE4A6340CC82}" type="presOf" srcId="{5EB5533B-8E75-4400-950C-9D38EC1B46C9}" destId="{3077070A-A68B-4A18-8E74-296948E9880F}" srcOrd="0" destOrd="0" presId="urn:microsoft.com/office/officeart/2018/2/layout/IconVerticalSolidList"/>
    <dgm:cxn modelId="{6D16ECEA-F8ED-4532-91FF-835BA7BF7A54}" type="presOf" srcId="{87DAAF40-2DDD-47BE-A674-B7ADCB268FA3}" destId="{2B5E09C0-F418-473E-AAF5-799C0F0069DB}" srcOrd="0" destOrd="0" presId="urn:microsoft.com/office/officeart/2018/2/layout/IconVerticalSolidList"/>
    <dgm:cxn modelId="{9F28A1F7-95EC-4BCF-8AE1-57AA82923BA2}" type="presParOf" srcId="{2B5E09C0-F418-473E-AAF5-799C0F0069DB}" destId="{FD568008-5E37-4343-B3F4-9064756570CE}" srcOrd="0" destOrd="0" presId="urn:microsoft.com/office/officeart/2018/2/layout/IconVerticalSolidList"/>
    <dgm:cxn modelId="{5BF297D0-0444-492B-AFFD-67F9C3AB918C}" type="presParOf" srcId="{FD568008-5E37-4343-B3F4-9064756570CE}" destId="{FD6AD812-070F-47CC-87E2-F5CD6487FBEC}" srcOrd="0" destOrd="0" presId="urn:microsoft.com/office/officeart/2018/2/layout/IconVerticalSolidList"/>
    <dgm:cxn modelId="{8AD7799E-B4BE-4901-AA23-F8A86F8C7061}" type="presParOf" srcId="{FD568008-5E37-4343-B3F4-9064756570CE}" destId="{003D9233-1033-46CF-AF6D-944DD6A0C0BA}" srcOrd="1" destOrd="0" presId="urn:microsoft.com/office/officeart/2018/2/layout/IconVerticalSolidList"/>
    <dgm:cxn modelId="{507D455A-19C8-4055-A013-4E0B4D24C6AB}" type="presParOf" srcId="{FD568008-5E37-4343-B3F4-9064756570CE}" destId="{110C17A2-6CC7-4760-9069-220078E47140}" srcOrd="2" destOrd="0" presId="urn:microsoft.com/office/officeart/2018/2/layout/IconVerticalSolidList"/>
    <dgm:cxn modelId="{F183025A-F451-403E-9381-FA2F2B7D32BB}" type="presParOf" srcId="{FD568008-5E37-4343-B3F4-9064756570CE}" destId="{CECF779B-A7D2-4C1C-8716-1AC16C5BA86B}" srcOrd="3" destOrd="0" presId="urn:microsoft.com/office/officeart/2018/2/layout/IconVerticalSolidList"/>
    <dgm:cxn modelId="{33E25967-94D8-451C-BA2C-8A4E53C7956D}" type="presParOf" srcId="{FD568008-5E37-4343-B3F4-9064756570CE}" destId="{3077070A-A68B-4A18-8E74-296948E9880F}" srcOrd="4" destOrd="0" presId="urn:microsoft.com/office/officeart/2018/2/layout/IconVerticalSolidList"/>
    <dgm:cxn modelId="{F079C417-FF65-482B-99D8-A21CA1CB7318}" type="presParOf" srcId="{2B5E09C0-F418-473E-AAF5-799C0F0069DB}" destId="{AEC8400C-BA0F-4F4B-8F67-AE22EE3A7997}" srcOrd="1" destOrd="0" presId="urn:microsoft.com/office/officeart/2018/2/layout/IconVerticalSolidList"/>
    <dgm:cxn modelId="{B10942B9-4E8A-47AD-B867-D9DBD4F9EACB}" type="presParOf" srcId="{2B5E09C0-F418-473E-AAF5-799C0F0069DB}" destId="{FD8E4EFE-0C9B-407E-8C6D-0920A784410A}" srcOrd="2" destOrd="0" presId="urn:microsoft.com/office/officeart/2018/2/layout/IconVerticalSolidList"/>
    <dgm:cxn modelId="{3A8035B9-FF1E-45C2-BB08-7953581565FA}" type="presParOf" srcId="{FD8E4EFE-0C9B-407E-8C6D-0920A784410A}" destId="{84A63BBE-30AB-499E-82CF-94289EC0FBCA}" srcOrd="0" destOrd="0" presId="urn:microsoft.com/office/officeart/2018/2/layout/IconVerticalSolidList"/>
    <dgm:cxn modelId="{DCBACF38-7D6E-440E-9A8E-33510D7B277F}" type="presParOf" srcId="{FD8E4EFE-0C9B-407E-8C6D-0920A784410A}" destId="{A9685D0B-B14B-4BAE-B98E-14DA5B0731C2}" srcOrd="1" destOrd="0" presId="urn:microsoft.com/office/officeart/2018/2/layout/IconVerticalSolidList"/>
    <dgm:cxn modelId="{D813AF01-1136-4274-84A9-1EB631DAA07B}" type="presParOf" srcId="{FD8E4EFE-0C9B-407E-8C6D-0920A784410A}" destId="{5AD3A50E-CA15-4858-8FA7-DD5171E0B53C}" srcOrd="2" destOrd="0" presId="urn:microsoft.com/office/officeart/2018/2/layout/IconVerticalSolidList"/>
    <dgm:cxn modelId="{891393A2-AB38-437F-879C-36F9644344CF}" type="presParOf" srcId="{FD8E4EFE-0C9B-407E-8C6D-0920A784410A}" destId="{B77A5EB5-352E-47FF-BA81-6EDDCF52A22D}" srcOrd="3" destOrd="0" presId="urn:microsoft.com/office/officeart/2018/2/layout/IconVerticalSolidList"/>
    <dgm:cxn modelId="{B5C017EE-D4C1-4FA7-A7C1-A530FBF1ABBB}" type="presParOf" srcId="{FD8E4EFE-0C9B-407E-8C6D-0920A784410A}" destId="{0C983F90-2840-4A8F-B71E-6FD97704963D}" srcOrd="4" destOrd="0" presId="urn:microsoft.com/office/officeart/2018/2/layout/IconVerticalSolidList"/>
    <dgm:cxn modelId="{5ABB145B-3DA4-4525-B7D3-9521D960A7DB}" type="presParOf" srcId="{2B5E09C0-F418-473E-AAF5-799C0F0069DB}" destId="{87242A80-E876-4A3F-A531-3D6EF1E79C4E}" srcOrd="3" destOrd="0" presId="urn:microsoft.com/office/officeart/2018/2/layout/IconVerticalSolidList"/>
    <dgm:cxn modelId="{BB2D4B90-F3F2-42A2-B44B-34932B226409}" type="presParOf" srcId="{2B5E09C0-F418-473E-AAF5-799C0F0069DB}" destId="{261C323D-FCE5-4343-8B4C-F307A41E6444}" srcOrd="4" destOrd="0" presId="urn:microsoft.com/office/officeart/2018/2/layout/IconVerticalSolidList"/>
    <dgm:cxn modelId="{E75A41DB-9267-4114-8436-34B8CEED4E21}" type="presParOf" srcId="{261C323D-FCE5-4343-8B4C-F307A41E6444}" destId="{B896C91C-F326-437B-9F47-0E7A080AABA6}" srcOrd="0" destOrd="0" presId="urn:microsoft.com/office/officeart/2018/2/layout/IconVerticalSolidList"/>
    <dgm:cxn modelId="{7CFD80E3-3605-49E1-8B8E-4AF2395F5AD4}" type="presParOf" srcId="{261C323D-FCE5-4343-8B4C-F307A41E6444}" destId="{CBEFF244-57F6-48F3-8BD8-C917CA295F75}" srcOrd="1" destOrd="0" presId="urn:microsoft.com/office/officeart/2018/2/layout/IconVerticalSolidList"/>
    <dgm:cxn modelId="{7FB55FEC-8B72-49C9-9040-683D93CA59A0}" type="presParOf" srcId="{261C323D-FCE5-4343-8B4C-F307A41E6444}" destId="{1EDD7C98-FCA3-4E7A-AC86-FE19CCC484FF}" srcOrd="2" destOrd="0" presId="urn:microsoft.com/office/officeart/2018/2/layout/IconVerticalSolidList"/>
    <dgm:cxn modelId="{E15019BC-F195-4D2C-A76C-8A937C7058B9}" type="presParOf" srcId="{261C323D-FCE5-4343-8B4C-F307A41E6444}" destId="{589268F9-5773-4D38-81B4-97766447891D}" srcOrd="3" destOrd="0" presId="urn:microsoft.com/office/officeart/2018/2/layout/IconVerticalSolidList"/>
    <dgm:cxn modelId="{08EA829B-3DF1-40E8-B644-13657429FEA3}" type="presParOf" srcId="{261C323D-FCE5-4343-8B4C-F307A41E6444}" destId="{ED602B72-25A6-4AA3-89EB-78A73AB21680}" srcOrd="4" destOrd="0" presId="urn:microsoft.com/office/officeart/2018/2/layout/IconVerticalSolidList"/>
    <dgm:cxn modelId="{6008BD1B-BA5C-4F56-9D90-4FFD2AF4C84F}" type="presParOf" srcId="{2B5E09C0-F418-473E-AAF5-799C0F0069DB}" destId="{C67EA5B0-175E-4AD8-8172-DCD94CC61848}" srcOrd="5" destOrd="0" presId="urn:microsoft.com/office/officeart/2018/2/layout/IconVerticalSolidList"/>
    <dgm:cxn modelId="{BDA4110D-9E5E-4C6B-ACFE-5DDE7A353A88}" type="presParOf" srcId="{2B5E09C0-F418-473E-AAF5-799C0F0069DB}" destId="{72647EF2-0745-4FE2-B756-A193735FBB76}" srcOrd="6" destOrd="0" presId="urn:microsoft.com/office/officeart/2018/2/layout/IconVerticalSolidList"/>
    <dgm:cxn modelId="{D39AB00F-FDDE-433E-9BB3-93BF7AAA762C}" type="presParOf" srcId="{72647EF2-0745-4FE2-B756-A193735FBB76}" destId="{D9D64521-370D-42D8-A367-B551D6796151}" srcOrd="0" destOrd="0" presId="urn:microsoft.com/office/officeart/2018/2/layout/IconVerticalSolidList"/>
    <dgm:cxn modelId="{BAF96907-BF00-494D-9445-BAA4F3892B44}" type="presParOf" srcId="{72647EF2-0745-4FE2-B756-A193735FBB76}" destId="{F688D565-5030-4440-9D5E-EF5B5FB33A42}" srcOrd="1" destOrd="0" presId="urn:microsoft.com/office/officeart/2018/2/layout/IconVerticalSolidList"/>
    <dgm:cxn modelId="{DBCF9B35-99BF-45E7-896C-73C3C5C99A4D}" type="presParOf" srcId="{72647EF2-0745-4FE2-B756-A193735FBB76}" destId="{0C006490-0C18-45CF-B5E5-6C3F3FBC83A4}" srcOrd="2" destOrd="0" presId="urn:microsoft.com/office/officeart/2018/2/layout/IconVerticalSolidList"/>
    <dgm:cxn modelId="{7A6E0713-C8E3-49C7-8E58-2A060814851F}" type="presParOf" srcId="{72647EF2-0745-4FE2-B756-A193735FBB76}" destId="{0B1BCD62-1B19-4146-9662-4F5AC1EECE47}" srcOrd="3" destOrd="0" presId="urn:microsoft.com/office/officeart/2018/2/layout/IconVerticalSolidList"/>
    <dgm:cxn modelId="{8F99149F-23A2-45FB-81AA-71A492B89370}" type="presParOf" srcId="{72647EF2-0745-4FE2-B756-A193735FBB76}" destId="{FDBCCD64-F69F-41A7-A9CC-9D353D47CD7B}" srcOrd="4" destOrd="0" presId="urn:microsoft.com/office/officeart/2018/2/layout/IconVerticalSolidList"/>
    <dgm:cxn modelId="{7C59D0A6-4116-4D33-999A-F9B81B899C74}" type="presParOf" srcId="{2B5E09C0-F418-473E-AAF5-799C0F0069DB}" destId="{32C6D6FD-A151-4801-94C9-5727A5AE301F}" srcOrd="7" destOrd="0" presId="urn:microsoft.com/office/officeart/2018/2/layout/IconVerticalSolidList"/>
    <dgm:cxn modelId="{58160019-48F8-42B6-8EEC-EC68368C0DC3}" type="presParOf" srcId="{2B5E09C0-F418-473E-AAF5-799C0F0069DB}" destId="{083E4FCC-BE6B-47DC-8316-A1352EBF260D}" srcOrd="8" destOrd="0" presId="urn:microsoft.com/office/officeart/2018/2/layout/IconVerticalSolidList"/>
    <dgm:cxn modelId="{E4B58645-70F0-4F47-8949-ABE8A9178672}" type="presParOf" srcId="{083E4FCC-BE6B-47DC-8316-A1352EBF260D}" destId="{F6F35DD2-5145-4992-AC90-F496D5D45C98}" srcOrd="0" destOrd="0" presId="urn:microsoft.com/office/officeart/2018/2/layout/IconVerticalSolidList"/>
    <dgm:cxn modelId="{8EE1759C-366C-459C-822C-A729894F37D8}" type="presParOf" srcId="{083E4FCC-BE6B-47DC-8316-A1352EBF260D}" destId="{8A156A64-7C3D-4F4B-9CE1-FBD3B046031B}" srcOrd="1" destOrd="0" presId="urn:microsoft.com/office/officeart/2018/2/layout/IconVerticalSolidList"/>
    <dgm:cxn modelId="{07CEF258-30F8-497B-A87B-B5341D405663}" type="presParOf" srcId="{083E4FCC-BE6B-47DC-8316-A1352EBF260D}" destId="{2F48BB12-20B2-43B0-A0B0-0C7F2E965CA0}" srcOrd="2" destOrd="0" presId="urn:microsoft.com/office/officeart/2018/2/layout/IconVerticalSolidList"/>
    <dgm:cxn modelId="{99D09A9D-C6D3-49C1-9918-131208E34D4F}" type="presParOf" srcId="{083E4FCC-BE6B-47DC-8316-A1352EBF260D}" destId="{44C4E04C-F6D7-4583-B23B-B40CA05BB556}" srcOrd="3" destOrd="0" presId="urn:microsoft.com/office/officeart/2018/2/layout/IconVerticalSolidList"/>
    <dgm:cxn modelId="{67BA7769-B449-4E08-8067-BD80ADF81EDF}" type="presParOf" srcId="{083E4FCC-BE6B-47DC-8316-A1352EBF260D}" destId="{48C3C89B-66A3-45ED-B301-3D98BB32B084}"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6AD812-070F-47CC-87E2-F5CD6487FBEC}">
      <dsp:nvSpPr>
        <dsp:cNvPr id="0" name=""/>
        <dsp:cNvSpPr/>
      </dsp:nvSpPr>
      <dsp:spPr>
        <a:xfrm>
          <a:off x="0" y="7369"/>
          <a:ext cx="11806648" cy="76333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3D9233-1033-46CF-AF6D-944DD6A0C0BA}">
      <dsp:nvSpPr>
        <dsp:cNvPr id="0" name=""/>
        <dsp:cNvSpPr/>
      </dsp:nvSpPr>
      <dsp:spPr>
        <a:xfrm>
          <a:off x="230907" y="179118"/>
          <a:ext cx="419831" cy="4198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ECF779B-A7D2-4C1C-8716-1AC16C5BA86B}">
      <dsp:nvSpPr>
        <dsp:cNvPr id="0" name=""/>
        <dsp:cNvSpPr/>
      </dsp:nvSpPr>
      <dsp:spPr>
        <a:xfrm>
          <a:off x="881646" y="7369"/>
          <a:ext cx="5312991" cy="763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786" tIns="80786" rIns="80786" bIns="80786" numCol="1" spcCol="1270" anchor="ctr" anchorCtr="0">
          <a:noAutofit/>
        </a:bodyPr>
        <a:lstStyle/>
        <a:p>
          <a:pPr marL="0" lvl="0" indent="0" algn="l" defTabSz="844550">
            <a:lnSpc>
              <a:spcPct val="100000"/>
            </a:lnSpc>
            <a:spcBef>
              <a:spcPct val="0"/>
            </a:spcBef>
            <a:spcAft>
              <a:spcPct val="35000"/>
            </a:spcAft>
            <a:buNone/>
          </a:pPr>
          <a:r>
            <a:rPr lang="en-US" sz="1900" kern="1200"/>
            <a:t>Survey</a:t>
          </a:r>
        </a:p>
      </dsp:txBody>
      <dsp:txXfrm>
        <a:off x="881646" y="7369"/>
        <a:ext cx="5312991" cy="763330"/>
      </dsp:txXfrm>
    </dsp:sp>
    <dsp:sp modelId="{3077070A-A68B-4A18-8E74-296948E9880F}">
      <dsp:nvSpPr>
        <dsp:cNvPr id="0" name=""/>
        <dsp:cNvSpPr/>
      </dsp:nvSpPr>
      <dsp:spPr>
        <a:xfrm>
          <a:off x="6193768" y="7369"/>
          <a:ext cx="5612024" cy="763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786" tIns="80786" rIns="80786" bIns="80786" numCol="1" spcCol="1270" anchor="ctr" anchorCtr="0">
          <a:noAutofit/>
        </a:bodyPr>
        <a:lstStyle/>
        <a:p>
          <a:pPr marL="0" lvl="0" indent="0" algn="l" defTabSz="777875">
            <a:lnSpc>
              <a:spcPct val="100000"/>
            </a:lnSpc>
            <a:spcBef>
              <a:spcPct val="0"/>
            </a:spcBef>
            <a:spcAft>
              <a:spcPct val="35000"/>
            </a:spcAft>
            <a:buNone/>
          </a:pPr>
          <a:r>
            <a:rPr lang="en-US" sz="1750" kern="1200" dirty="0"/>
            <a:t>Highlighted any student(s) without the required technology, digitally disadvantaged and/or unsuitable environment. </a:t>
          </a:r>
        </a:p>
      </dsp:txBody>
      <dsp:txXfrm>
        <a:off x="6193768" y="7369"/>
        <a:ext cx="5612024" cy="763330"/>
      </dsp:txXfrm>
    </dsp:sp>
    <dsp:sp modelId="{84A63BBE-30AB-499E-82CF-94289EC0FBCA}">
      <dsp:nvSpPr>
        <dsp:cNvPr id="0" name=""/>
        <dsp:cNvSpPr/>
      </dsp:nvSpPr>
      <dsp:spPr>
        <a:xfrm>
          <a:off x="0" y="961532"/>
          <a:ext cx="11806648" cy="76333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685D0B-B14B-4BAE-B98E-14DA5B0731C2}">
      <dsp:nvSpPr>
        <dsp:cNvPr id="0" name=""/>
        <dsp:cNvSpPr/>
      </dsp:nvSpPr>
      <dsp:spPr>
        <a:xfrm>
          <a:off x="230907" y="1133281"/>
          <a:ext cx="419831" cy="41983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77A5EB5-352E-47FF-BA81-6EDDCF52A22D}">
      <dsp:nvSpPr>
        <dsp:cNvPr id="0" name=""/>
        <dsp:cNvSpPr/>
      </dsp:nvSpPr>
      <dsp:spPr>
        <a:xfrm>
          <a:off x="881646" y="961532"/>
          <a:ext cx="5312991" cy="763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786" tIns="80786" rIns="80786" bIns="80786" numCol="1" spcCol="1270" anchor="ctr" anchorCtr="0">
          <a:noAutofit/>
        </a:bodyPr>
        <a:lstStyle/>
        <a:p>
          <a:pPr marL="0" lvl="0" indent="0" algn="l" defTabSz="844550">
            <a:lnSpc>
              <a:spcPct val="100000"/>
            </a:lnSpc>
            <a:spcBef>
              <a:spcPct val="0"/>
            </a:spcBef>
            <a:spcAft>
              <a:spcPct val="35000"/>
            </a:spcAft>
            <a:buNone/>
          </a:pPr>
          <a:r>
            <a:rPr lang="en-US" sz="1900" kern="1200"/>
            <a:t>Technical check</a:t>
          </a:r>
        </a:p>
      </dsp:txBody>
      <dsp:txXfrm>
        <a:off x="881646" y="961532"/>
        <a:ext cx="5312991" cy="763330"/>
      </dsp:txXfrm>
    </dsp:sp>
    <dsp:sp modelId="{0C983F90-2840-4A8F-B71E-6FD97704963D}">
      <dsp:nvSpPr>
        <dsp:cNvPr id="0" name=""/>
        <dsp:cNvSpPr/>
      </dsp:nvSpPr>
      <dsp:spPr>
        <a:xfrm>
          <a:off x="6194637" y="961532"/>
          <a:ext cx="5610285" cy="763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786" tIns="80786" rIns="80786" bIns="80786" numCol="1" spcCol="1270" anchor="ctr" anchorCtr="0">
          <a:noAutofit/>
        </a:bodyPr>
        <a:lstStyle/>
        <a:p>
          <a:pPr marL="0" lvl="0" indent="0" algn="l" defTabSz="800100">
            <a:lnSpc>
              <a:spcPct val="100000"/>
            </a:lnSpc>
            <a:spcBef>
              <a:spcPct val="0"/>
            </a:spcBef>
            <a:spcAft>
              <a:spcPct val="35000"/>
            </a:spcAft>
            <a:buNone/>
          </a:pPr>
          <a:r>
            <a:rPr lang="en-US" sz="1800" kern="1200" dirty="0">
              <a:solidFill>
                <a:schemeClr val="tx1"/>
              </a:solidFill>
              <a:latin typeface="Calibri" panose="020F0502020204030204"/>
              <a:ea typeface="+mn-ea"/>
              <a:cs typeface="+mn-cs"/>
            </a:rPr>
            <a:t>Hands on experience for the students before the main exam. It also helped to identify any issues</a:t>
          </a:r>
        </a:p>
      </dsp:txBody>
      <dsp:txXfrm>
        <a:off x="6194637" y="961532"/>
        <a:ext cx="5610285" cy="763330"/>
      </dsp:txXfrm>
    </dsp:sp>
    <dsp:sp modelId="{B896C91C-F326-437B-9F47-0E7A080AABA6}">
      <dsp:nvSpPr>
        <dsp:cNvPr id="0" name=""/>
        <dsp:cNvSpPr/>
      </dsp:nvSpPr>
      <dsp:spPr>
        <a:xfrm>
          <a:off x="0" y="1915694"/>
          <a:ext cx="11806648" cy="9899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EFF244-57F6-48F3-8BD8-C917CA295F75}">
      <dsp:nvSpPr>
        <dsp:cNvPr id="0" name=""/>
        <dsp:cNvSpPr/>
      </dsp:nvSpPr>
      <dsp:spPr>
        <a:xfrm>
          <a:off x="230907" y="2200737"/>
          <a:ext cx="419831" cy="41983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89268F9-5773-4D38-81B4-97766447891D}">
      <dsp:nvSpPr>
        <dsp:cNvPr id="0" name=""/>
        <dsp:cNvSpPr/>
      </dsp:nvSpPr>
      <dsp:spPr>
        <a:xfrm>
          <a:off x="881646" y="2028988"/>
          <a:ext cx="5312991" cy="763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786" tIns="80786" rIns="80786" bIns="80786" numCol="1" spcCol="1270" anchor="ctr" anchorCtr="0">
          <a:noAutofit/>
        </a:bodyPr>
        <a:lstStyle/>
        <a:p>
          <a:pPr marL="0" lvl="0" indent="0" algn="l" defTabSz="844550">
            <a:lnSpc>
              <a:spcPct val="100000"/>
            </a:lnSpc>
            <a:spcBef>
              <a:spcPct val="0"/>
            </a:spcBef>
            <a:spcAft>
              <a:spcPct val="35000"/>
            </a:spcAft>
            <a:buNone/>
          </a:pPr>
          <a:r>
            <a:rPr lang="en-US" sz="1900" kern="1200"/>
            <a:t>Instructions</a:t>
          </a:r>
        </a:p>
      </dsp:txBody>
      <dsp:txXfrm>
        <a:off x="881646" y="2028988"/>
        <a:ext cx="5312991" cy="763330"/>
      </dsp:txXfrm>
    </dsp:sp>
    <dsp:sp modelId="{ED602B72-25A6-4AA3-89EB-78A73AB21680}">
      <dsp:nvSpPr>
        <dsp:cNvPr id="0" name=""/>
        <dsp:cNvSpPr/>
      </dsp:nvSpPr>
      <dsp:spPr>
        <a:xfrm>
          <a:off x="6194637" y="2028988"/>
          <a:ext cx="5610285" cy="763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786" tIns="80786" rIns="80786" bIns="80786" numCol="1" spcCol="1270" anchor="ctr" anchorCtr="0">
          <a:noAutofit/>
        </a:bodyPr>
        <a:lstStyle/>
        <a:p>
          <a:pPr marL="0" lvl="0" indent="0" algn="l" defTabSz="755650">
            <a:lnSpc>
              <a:spcPct val="100000"/>
            </a:lnSpc>
            <a:spcBef>
              <a:spcPct val="0"/>
            </a:spcBef>
            <a:spcAft>
              <a:spcPct val="35000"/>
            </a:spcAft>
            <a:buNone/>
          </a:pPr>
          <a:r>
            <a:rPr lang="en-US" sz="1700" kern="1200" dirty="0"/>
            <a:t>Clear instructions about the exams and highlight any prohibited items and/or actions during the exam. Also, main contact point was clarified should any issues arise during the exam</a:t>
          </a:r>
        </a:p>
      </dsp:txBody>
      <dsp:txXfrm>
        <a:off x="6194637" y="2028988"/>
        <a:ext cx="5610285" cy="763330"/>
      </dsp:txXfrm>
    </dsp:sp>
    <dsp:sp modelId="{D9D64521-370D-42D8-A367-B551D6796151}">
      <dsp:nvSpPr>
        <dsp:cNvPr id="0" name=""/>
        <dsp:cNvSpPr/>
      </dsp:nvSpPr>
      <dsp:spPr>
        <a:xfrm>
          <a:off x="0" y="3096444"/>
          <a:ext cx="11806648" cy="76333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88D565-5030-4440-9D5E-EF5B5FB33A42}">
      <dsp:nvSpPr>
        <dsp:cNvPr id="0" name=""/>
        <dsp:cNvSpPr/>
      </dsp:nvSpPr>
      <dsp:spPr>
        <a:xfrm>
          <a:off x="230907" y="3172583"/>
          <a:ext cx="419831" cy="61105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B1BCD62-1B19-4146-9662-4F5AC1EECE47}">
      <dsp:nvSpPr>
        <dsp:cNvPr id="0" name=""/>
        <dsp:cNvSpPr/>
      </dsp:nvSpPr>
      <dsp:spPr>
        <a:xfrm>
          <a:off x="881646" y="3096444"/>
          <a:ext cx="5312991" cy="763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786" tIns="80786" rIns="80786" bIns="80786" numCol="1" spcCol="1270" anchor="ctr" anchorCtr="0">
          <a:noAutofit/>
        </a:bodyPr>
        <a:lstStyle/>
        <a:p>
          <a:pPr marL="0" lvl="0" indent="0" algn="l" defTabSz="844550">
            <a:lnSpc>
              <a:spcPct val="100000"/>
            </a:lnSpc>
            <a:spcBef>
              <a:spcPct val="0"/>
            </a:spcBef>
            <a:spcAft>
              <a:spcPct val="35000"/>
            </a:spcAft>
            <a:buNone/>
          </a:pPr>
          <a:r>
            <a:rPr lang="en-US" sz="1900" kern="1200"/>
            <a:t>Check</a:t>
          </a:r>
        </a:p>
      </dsp:txBody>
      <dsp:txXfrm>
        <a:off x="881646" y="3096444"/>
        <a:ext cx="5312991" cy="763330"/>
      </dsp:txXfrm>
    </dsp:sp>
    <dsp:sp modelId="{FDBCCD64-F69F-41A7-A9CC-9D353D47CD7B}">
      <dsp:nvSpPr>
        <dsp:cNvPr id="0" name=""/>
        <dsp:cNvSpPr/>
      </dsp:nvSpPr>
      <dsp:spPr>
        <a:xfrm>
          <a:off x="6194637" y="3096444"/>
          <a:ext cx="5610285" cy="763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786" tIns="80786" rIns="80786" bIns="80786" numCol="1" spcCol="1270" anchor="ctr" anchorCtr="0">
          <a:noAutofit/>
        </a:bodyPr>
        <a:lstStyle/>
        <a:p>
          <a:pPr marL="0" lvl="0" indent="0" algn="l" defTabSz="800100">
            <a:lnSpc>
              <a:spcPct val="100000"/>
            </a:lnSpc>
            <a:spcBef>
              <a:spcPct val="0"/>
            </a:spcBef>
            <a:spcAft>
              <a:spcPct val="35000"/>
            </a:spcAft>
            <a:buNone/>
          </a:pPr>
          <a:r>
            <a:rPr lang="en-US" sz="1800" kern="1200" dirty="0"/>
            <a:t>Reviewed the students’ technical check and highlighted any issues. </a:t>
          </a:r>
        </a:p>
      </dsp:txBody>
      <dsp:txXfrm>
        <a:off x="6194637" y="3096444"/>
        <a:ext cx="5610285" cy="763330"/>
      </dsp:txXfrm>
    </dsp:sp>
    <dsp:sp modelId="{F6F35DD2-5145-4992-AC90-F496D5D45C98}">
      <dsp:nvSpPr>
        <dsp:cNvPr id="0" name=""/>
        <dsp:cNvSpPr/>
      </dsp:nvSpPr>
      <dsp:spPr>
        <a:xfrm>
          <a:off x="0" y="4050607"/>
          <a:ext cx="11806648" cy="76333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156A64-7C3D-4F4B-9CE1-FBD3B046031B}">
      <dsp:nvSpPr>
        <dsp:cNvPr id="0" name=""/>
        <dsp:cNvSpPr/>
      </dsp:nvSpPr>
      <dsp:spPr>
        <a:xfrm>
          <a:off x="230907" y="4222356"/>
          <a:ext cx="419831" cy="41983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25400" cap="flat" cmpd="sng" algn="ctr">
          <a:solidFill>
            <a:schemeClr val="lt2">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C4E04C-F6D7-4583-B23B-B40CA05BB556}">
      <dsp:nvSpPr>
        <dsp:cNvPr id="0" name=""/>
        <dsp:cNvSpPr/>
      </dsp:nvSpPr>
      <dsp:spPr>
        <a:xfrm>
          <a:off x="881646" y="4050607"/>
          <a:ext cx="5312991" cy="763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786" tIns="80786" rIns="80786" bIns="80786" numCol="1" spcCol="1270" anchor="ctr" anchorCtr="0">
          <a:noAutofit/>
        </a:bodyPr>
        <a:lstStyle/>
        <a:p>
          <a:pPr marL="0" lvl="0" indent="0" algn="l" defTabSz="800100">
            <a:lnSpc>
              <a:spcPct val="100000"/>
            </a:lnSpc>
            <a:spcBef>
              <a:spcPct val="0"/>
            </a:spcBef>
            <a:spcAft>
              <a:spcPct val="35000"/>
            </a:spcAft>
            <a:buNone/>
          </a:pPr>
          <a:r>
            <a:rPr lang="en-US" sz="1800" kern="1200" dirty="0"/>
            <a:t>Support and Backup</a:t>
          </a:r>
        </a:p>
      </dsp:txBody>
      <dsp:txXfrm>
        <a:off x="881646" y="4050607"/>
        <a:ext cx="5312991" cy="763330"/>
      </dsp:txXfrm>
    </dsp:sp>
    <dsp:sp modelId="{48C3C89B-66A3-45ED-B301-3D98BB32B084}">
      <dsp:nvSpPr>
        <dsp:cNvPr id="0" name=""/>
        <dsp:cNvSpPr/>
      </dsp:nvSpPr>
      <dsp:spPr>
        <a:xfrm>
          <a:off x="6194637" y="4050607"/>
          <a:ext cx="5610285" cy="763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786" tIns="80786" rIns="80786" bIns="80786" numCol="1" spcCol="1270" anchor="ctr" anchorCtr="0">
          <a:noAutofit/>
        </a:bodyPr>
        <a:lstStyle/>
        <a:p>
          <a:pPr marL="0" lvl="0" indent="0" algn="l" defTabSz="800100">
            <a:lnSpc>
              <a:spcPct val="100000"/>
            </a:lnSpc>
            <a:spcBef>
              <a:spcPct val="0"/>
            </a:spcBef>
            <a:spcAft>
              <a:spcPct val="35000"/>
            </a:spcAft>
            <a:buNone/>
          </a:pPr>
          <a:r>
            <a:rPr lang="en-US" sz="1800" kern="1200" dirty="0"/>
            <a:t>A team of staff was available should be there is any issue(s) during the exam</a:t>
          </a:r>
        </a:p>
      </dsp:txBody>
      <dsp:txXfrm>
        <a:off x="6194637" y="4050607"/>
        <a:ext cx="5610285" cy="76333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0.65908</cdr:x>
      <cdr:y>0.13873</cdr:y>
    </cdr:from>
    <cdr:to>
      <cdr:x>0.74288</cdr:x>
      <cdr:y>0.17798</cdr:y>
    </cdr:to>
    <cdr:sp macro="" textlink="">
      <cdr:nvSpPr>
        <cdr:cNvPr id="3" name="TextBox 2">
          <a:extLst xmlns:a="http://schemas.openxmlformats.org/drawingml/2006/main">
            <a:ext uri="{FF2B5EF4-FFF2-40B4-BE49-F238E27FC236}">
              <a16:creationId xmlns:a16="http://schemas.microsoft.com/office/drawing/2014/main" id="{D9904464-314B-41BD-938E-A833ACCAD061}"/>
            </a:ext>
          </a:extLst>
        </cdr:cNvPr>
        <cdr:cNvSpPr txBox="1"/>
      </cdr:nvSpPr>
      <cdr:spPr>
        <a:xfrm xmlns:a="http://schemas.openxmlformats.org/drawingml/2006/main">
          <a:off x="7191778" y="649399"/>
          <a:ext cx="914414" cy="183735"/>
        </a:xfrm>
        <a:prstGeom xmlns:a="http://schemas.openxmlformats.org/drawingml/2006/main" prst="rect">
          <a:avLst/>
        </a:prstGeom>
        <a:noFill xmlns:a="http://schemas.openxmlformats.org/drawingml/2006/main"/>
        <a:ln xmlns:a="http://schemas.openxmlformats.org/drawingml/2006/main" w="12700" cap="flat">
          <a:noFill/>
          <a:miter lim="400000"/>
        </a:ln>
        <a:effectLst xmlns:a="http://schemas.openxmlformats.org/drawingml/2006/main"/>
        <a:sp3d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none"/>
      </cdr:style>
      <cdr:txBody>
        <a:bodyPr xmlns:a="http://schemas.openxmlformats.org/drawingml/2006/main" rot="0" spcFirstLastPara="1" vertOverflow="clip" horzOverflow="overflow" vert="horz" wrap="square" lIns="45718" tIns="45718" rIns="45718" bIns="45718" numCol="1" spcCol="38100" rtlCol="0" anchor="t">
          <a:normAutofit/>
        </a:bodyPr>
        <a:lstStyle xmlns:a="http://schemas.openxmlformats.org/drawingml/2006/main"/>
        <a:p xmlns:a="http://schemas.openxmlformats.org/drawingml/2006/main">
          <a:pPr marL="0" marR="0" indent="0" algn="l" defTabSz="914400" rtl="0" fontAlgn="auto" latinLnBrk="0" hangingPunct="0">
            <a:lnSpc>
              <a:spcPct val="90000"/>
            </a:lnSpc>
            <a:spcBef>
              <a:spcPts val="0"/>
            </a:spcBef>
            <a:spcAft>
              <a:spcPts val="0"/>
            </a:spcAft>
            <a:buClrTx/>
            <a:buSzTx/>
            <a:buFontTx/>
            <a:buNone/>
            <a:tabLst/>
          </a:pPr>
          <a:r>
            <a:rPr kumimoji="0" lang="en-GB" sz="1000" b="1" i="0" u="none" strike="noStrike" cap="none" spc="0" normalizeH="0" baseline="0" dirty="0">
              <a:ln>
                <a:noFill/>
              </a:ln>
              <a:solidFill>
                <a:srgbClr val="FFFFFF"/>
              </a:solidFill>
              <a:effectLst>
                <a:outerShdw blurRad="38100" dist="38100" dir="2700000" algn="tl">
                  <a:srgbClr val="000000">
                    <a:alpha val="43137"/>
                  </a:srgbClr>
                </a:outerShdw>
              </a:effectLst>
              <a:uFillTx/>
              <a:latin typeface="Arial"/>
              <a:ea typeface="Arial"/>
              <a:cs typeface="Arial"/>
              <a:sym typeface="Arial"/>
            </a:rPr>
            <a:t>22/03/2020</a:t>
          </a:r>
        </a:p>
      </cdr:txBody>
    </cdr:sp>
  </cdr:relSizeAnchor>
  <cdr:relSizeAnchor xmlns:cdr="http://schemas.openxmlformats.org/drawingml/2006/chartDrawing">
    <cdr:from>
      <cdr:x>0.69018</cdr:x>
      <cdr:y>0.08243</cdr:y>
    </cdr:from>
    <cdr:to>
      <cdr:x>0.77398</cdr:x>
      <cdr:y>0.12168</cdr:y>
    </cdr:to>
    <cdr:sp macro="" textlink="">
      <cdr:nvSpPr>
        <cdr:cNvPr id="4" name="TextBox 1">
          <a:extLst xmlns:a="http://schemas.openxmlformats.org/drawingml/2006/main">
            <a:ext uri="{FF2B5EF4-FFF2-40B4-BE49-F238E27FC236}">
              <a16:creationId xmlns:a16="http://schemas.microsoft.com/office/drawing/2014/main" id="{DB8BCAB6-66E7-46A2-B86A-57A5E971B7E3}"/>
            </a:ext>
          </a:extLst>
        </cdr:cNvPr>
        <cdr:cNvSpPr txBox="1"/>
      </cdr:nvSpPr>
      <cdr:spPr>
        <a:xfrm xmlns:a="http://schemas.openxmlformats.org/drawingml/2006/main">
          <a:off x="7531102" y="385850"/>
          <a:ext cx="914414" cy="183736"/>
        </a:xfrm>
        <a:prstGeom xmlns:a="http://schemas.openxmlformats.org/drawingml/2006/main" prst="rect">
          <a:avLst/>
        </a:prstGeom>
        <a:noFill xmlns:a="http://schemas.openxmlformats.org/drawingml/2006/main"/>
        <a:ln xmlns:a="http://schemas.openxmlformats.org/drawingml/2006/main" w="12700" cap="flat">
          <a:noFill/>
          <a:miter lim="400000"/>
        </a:ln>
        <a:effectLst xmlns:a="http://schemas.openxmlformats.org/drawingml/2006/main"/>
        <a:sp3d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none"/>
      </cdr:style>
      <cdr:txBody>
        <a:bodyPr xmlns:a="http://schemas.openxmlformats.org/drawingml/2006/main" rot="0" spcFirstLastPara="1" vert="horz" wrap="square" lIns="45718" tIns="45718" rIns="45718" bIns="45718" numCol="1" spcCol="38100" rtlCol="0" anchor="t">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l" defTabSz="914400" rtl="0" fontAlgn="auto" latinLnBrk="0" hangingPunct="0">
            <a:lnSpc>
              <a:spcPct val="90000"/>
            </a:lnSpc>
            <a:spcBef>
              <a:spcPts val="0"/>
            </a:spcBef>
            <a:spcAft>
              <a:spcPts val="0"/>
            </a:spcAft>
            <a:buClrTx/>
            <a:buSzTx/>
            <a:buFontTx/>
            <a:buNone/>
            <a:tabLst/>
          </a:pPr>
          <a:r>
            <a:rPr kumimoji="0" lang="en-GB" sz="1000" b="1" i="0" u="none" strike="noStrike" cap="none" spc="0" normalizeH="0" baseline="0" dirty="0">
              <a:ln>
                <a:noFill/>
              </a:ln>
              <a:solidFill>
                <a:srgbClr val="FFFFFF"/>
              </a:solidFill>
              <a:effectLst>
                <a:outerShdw blurRad="38100" dist="38100" dir="2700000" algn="tl">
                  <a:srgbClr val="000000">
                    <a:alpha val="43137"/>
                  </a:srgbClr>
                </a:outerShdw>
              </a:effectLst>
              <a:uFillTx/>
              <a:latin typeface="Arial"/>
              <a:ea typeface="Arial"/>
              <a:cs typeface="Arial"/>
              <a:sym typeface="Arial"/>
            </a:rPr>
            <a:t>10/05/2020</a:t>
          </a:r>
        </a:p>
      </cdr:txBody>
    </cdr:sp>
  </cdr:relSizeAnchor>
  <cdr:relSizeAnchor xmlns:cdr="http://schemas.openxmlformats.org/drawingml/2006/chartDrawing">
    <cdr:from>
      <cdr:x>0.91881</cdr:x>
      <cdr:y>0.17958</cdr:y>
    </cdr:from>
    <cdr:to>
      <cdr:x>0.98707</cdr:x>
      <cdr:y>0.22334</cdr:y>
    </cdr:to>
    <cdr:sp macro="" textlink="">
      <cdr:nvSpPr>
        <cdr:cNvPr id="5" name="TextBox 1">
          <a:extLst xmlns:a="http://schemas.openxmlformats.org/drawingml/2006/main">
            <a:ext uri="{FF2B5EF4-FFF2-40B4-BE49-F238E27FC236}">
              <a16:creationId xmlns:a16="http://schemas.microsoft.com/office/drawing/2014/main" id="{E515A5DB-EF43-496A-88B7-55519324CCFF}"/>
            </a:ext>
          </a:extLst>
        </cdr:cNvPr>
        <cdr:cNvSpPr txBox="1"/>
      </cdr:nvSpPr>
      <cdr:spPr>
        <a:xfrm xmlns:a="http://schemas.openxmlformats.org/drawingml/2006/main">
          <a:off x="10025887" y="840633"/>
          <a:ext cx="744844" cy="204847"/>
        </a:xfrm>
        <a:prstGeom xmlns:a="http://schemas.openxmlformats.org/drawingml/2006/main" prst="rect">
          <a:avLst/>
        </a:prstGeom>
        <a:noFill xmlns:a="http://schemas.openxmlformats.org/drawingml/2006/main"/>
        <a:ln xmlns:a="http://schemas.openxmlformats.org/drawingml/2006/main" w="12700" cap="flat">
          <a:noFill/>
          <a:miter lim="400000"/>
        </a:ln>
        <a:effectLst xmlns:a="http://schemas.openxmlformats.org/drawingml/2006/main"/>
        <a:sp3d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none"/>
      </cdr:style>
      <cdr:txBody>
        <a:bodyPr xmlns:a="http://schemas.openxmlformats.org/drawingml/2006/main" rot="0" spcFirstLastPara="1" vert="horz" wrap="square" lIns="45718" tIns="45718" rIns="45718" bIns="45718" numCol="1" spcCol="38100" rtlCol="0" anchor="t">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l" defTabSz="914400" rtl="0" fontAlgn="auto" latinLnBrk="0" hangingPunct="0">
            <a:lnSpc>
              <a:spcPct val="90000"/>
            </a:lnSpc>
            <a:spcBef>
              <a:spcPts val="0"/>
            </a:spcBef>
            <a:spcAft>
              <a:spcPts val="0"/>
            </a:spcAft>
            <a:buClrTx/>
            <a:buSzTx/>
            <a:buFontTx/>
            <a:buNone/>
            <a:tabLst/>
          </a:pPr>
          <a:r>
            <a:rPr kumimoji="0" lang="en-GB" sz="1000" b="1" i="0" u="none" strike="noStrike" cap="none" spc="0" normalizeH="0" baseline="0" dirty="0">
              <a:ln>
                <a:noFill/>
              </a:ln>
              <a:solidFill>
                <a:srgbClr val="FFFFFF"/>
              </a:solidFill>
              <a:effectLst>
                <a:outerShdw blurRad="38100" dist="38100" dir="2700000" algn="tl">
                  <a:srgbClr val="000000">
                    <a:alpha val="43137"/>
                  </a:srgbClr>
                </a:outerShdw>
              </a:effectLst>
              <a:uFillTx/>
              <a:latin typeface="Arial"/>
              <a:ea typeface="Arial"/>
              <a:cs typeface="Arial"/>
              <a:sym typeface="Arial"/>
            </a:rPr>
            <a:t>21/02/2021</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Shape 94"/>
          <p:cNvSpPr>
            <a:spLocks noGrp="1" noRot="1" noChangeAspect="1"/>
          </p:cNvSpPr>
          <p:nvPr>
            <p:ph type="sldImg"/>
          </p:nvPr>
        </p:nvSpPr>
        <p:spPr bwMode="auto">
          <a:xfrm>
            <a:off x="1143000" y="685800"/>
            <a:ext cx="4572000" cy="3429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p>
      <p:sp>
        <p:nvSpPr>
          <p:cNvPr id="17411" name="Shape 95"/>
          <p:cNvSpPr>
            <a:spLocks noGrp="1"/>
          </p:cNvSpPr>
          <p:nvPr>
            <p:ph type="body" sz="quarter" idx="1"/>
          </p:nvPr>
        </p:nvSpPr>
        <p:spPr bwMode="auto">
          <a:xfrm>
            <a:off x="914400" y="4343400"/>
            <a:ext cx="50292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sym typeface="Calibri" charset="0"/>
            </a:endParaRPr>
          </a:p>
        </p:txBody>
      </p:sp>
    </p:spTree>
    <p:extLst>
      <p:ext uri="{BB962C8B-B14F-4D97-AF65-F5344CB8AC3E}">
        <p14:creationId xmlns:p14="http://schemas.microsoft.com/office/powerpoint/2010/main" val="38188368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a:solidFill>
          <a:schemeClr val="tx1"/>
        </a:solidFill>
        <a:latin typeface="+mn-lt"/>
        <a:ea typeface="ＭＳ Ｐゴシック" charset="0"/>
        <a:cs typeface="+mn-cs"/>
        <a:sym typeface="Calibri" charset="0"/>
      </a:defRPr>
    </a:lvl1pPr>
    <a:lvl2pPr marL="742950" indent="-285750" algn="l" rtl="0" eaLnBrk="0" fontAlgn="base" hangingPunct="0">
      <a:spcBef>
        <a:spcPct val="30000"/>
      </a:spcBef>
      <a:spcAft>
        <a:spcPct val="0"/>
      </a:spcAft>
      <a:defRPr sz="1200">
        <a:solidFill>
          <a:schemeClr val="tx1"/>
        </a:solidFill>
        <a:latin typeface="+mn-lt"/>
        <a:ea typeface="+mn-ea"/>
        <a:cs typeface="+mn-cs"/>
        <a:sym typeface="Calibri" charset="0"/>
      </a:defRPr>
    </a:lvl2pPr>
    <a:lvl3pPr marL="1143000" indent="-228600" algn="l" rtl="0" eaLnBrk="0" fontAlgn="base" hangingPunct="0">
      <a:spcBef>
        <a:spcPct val="30000"/>
      </a:spcBef>
      <a:spcAft>
        <a:spcPct val="0"/>
      </a:spcAft>
      <a:defRPr sz="1200">
        <a:solidFill>
          <a:schemeClr val="tx1"/>
        </a:solidFill>
        <a:latin typeface="+mn-lt"/>
        <a:ea typeface="+mn-ea"/>
        <a:cs typeface="+mn-cs"/>
        <a:sym typeface="Calibri" charset="0"/>
      </a:defRPr>
    </a:lvl3pPr>
    <a:lvl4pPr marL="1600200" indent="-228600" algn="l" rtl="0" eaLnBrk="0" fontAlgn="base" hangingPunct="0">
      <a:spcBef>
        <a:spcPct val="30000"/>
      </a:spcBef>
      <a:spcAft>
        <a:spcPct val="0"/>
      </a:spcAft>
      <a:defRPr sz="1200">
        <a:solidFill>
          <a:schemeClr val="tx1"/>
        </a:solidFill>
        <a:latin typeface="+mn-lt"/>
        <a:ea typeface="+mn-ea"/>
        <a:cs typeface="+mn-cs"/>
        <a:sym typeface="Calibri" charset="0"/>
      </a:defRPr>
    </a:lvl4pPr>
    <a:lvl5pPr marL="2057400" indent="-228600" algn="l" rtl="0" eaLnBrk="0" fontAlgn="base" hangingPunct="0">
      <a:spcBef>
        <a:spcPct val="30000"/>
      </a:spcBef>
      <a:spcAft>
        <a:spcPct val="0"/>
      </a:spcAft>
      <a:defRPr sz="1200">
        <a:solidFill>
          <a:schemeClr val="tx1"/>
        </a:solidFill>
        <a:latin typeface="+mn-lt"/>
        <a:ea typeface="+mn-ea"/>
        <a:cs typeface="+mn-cs"/>
        <a:sym typeface="Calibri" charset="0"/>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618165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Over the next 10- 15 minutes I will provide you with the rationale of why we used remote invigilation,  how we implemented the SOP that we used and will share with you some of our results and reflections</a:t>
            </a:r>
          </a:p>
        </p:txBody>
      </p:sp>
    </p:spTree>
    <p:extLst>
      <p:ext uri="{BB962C8B-B14F-4D97-AF65-F5344CB8AC3E}">
        <p14:creationId xmlns:p14="http://schemas.microsoft.com/office/powerpoint/2010/main" val="2748408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GB" dirty="0">
                <a:solidFill>
                  <a:srgbClr val="000000"/>
                </a:solidFill>
                <a:effectLst/>
                <a:latin typeface="Arial" panose="020B0604020202020204" pitchFamily="34" charset="0"/>
                <a:ea typeface="Calibri" panose="020F0502020204030204" pitchFamily="34" charset="0"/>
              </a:rPr>
              <a:t>The Covid-19 pandemic has changed the way that HE institutions conduct students' assessments.</a:t>
            </a:r>
          </a:p>
          <a:p>
            <a:pPr marL="342900" indent="-342900">
              <a:buFont typeface="Arial" panose="020B0604020202020204" pitchFamily="34" charset="0"/>
              <a:buChar char="•"/>
            </a:pPr>
            <a:r>
              <a:rPr lang="en-GB" dirty="0">
                <a:solidFill>
                  <a:srgbClr val="000000"/>
                </a:solidFill>
                <a:effectLst/>
                <a:latin typeface="Arial" panose="020B0604020202020204" pitchFamily="34" charset="0"/>
                <a:ea typeface="Calibri" panose="020F0502020204030204" pitchFamily="34" charset="0"/>
              </a:rPr>
              <a:t>Remote examinations are becoming the new norm </a:t>
            </a:r>
            <a:endParaRPr lang="en-GB" dirty="0">
              <a:solidFill>
                <a:srgbClr val="000000"/>
              </a:solidFill>
              <a:latin typeface="Arial" panose="020B0604020202020204" pitchFamily="34" charset="0"/>
              <a:ea typeface="Calibri" panose="020F0502020204030204" pitchFamily="34" charset="0"/>
            </a:endParaRPr>
          </a:p>
          <a:p>
            <a:pPr marL="342900" marR="0" lvl="0" indent="-3429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solidFill>
                  <a:srgbClr val="000000"/>
                </a:solidFill>
                <a:latin typeface="Arial" panose="020B0604020202020204" pitchFamily="34" charset="0"/>
                <a:ea typeface="Calibri" panose="020F0502020204030204" pitchFamily="34" charset="0"/>
              </a:rPr>
              <a:t>However, ensuring exam security and validity is challenging with r</a:t>
            </a:r>
            <a:r>
              <a:rPr lang="en-GB" dirty="0">
                <a:solidFill>
                  <a:srgbClr val="000000"/>
                </a:solidFill>
                <a:effectLst/>
                <a:latin typeface="Arial" panose="020B0604020202020204" pitchFamily="34" charset="0"/>
                <a:ea typeface="Calibri" panose="020F0502020204030204" pitchFamily="34" charset="0"/>
              </a:rPr>
              <a:t>emote examinations</a:t>
            </a:r>
            <a:r>
              <a:rPr lang="en-GB" dirty="0">
                <a:solidFill>
                  <a:srgbClr val="000000"/>
                </a:solidFill>
                <a:latin typeface="Arial" panose="020B0604020202020204" pitchFamily="34" charset="0"/>
                <a:ea typeface="Calibri" panose="020F0502020204030204" pitchFamily="34" charset="0"/>
              </a:rPr>
              <a:t> . C</a:t>
            </a:r>
            <a:r>
              <a:rPr lang="en-GB" sz="1200" dirty="0">
                <a:solidFill>
                  <a:srgbClr val="000000"/>
                </a:solidFill>
                <a:effectLst/>
                <a:latin typeface="Arial" panose="020B0604020202020204" pitchFamily="34" charset="0"/>
                <a:ea typeface="Calibri" panose="020F0502020204030204" pitchFamily="34" charset="0"/>
              </a:rPr>
              <a:t>an we ensure that a students’ performance in an assessment is due to merit not academic misconduct? </a:t>
            </a:r>
          </a:p>
          <a:p>
            <a:pPr marL="342900" marR="0" lvl="0" indent="-3429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Of course, this is important for all courses especially pharmacy as we are a healthcare professional course and patient safety is crucial and therefore we need to ensure that our students’ performance in assessment in due to their merit not due cheating or colluding. </a:t>
            </a:r>
            <a:endParaRPr lang="en-GB" sz="1200" dirty="0">
              <a:solidFill>
                <a:srgbClr val="000000"/>
              </a:solidFill>
              <a:effectLst/>
              <a:latin typeface="Arial" panose="020B0604020202020204" pitchFamily="34" charset="0"/>
              <a:ea typeface="Calibri" panose="020F0502020204030204" pitchFamily="34" charset="0"/>
            </a:endParaRPr>
          </a:p>
          <a:p>
            <a:pPr marL="342900" indent="-342900">
              <a:buFont typeface="Arial" panose="020B0604020202020204" pitchFamily="34" charset="0"/>
              <a:buChar char="•"/>
            </a:pPr>
            <a:r>
              <a:rPr lang="en-GB" dirty="0">
                <a:solidFill>
                  <a:srgbClr val="000000"/>
                </a:solidFill>
                <a:effectLst/>
                <a:latin typeface="Arial" panose="020B0604020202020204" pitchFamily="34" charset="0"/>
                <a:ea typeface="Calibri" panose="020F0502020204030204" pitchFamily="34" charset="0"/>
              </a:rPr>
              <a:t>HE providers have started to use different methods to ensure exam integrity with one being proctoring</a:t>
            </a:r>
            <a:r>
              <a:rPr lang="en-GB" sz="1000" baseline="54000" dirty="0">
                <a:solidFill>
                  <a:srgbClr val="0000FF"/>
                </a:solidFill>
                <a:effectLst/>
                <a:latin typeface="Arial" panose="020B0604020202020204" pitchFamily="34" charset="0"/>
                <a:ea typeface="Calibri" panose="020F0502020204030204" pitchFamily="34" charset="0"/>
              </a:rPr>
              <a:t>1</a:t>
            </a:r>
            <a:endParaRPr lang="en-GB" sz="1200" baseline="54000" dirty="0">
              <a:solidFill>
                <a:srgbClr val="0000FF"/>
              </a:solidFill>
              <a:effectLst/>
              <a:latin typeface="Arial" panose="020B060402020202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3698394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0" dirty="0">
                <a:solidFill>
                  <a:srgbClr val="222222"/>
                </a:solidFill>
                <a:effectLst/>
                <a:latin typeface="Verdana" panose="020B0604030504040204" pitchFamily="34" charset="0"/>
              </a:rPr>
              <a:t>searches for online proctoring have seen a general growth in recent years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0" dirty="0">
                <a:solidFill>
                  <a:srgbClr val="222222"/>
                </a:solidFill>
                <a:effectLst/>
                <a:latin typeface="Verdana" panose="020B0604030504040204" pitchFamily="34" charset="0"/>
              </a:rPr>
              <a:t>as we can see</a:t>
            </a:r>
            <a:r>
              <a:rPr lang="en-GB" sz="3200" dirty="0">
                <a:solidFill>
                  <a:schemeClr val="bg1"/>
                </a:solidFill>
                <a:latin typeface="Arial"/>
                <a:ea typeface="Arial"/>
                <a:cs typeface="Arial"/>
                <a:sym typeface="Arial"/>
              </a:rPr>
              <a:t> we are not the only one interest in remote invigilation, there is a global interest and the value market for the remote invigilation is over $61 million/year in the US only and it is expected to go even higher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GB" sz="3200" b="1" i="0" strike="noStrike" cap="none" spc="0" normalizeH="0" baseline="0" dirty="0">
              <a:ln>
                <a:noFill/>
              </a:ln>
              <a:solidFill>
                <a:schemeClr val="bg1"/>
              </a:solidFill>
              <a:effectLst/>
              <a:uFillTx/>
              <a:latin typeface="Arial"/>
              <a:ea typeface="Arial"/>
              <a:cs typeface="Arial"/>
              <a:sym typeface="Arial"/>
            </a:endParaRPr>
          </a:p>
          <a:p>
            <a:endParaRPr lang="en-GB" dirty="0"/>
          </a:p>
        </p:txBody>
      </p:sp>
    </p:spTree>
    <p:extLst>
      <p:ext uri="{BB962C8B-B14F-4D97-AF65-F5344CB8AC3E}">
        <p14:creationId xmlns:p14="http://schemas.microsoft.com/office/powerpoint/2010/main" val="3209848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Thinking of the human invigilation yes, it is the most bulletproof approach  however it is labour intensive, staff intensive and challenging during covid. Therefore remote invigilation can solve the issue</a:t>
            </a:r>
          </a:p>
          <a:p>
            <a:endParaRPr lang="en-GB" dirty="0"/>
          </a:p>
          <a:p>
            <a:r>
              <a:rPr lang="en-GB" dirty="0"/>
              <a:t>There are different technologies for online invigilation these are: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dirty="0">
                <a:solidFill>
                  <a:srgbClr val="000000"/>
                </a:solidFill>
                <a:latin typeface="Arial" panose="020B0604020202020204" pitchFamily="34" charset="0"/>
              </a:rPr>
              <a:t>1- Real-time Remote Invigilation with a Live invigilator </a:t>
            </a:r>
          </a:p>
          <a:p>
            <a:r>
              <a:rPr lang="en-GB" sz="1800" b="0" i="0" u="none" strike="noStrike" baseline="0" dirty="0">
                <a:solidFill>
                  <a:srgbClr val="000000"/>
                </a:solidFill>
                <a:latin typeface="Lato Light"/>
              </a:rPr>
              <a:t>A big advantage of having a live invigilator during the exam is that if any exceptional circumstances arise, they are immediately captured and dealt with through an infringements process. </a:t>
            </a:r>
          </a:p>
          <a:p>
            <a:endParaRPr lang="en-GB" sz="1800" b="0" i="0" u="none" strike="noStrike" baseline="0" dirty="0">
              <a:solidFill>
                <a:srgbClr val="000000"/>
              </a:solidFill>
              <a:latin typeface="Lato Ligh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b="0" i="0" u="none" strike="noStrike" baseline="0" dirty="0">
                <a:solidFill>
                  <a:srgbClr val="000000"/>
                </a:solidFill>
                <a:latin typeface="Lato Light"/>
              </a:rPr>
              <a:t>2- </a:t>
            </a:r>
            <a:r>
              <a:rPr lang="en-GB" sz="1800" dirty="0">
                <a:solidFill>
                  <a:srgbClr val="000000"/>
                </a:solidFill>
                <a:latin typeface="Arial" panose="020B0604020202020204" pitchFamily="34" charset="0"/>
              </a:rPr>
              <a:t>Record &amp; Review Remote Invigilation</a:t>
            </a:r>
          </a:p>
          <a:p>
            <a:r>
              <a:rPr lang="en-GB" sz="1800" b="0" i="0" u="none" strike="noStrike" baseline="0" dirty="0">
                <a:solidFill>
                  <a:srgbClr val="000000"/>
                </a:solidFill>
                <a:latin typeface="Lato Light"/>
              </a:rPr>
              <a:t>This approach may have a cheaper price point as there is a lower level of human involvement, there are some obvious drawbacks. There are no people to help and guide candidates during their exam and there are usually no real-time interventions. </a:t>
            </a:r>
          </a:p>
          <a:p>
            <a:endParaRPr lang="en-GB" sz="1800" b="0" i="0" u="none" strike="noStrike" baseline="0" dirty="0">
              <a:solidFill>
                <a:srgbClr val="000000"/>
              </a:solidFill>
              <a:latin typeface="Lato Light"/>
            </a:endParaRPr>
          </a:p>
          <a:p>
            <a:r>
              <a:rPr lang="en-GB" sz="1800" b="0" i="0" u="none" strike="noStrike" baseline="0" dirty="0">
                <a:solidFill>
                  <a:srgbClr val="000000"/>
                </a:solidFill>
                <a:latin typeface="Lato Light"/>
              </a:rPr>
              <a:t>3- </a:t>
            </a:r>
            <a:r>
              <a:rPr lang="en-GB" sz="1800" dirty="0">
                <a:solidFill>
                  <a:srgbClr val="000000"/>
                </a:solidFill>
                <a:latin typeface="Arial" panose="020B0604020202020204" pitchFamily="34" charset="0"/>
              </a:rPr>
              <a:t>Automated Remote Invigilation</a:t>
            </a:r>
            <a:r>
              <a:rPr lang="en-GB" sz="1800" b="0" i="0" u="none" strike="noStrike" baseline="0" dirty="0">
                <a:solidFill>
                  <a:srgbClr val="000000"/>
                </a:solidFill>
                <a:latin typeface="Lato Light"/>
              </a:rPr>
              <a:t> </a:t>
            </a:r>
          </a:p>
          <a:p>
            <a:r>
              <a:rPr lang="en-GB" sz="1800" b="0" i="0" u="none" strike="noStrike" baseline="0" dirty="0">
                <a:solidFill>
                  <a:srgbClr val="000000"/>
                </a:solidFill>
                <a:latin typeface="Lato Light"/>
              </a:rPr>
              <a:t>market feedback suggests that neither examining bodies nor their candidates are quite ready to deal entirely with a machine for higher stakes exams. </a:t>
            </a:r>
          </a:p>
          <a:p>
            <a:r>
              <a:rPr lang="en-GB" sz="1800" b="0" i="0" u="none" strike="noStrike" baseline="0" dirty="0">
                <a:solidFill>
                  <a:srgbClr val="000000"/>
                </a:solidFill>
                <a:latin typeface="Lato Light"/>
              </a:rPr>
              <a:t>An essential part of automated invigilation is the calibration step, which can take some time to get right. If the software is not correctly calibrated, in the case of over sensitivity there may be a large number of red flags raised during the exam,. </a:t>
            </a:r>
          </a:p>
          <a:p>
            <a:endParaRPr lang="en-GB" sz="1800" b="0" i="0" u="none" strike="noStrike" baseline="0" dirty="0">
              <a:solidFill>
                <a:srgbClr val="000000"/>
              </a:solidFill>
              <a:latin typeface="Lato Light"/>
            </a:endParaRPr>
          </a:p>
        </p:txBody>
      </p:sp>
    </p:spTree>
    <p:extLst>
      <p:ext uri="{BB962C8B-B14F-4D97-AF65-F5344CB8AC3E}">
        <p14:creationId xmlns:p14="http://schemas.microsoft.com/office/powerpoint/2010/main" val="1565727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sz="1800" b="0" i="0" u="none" strike="noStrike" baseline="0" dirty="0">
              <a:solidFill>
                <a:srgbClr val="000000"/>
              </a:solidFill>
              <a:latin typeface="Lato Light"/>
            </a:endParaRPr>
          </a:p>
          <a:p>
            <a:endParaRPr lang="en-GB" dirty="0"/>
          </a:p>
        </p:txBody>
      </p:sp>
    </p:spTree>
    <p:extLst>
      <p:ext uri="{BB962C8B-B14F-4D97-AF65-F5344CB8AC3E}">
        <p14:creationId xmlns:p14="http://schemas.microsoft.com/office/powerpoint/2010/main" val="1790106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15403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We tested the software for two module, the first one was for an in-module test in PY6040 where historically the test used to be run on campus online with lockdown browser and human invigilator. Which would give us a good indication about the technology. The second check was performed with an End of year exam for PY7010 as the </a:t>
            </a: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students sat a paper-based exam on campus with human invigilation (just before covid) and this would be our benchmark for the software testing, and it’d effect on students’ performance.  </a:t>
            </a:r>
            <a:endParaRPr lang="en-GB" dirty="0"/>
          </a:p>
        </p:txBody>
      </p:sp>
    </p:spTree>
    <p:extLst>
      <p:ext uri="{BB962C8B-B14F-4D97-AF65-F5344CB8AC3E}">
        <p14:creationId xmlns:p14="http://schemas.microsoft.com/office/powerpoint/2010/main" val="3873940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The survey was generated in Canvas quiz with yes and no question and this helped us to identify students with different issues  </a:t>
            </a:r>
          </a:p>
        </p:txBody>
      </p:sp>
    </p:spTree>
    <p:extLst>
      <p:ext uri="{BB962C8B-B14F-4D97-AF65-F5344CB8AC3E}">
        <p14:creationId xmlns:p14="http://schemas.microsoft.com/office/powerpoint/2010/main" val="3033543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Students’ performance between this year and last was comparable leading us to conclude that both the system worked as intended and that students were not disadvantaged by its implementation.</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r>
              <a:rPr lang="en-GB" sz="1200" dirty="0">
                <a:solidFill>
                  <a:srgbClr val="000000"/>
                </a:solidFill>
                <a:latin typeface="Arial" panose="020B0604020202020204" pitchFamily="34" charset="0"/>
                <a:cs typeface="Arial" panose="020B0604020202020204" pitchFamily="34" charset="0"/>
              </a:rPr>
              <a:t>Technical support is essential</a:t>
            </a:r>
          </a:p>
          <a:p>
            <a:r>
              <a:rPr lang="en-GB" sz="1200" dirty="0">
                <a:solidFill>
                  <a:srgbClr val="000000"/>
                </a:solidFill>
                <a:latin typeface="Arial" panose="020B0604020202020204" pitchFamily="34" charset="0"/>
                <a:cs typeface="Arial" panose="020B0604020202020204" pitchFamily="34" charset="0"/>
              </a:rPr>
              <a:t>There is an increase in the global demand for remote invigilation with several HE and examination bodies using different proctoring software</a:t>
            </a:r>
          </a:p>
          <a:p>
            <a:endParaRPr lang="en-GB" dirty="0"/>
          </a:p>
        </p:txBody>
      </p:sp>
    </p:spTree>
    <p:extLst>
      <p:ext uri="{BB962C8B-B14F-4D97-AF65-F5344CB8AC3E}">
        <p14:creationId xmlns:p14="http://schemas.microsoft.com/office/powerpoint/2010/main" val="2836065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With implantation of a new technology, you need to adopted a very supportive open communication with the students because there will be a lot of anxiety to try something different.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Therefore throughout the process we adopted a listening approach where we organised several open forums with students where they were able to share some of their concerns and questions such as privacy, who is going to preview, toilet break(s), technology needed and noise level.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dirty="0">
                <a:solidFill>
                  <a:srgbClr val="000000"/>
                </a:solidFill>
                <a:latin typeface="Arial" panose="020B0604020202020204" pitchFamily="34" charset="0"/>
                <a:cs typeface="Arial" panose="020B0604020202020204" pitchFamily="34" charset="0"/>
              </a:rPr>
              <a:t>Different layers of QA were implemented to ensure exam consistency </a:t>
            </a:r>
          </a:p>
          <a:p>
            <a:r>
              <a:rPr lang="en-GB" sz="1200" dirty="0">
                <a:solidFill>
                  <a:srgbClr val="000000"/>
                </a:solidFill>
                <a:latin typeface="Arial" panose="020B0604020202020204" pitchFamily="34" charset="0"/>
                <a:ea typeface="Calibri" panose="020F0502020204030204" pitchFamily="34" charset="0"/>
                <a:cs typeface="Arial" panose="020B0604020202020204" pitchFamily="34" charset="0"/>
              </a:rPr>
              <a:t>A guideline was prepared for both students and staff to ensure students will have the same experience throughout. </a:t>
            </a:r>
          </a:p>
          <a:p>
            <a:r>
              <a:rPr lang="en-GB" sz="1200" dirty="0">
                <a:solidFill>
                  <a:srgbClr val="000000"/>
                </a:solidFill>
                <a:latin typeface="Arial" panose="020B0604020202020204" pitchFamily="34" charset="0"/>
                <a:ea typeface="Calibri" panose="020F0502020204030204" pitchFamily="34" charset="0"/>
                <a:cs typeface="Arial" panose="020B0604020202020204" pitchFamily="34" charset="0"/>
              </a:rPr>
              <a:t>A checklist on exam sittings was generated and shared with staff to ensure exam sitting consistency  </a:t>
            </a:r>
            <a:endPar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endParaRPr lang="en-GB" dirty="0"/>
          </a:p>
        </p:txBody>
      </p:sp>
    </p:spTree>
    <p:extLst>
      <p:ext uri="{BB962C8B-B14F-4D97-AF65-F5344CB8AC3E}">
        <p14:creationId xmlns:p14="http://schemas.microsoft.com/office/powerpoint/2010/main" val="679341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0" u="none" strike="noStrike" baseline="0" dirty="0">
                <a:solidFill>
                  <a:srgbClr val="000000"/>
                </a:solidFill>
                <a:latin typeface="Lato Light"/>
              </a:rPr>
              <a:t>Everything considered, remote invigilation offers such significant benefits over face-to-face exams, that it’s not really a case of “if” it will be adopted at scale, it’s more a case of “when”. With many providers offering a cloud-based solution, there is the added advantage that it can easily be piloted or tried out for one specific cohort or exam and this can help build the business case and get stakeholder buy-in, particularly as initial candidates can be surveyed to get their feedback as par t of the process. </a:t>
            </a:r>
          </a:p>
          <a:p>
            <a:endParaRPr lang="en-GB" dirty="0"/>
          </a:p>
        </p:txBody>
      </p:sp>
    </p:spTree>
    <p:extLst>
      <p:ext uri="{BB962C8B-B14F-4D97-AF65-F5344CB8AC3E}">
        <p14:creationId xmlns:p14="http://schemas.microsoft.com/office/powerpoint/2010/main" val="11210038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Copy">
    <p:spTree>
      <p:nvGrpSpPr>
        <p:cNvPr id="1" name=""/>
        <p:cNvGrpSpPr/>
        <p:nvPr/>
      </p:nvGrpSpPr>
      <p:grpSpPr>
        <a:xfrm>
          <a:off x="0" y="0"/>
          <a:ext cx="0" cy="0"/>
          <a:chOff x="0" y="0"/>
          <a:chExt cx="0" cy="0"/>
        </a:xfrm>
      </p:grpSpPr>
      <p:sp>
        <p:nvSpPr>
          <p:cNvPr id="44" name="Shape 44"/>
          <p:cNvSpPr>
            <a:spLocks noGrp="1"/>
          </p:cNvSpPr>
          <p:nvPr>
            <p:ph type="body" sz="quarter" idx="13"/>
          </p:nvPr>
        </p:nvSpPr>
        <p:spPr>
          <a:xfrm>
            <a:off x="444499" y="904715"/>
            <a:ext cx="10004877" cy="754382"/>
          </a:xfrm>
          <a:prstGeom prst="rect">
            <a:avLst/>
          </a:prstGeom>
        </p:spPr>
        <p:txBody>
          <a:bodyPr/>
          <a:lstStyle>
            <a:lvl1pPr marL="0" indent="0">
              <a:spcBef>
                <a:spcPts val="0"/>
              </a:spcBef>
              <a:buSzTx/>
              <a:buFontTx/>
              <a:buNone/>
              <a:defRPr sz="4400" b="1"/>
            </a:lvl1pPr>
          </a:lstStyle>
          <a:p>
            <a:pPr lvl="0"/>
            <a:r>
              <a:rPr lang="en-US"/>
              <a:t>Click to edit Master text styles</a:t>
            </a:r>
          </a:p>
        </p:txBody>
      </p:sp>
      <p:sp>
        <p:nvSpPr>
          <p:cNvPr id="45" name="Shape 45"/>
          <p:cNvSpPr>
            <a:spLocks noGrp="1"/>
          </p:cNvSpPr>
          <p:nvPr>
            <p:ph type="body" idx="14"/>
          </p:nvPr>
        </p:nvSpPr>
        <p:spPr>
          <a:xfrm>
            <a:off x="444500" y="1901825"/>
            <a:ext cx="11137900" cy="4351338"/>
          </a:xfrm>
          <a:prstGeom prst="rect">
            <a:avLst/>
          </a:prstGeom>
        </p:spPr>
        <p:txBody>
          <a:bodyPr/>
          <a:lstStyle>
            <a:lvl1pPr marL="0" indent="0">
              <a:buSzTx/>
              <a:buFontTx/>
              <a:buNone/>
            </a:lvl1pPr>
          </a:lstStyle>
          <a:p>
            <a:pPr lvl="0"/>
            <a:r>
              <a:rPr lang="en-US"/>
              <a:t>Click to edit Master text styles</a:t>
            </a:r>
          </a:p>
        </p:txBody>
      </p:sp>
      <p:sp>
        <p:nvSpPr>
          <p:cNvPr id="4" name="Shape 6"/>
          <p:cNvSpPr>
            <a:spLocks noGrp="1"/>
          </p:cNvSpPr>
          <p:nvPr>
            <p:ph type="sldNum" sz="quarter" idx="15"/>
          </p:nvPr>
        </p:nvSpPr>
        <p:spPr>
          <a:ln/>
        </p:spPr>
        <p:txBody>
          <a:bodyPr/>
          <a:lstStyle>
            <a:lvl1pPr>
              <a:defRPr/>
            </a:lvl1pPr>
          </a:lstStyle>
          <a:p>
            <a:fld id="{3BC17109-C522-574A-BE1C-A752EDD30D17}" type="slidenum">
              <a:rPr lang="en-US"/>
              <a:pPr/>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49376" y="671513"/>
            <a:ext cx="1133024" cy="1157341"/>
          </a:xfrm>
          <a:prstGeom prst="rect">
            <a:avLst/>
          </a:prstGeom>
        </p:spPr>
      </p:pic>
    </p:spTree>
    <p:extLst>
      <p:ext uri="{BB962C8B-B14F-4D97-AF65-F5344CB8AC3E}">
        <p14:creationId xmlns:p14="http://schemas.microsoft.com/office/powerpoint/2010/main" val="2612253105"/>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44500" y="904875"/>
            <a:ext cx="10004876" cy="754063"/>
          </a:xfrm>
        </p:spPr>
        <p:txBody>
          <a:bodyPr/>
          <a:lstStyle/>
          <a:p>
            <a:r>
              <a:rPr lang="en-GB"/>
              <a:t>Click to edit Master title style</a:t>
            </a:r>
            <a:endParaRPr lang="en-US"/>
          </a:p>
        </p:txBody>
      </p:sp>
      <p:sp>
        <p:nvSpPr>
          <p:cNvPr id="3" name="Content Placeholder 2"/>
          <p:cNvSpPr>
            <a:spLocks noGrp="1"/>
          </p:cNvSpPr>
          <p:nvPr>
            <p:ph sz="half" idx="1"/>
          </p:nvPr>
        </p:nvSpPr>
        <p:spPr>
          <a:xfrm>
            <a:off x="609600" y="1889124"/>
            <a:ext cx="5384800" cy="42370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6197600" y="1889124"/>
            <a:ext cx="5384800" cy="42370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Date Placeholder 4"/>
          <p:cNvSpPr>
            <a:spLocks noGrp="1"/>
          </p:cNvSpPr>
          <p:nvPr>
            <p:ph type="dt" sz="half" idx="10"/>
          </p:nvPr>
        </p:nvSpPr>
        <p:spPr>
          <a:xfrm>
            <a:off x="609600" y="6356350"/>
            <a:ext cx="2844800" cy="365125"/>
          </a:xfrm>
          <a:prstGeom prst="rect">
            <a:avLst/>
          </a:prstGeom>
        </p:spPr>
        <p:txBody>
          <a:bodyPr/>
          <a:lstStyle>
            <a:lvl1pPr eaLnBrk="1" hangingPunct="1">
              <a:defRPr/>
            </a:lvl1pPr>
          </a:lstStyle>
          <a:p>
            <a:pPr>
              <a:defRPr/>
            </a:pPr>
            <a:fld id="{8BCA4258-9051-EB48-832C-C696D23DAB86}" type="datetimeFigureOut">
              <a:rPr lang="en-US"/>
              <a:pPr>
                <a:defRPr/>
              </a:pPr>
              <a:t>6/25/2021</a:t>
            </a:fld>
            <a:endParaRPr lang="en-US"/>
          </a:p>
        </p:txBody>
      </p:sp>
      <p:sp>
        <p:nvSpPr>
          <p:cNvPr id="6" name="Footer Placeholder 5"/>
          <p:cNvSpPr>
            <a:spLocks noGrp="1"/>
          </p:cNvSpPr>
          <p:nvPr>
            <p:ph type="ftr" sz="quarter" idx="11"/>
          </p:nvPr>
        </p:nvSpPr>
        <p:spPr>
          <a:xfrm>
            <a:off x="4165600" y="6356350"/>
            <a:ext cx="3860800" cy="365125"/>
          </a:xfrm>
          <a:prstGeom prst="rect">
            <a:avLst/>
          </a:prstGeom>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a:xfrm>
            <a:off x="8462963" y="6218238"/>
            <a:ext cx="274637" cy="276225"/>
          </a:xfrm>
        </p:spPr>
        <p:txBody>
          <a:bodyPr/>
          <a:lstStyle>
            <a:lvl1pPr>
              <a:defRPr/>
            </a:lvl1pPr>
          </a:lstStyle>
          <a:p>
            <a:pPr>
              <a:defRPr/>
            </a:pPr>
            <a:fld id="{6634D4E0-ED77-5D49-85EC-A0C92DCDBA07}" type="slidenum">
              <a:rPr lang="en-US"/>
              <a:pPr>
                <a:defRPr/>
              </a:pPr>
              <a:t>‹#›</a:t>
            </a:fld>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49376" y="671513"/>
            <a:ext cx="1133024" cy="1157341"/>
          </a:xfrm>
          <a:prstGeom prst="rect">
            <a:avLst/>
          </a:prstGeom>
        </p:spPr>
      </p:pic>
    </p:spTree>
    <p:extLst>
      <p:ext uri="{BB962C8B-B14F-4D97-AF65-F5344CB8AC3E}">
        <p14:creationId xmlns:p14="http://schemas.microsoft.com/office/powerpoint/2010/main" val="1916567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1FD9B-49C4-4F40-A5E2-D59F5EDE081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4DFC89-1C4C-40B1-9E6B-5FADC2E679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4B4636-04C1-4925-8C62-84C3062DBA48}"/>
              </a:ext>
            </a:extLst>
          </p:cNvPr>
          <p:cNvSpPr>
            <a:spLocks noGrp="1"/>
          </p:cNvSpPr>
          <p:nvPr>
            <p:ph type="dt" sz="half" idx="10"/>
          </p:nvPr>
        </p:nvSpPr>
        <p:spPr/>
        <p:txBody>
          <a:bodyPr/>
          <a:lstStyle/>
          <a:p>
            <a:fld id="{D3DD4777-E42A-4EAE-A85B-973524E5F144}" type="datetimeFigureOut">
              <a:rPr lang="en-GB" smtClean="0"/>
              <a:t>25/06/2021</a:t>
            </a:fld>
            <a:endParaRPr lang="en-GB"/>
          </a:p>
        </p:txBody>
      </p:sp>
      <p:sp>
        <p:nvSpPr>
          <p:cNvPr id="5" name="Footer Placeholder 4">
            <a:extLst>
              <a:ext uri="{FF2B5EF4-FFF2-40B4-BE49-F238E27FC236}">
                <a16:creationId xmlns:a16="http://schemas.microsoft.com/office/drawing/2014/main" id="{16FDEBA7-1817-4D01-8520-E31FE7C42E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D3CEF3-A6A2-4BC1-86E8-4B328325F040}"/>
              </a:ext>
            </a:extLst>
          </p:cNvPr>
          <p:cNvSpPr>
            <a:spLocks noGrp="1"/>
          </p:cNvSpPr>
          <p:nvPr>
            <p:ph type="sldNum" sz="quarter" idx="12"/>
          </p:nvPr>
        </p:nvSpPr>
        <p:spPr/>
        <p:txBody>
          <a:bodyPr/>
          <a:lstStyle/>
          <a:p>
            <a:fld id="{867F3E2D-B1AF-419E-8307-6788D719D0EC}" type="slidenum">
              <a:rPr lang="en-GB" smtClean="0"/>
              <a:t>‹#›</a:t>
            </a:fld>
            <a:endParaRPr lang="en-GB"/>
          </a:p>
        </p:txBody>
      </p:sp>
    </p:spTree>
    <p:extLst>
      <p:ext uri="{BB962C8B-B14F-4D97-AF65-F5344CB8AC3E}">
        <p14:creationId xmlns:p14="http://schemas.microsoft.com/office/powerpoint/2010/main" val="2603133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35110-633E-449F-88B7-0626F104D0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CE6EB90-3163-4579-8E8B-554A5780CF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B0CEDF6-2C61-438D-9DBA-3D686B89AFB3}"/>
              </a:ext>
            </a:extLst>
          </p:cNvPr>
          <p:cNvSpPr>
            <a:spLocks noGrp="1"/>
          </p:cNvSpPr>
          <p:nvPr>
            <p:ph type="dt" sz="half" idx="10"/>
          </p:nvPr>
        </p:nvSpPr>
        <p:spPr/>
        <p:txBody>
          <a:bodyPr/>
          <a:lstStyle/>
          <a:p>
            <a:fld id="{D3DD4777-E42A-4EAE-A85B-973524E5F144}" type="datetimeFigureOut">
              <a:rPr lang="en-GB" smtClean="0"/>
              <a:t>25/06/2021</a:t>
            </a:fld>
            <a:endParaRPr lang="en-GB"/>
          </a:p>
        </p:txBody>
      </p:sp>
      <p:sp>
        <p:nvSpPr>
          <p:cNvPr id="5" name="Footer Placeholder 4">
            <a:extLst>
              <a:ext uri="{FF2B5EF4-FFF2-40B4-BE49-F238E27FC236}">
                <a16:creationId xmlns:a16="http://schemas.microsoft.com/office/drawing/2014/main" id="{BF0FEF3F-BF93-49AB-96B2-2EC08AE591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58B2C0-4A71-46C7-841E-A8D0A834CDEE}"/>
              </a:ext>
            </a:extLst>
          </p:cNvPr>
          <p:cNvSpPr>
            <a:spLocks noGrp="1"/>
          </p:cNvSpPr>
          <p:nvPr>
            <p:ph type="sldNum" sz="quarter" idx="12"/>
          </p:nvPr>
        </p:nvSpPr>
        <p:spPr/>
        <p:txBody>
          <a:bodyPr/>
          <a:lstStyle/>
          <a:p>
            <a:fld id="{867F3E2D-B1AF-419E-8307-6788D719D0EC}" type="slidenum">
              <a:rPr lang="en-GB" smtClean="0"/>
              <a:t>‹#›</a:t>
            </a:fld>
            <a:endParaRPr lang="en-GB"/>
          </a:p>
        </p:txBody>
      </p:sp>
    </p:spTree>
    <p:extLst>
      <p:ext uri="{BB962C8B-B14F-4D97-AF65-F5344CB8AC3E}">
        <p14:creationId xmlns:p14="http://schemas.microsoft.com/office/powerpoint/2010/main" val="2863185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3" name="Shape 13"/>
          <p:cNvSpPr>
            <a:spLocks noChangeArrowheads="1"/>
          </p:cNvSpPr>
          <p:nvPr/>
        </p:nvSpPr>
        <p:spPr bwMode="auto">
          <a:xfrm>
            <a:off x="0" y="4260850"/>
            <a:ext cx="284163" cy="703263"/>
          </a:xfrm>
          <a:prstGeom prst="rect">
            <a:avLst/>
          </a:prstGeom>
          <a:solidFill>
            <a:srgbClr val="0F80CA"/>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18" tIns="45718" rIns="45718" bIns="45718" anchor="ctr"/>
          <a:lstStyle/>
          <a:p>
            <a:pPr algn="ctr" hangingPunct="0"/>
            <a:endParaRPr lang="en-US" sz="1800" b="0">
              <a:latin typeface="Calibri" charset="0"/>
              <a:cs typeface="Calibri" charset="0"/>
              <a:sym typeface="Calibri" charset="0"/>
            </a:endParaRPr>
          </a:p>
        </p:txBody>
      </p:sp>
      <p:pic>
        <p:nvPicPr>
          <p:cNvPr id="4"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auto">
          <a:xfrm>
            <a:off x="284956" y="254000"/>
            <a:ext cx="881063" cy="881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Shape 15"/>
          <p:cNvSpPr>
            <a:spLocks noGrp="1"/>
          </p:cNvSpPr>
          <p:nvPr>
            <p:ph type="sldNum" sz="quarter" idx="14"/>
          </p:nvPr>
        </p:nvSpPr>
        <p:spPr>
          <a:xfrm>
            <a:off x="11080750" y="6403975"/>
            <a:ext cx="273050" cy="269875"/>
          </a:xfrm>
        </p:spPr>
        <p:txBody>
          <a:bodyPr/>
          <a:lstStyle>
            <a:lvl1pPr>
              <a:defRPr/>
            </a:lvl1pPr>
          </a:lstStyle>
          <a:p>
            <a:fld id="{B0433BAB-71B3-474E-AF2E-350E97F8E76F}" type="slidenum">
              <a:rPr lang="en-US"/>
              <a:pPr/>
              <a:t>‹#›</a:t>
            </a:fld>
            <a:endParaRPr lang="en-US"/>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73414" y="344364"/>
            <a:ext cx="3663241" cy="3741862"/>
          </a:xfrm>
          <a:prstGeom prst="rect">
            <a:avLst/>
          </a:prstGeom>
        </p:spPr>
      </p:pic>
      <p:sp>
        <p:nvSpPr>
          <p:cNvPr id="7" name="Shape 14"/>
          <p:cNvSpPr>
            <a:spLocks noGrp="1"/>
          </p:cNvSpPr>
          <p:nvPr>
            <p:ph type="body" sz="half" idx="13" hasCustomPrompt="1"/>
          </p:nvPr>
        </p:nvSpPr>
        <p:spPr>
          <a:xfrm>
            <a:off x="444500" y="4257516"/>
            <a:ext cx="10515600" cy="1364615"/>
          </a:xfrm>
          <a:prstGeom prst="rect">
            <a:avLst/>
          </a:prstGeom>
        </p:spPr>
        <p:txBody>
          <a:bodyPr/>
          <a:lstStyle>
            <a:lvl1pPr marL="0" indent="0">
              <a:spcBef>
                <a:spcPts val="0"/>
              </a:spcBef>
              <a:buSzTx/>
              <a:buFontTx/>
              <a:buNone/>
              <a:defRPr sz="4400" b="1"/>
            </a:lvl1pPr>
          </a:lstStyle>
          <a:p>
            <a:pPr lvl="0"/>
            <a:r>
              <a:rPr lang="en-US" dirty="0"/>
              <a:t>Click to edit Master text styles</a:t>
            </a:r>
          </a:p>
          <a:p>
            <a:pPr lvl="0"/>
            <a:endParaRPr lang="en-US" dirty="0"/>
          </a:p>
        </p:txBody>
      </p:sp>
      <p:sp>
        <p:nvSpPr>
          <p:cNvPr id="8" name="Shape 14"/>
          <p:cNvSpPr>
            <a:spLocks noGrp="1"/>
          </p:cNvSpPr>
          <p:nvPr>
            <p:ph type="body" sz="half" idx="15" hasCustomPrompt="1"/>
          </p:nvPr>
        </p:nvSpPr>
        <p:spPr>
          <a:xfrm>
            <a:off x="444500" y="5622132"/>
            <a:ext cx="10515600" cy="781844"/>
          </a:xfrm>
          <a:prstGeom prst="rect">
            <a:avLst/>
          </a:prstGeom>
        </p:spPr>
        <p:txBody>
          <a:bodyPr/>
          <a:lstStyle>
            <a:lvl1pPr marL="0" indent="0">
              <a:spcBef>
                <a:spcPts val="0"/>
              </a:spcBef>
              <a:buSzTx/>
              <a:buFontTx/>
              <a:buNone/>
              <a:defRPr sz="3200" b="0" baseline="0"/>
            </a:lvl1pPr>
          </a:lstStyle>
          <a:p>
            <a:pPr lvl="0"/>
            <a:r>
              <a:rPr lang="en-US" dirty="0"/>
              <a:t>Click to edit Master text styles</a:t>
            </a:r>
          </a:p>
          <a:p>
            <a:pPr lvl="0"/>
            <a:endParaRPr lang="en-US" dirty="0"/>
          </a:p>
        </p:txBody>
      </p:sp>
    </p:spTree>
    <p:extLst>
      <p:ext uri="{BB962C8B-B14F-4D97-AF65-F5344CB8AC3E}">
        <p14:creationId xmlns:p14="http://schemas.microsoft.com/office/powerpoint/2010/main" val="2705799342"/>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Copy">
    <p:spTree>
      <p:nvGrpSpPr>
        <p:cNvPr id="1" name=""/>
        <p:cNvGrpSpPr/>
        <p:nvPr/>
      </p:nvGrpSpPr>
      <p:grpSpPr>
        <a:xfrm>
          <a:off x="0" y="0"/>
          <a:ext cx="0" cy="0"/>
          <a:chOff x="0" y="0"/>
          <a:chExt cx="0" cy="0"/>
        </a:xfrm>
      </p:grpSpPr>
      <p:sp>
        <p:nvSpPr>
          <p:cNvPr id="44" name="Shape 44"/>
          <p:cNvSpPr>
            <a:spLocks noGrp="1"/>
          </p:cNvSpPr>
          <p:nvPr>
            <p:ph type="body" sz="quarter" idx="13"/>
          </p:nvPr>
        </p:nvSpPr>
        <p:spPr>
          <a:xfrm>
            <a:off x="444500" y="904715"/>
            <a:ext cx="10004876" cy="754382"/>
          </a:xfrm>
          <a:prstGeom prst="rect">
            <a:avLst/>
          </a:prstGeom>
        </p:spPr>
        <p:txBody>
          <a:bodyPr/>
          <a:lstStyle>
            <a:lvl1pPr marL="0" indent="0">
              <a:spcBef>
                <a:spcPts val="0"/>
              </a:spcBef>
              <a:buSzTx/>
              <a:buFontTx/>
              <a:buNone/>
              <a:defRPr sz="4400" b="1"/>
            </a:lvl1pPr>
          </a:lstStyle>
          <a:p>
            <a:pPr lvl="0"/>
            <a:r>
              <a:rPr lang="en-US"/>
              <a:t>Click to edit Master text styles</a:t>
            </a:r>
          </a:p>
        </p:txBody>
      </p:sp>
      <p:sp>
        <p:nvSpPr>
          <p:cNvPr id="45" name="Shape 45"/>
          <p:cNvSpPr>
            <a:spLocks noGrp="1"/>
          </p:cNvSpPr>
          <p:nvPr>
            <p:ph type="body" idx="14"/>
          </p:nvPr>
        </p:nvSpPr>
        <p:spPr>
          <a:xfrm>
            <a:off x="444500" y="1901825"/>
            <a:ext cx="11137900" cy="4351338"/>
          </a:xfrm>
          <a:prstGeom prst="rect">
            <a:avLst/>
          </a:prstGeom>
        </p:spPr>
        <p:txBody>
          <a:bodyPr/>
          <a:lstStyle>
            <a:lvl1pPr marL="0" indent="0">
              <a:buSzTx/>
              <a:buFontTx/>
              <a:buNone/>
            </a:lvl1pPr>
          </a:lstStyle>
          <a:p>
            <a:pPr lvl="0"/>
            <a:r>
              <a:rPr lang="en-US"/>
              <a:t>Click to edit Master text styles</a:t>
            </a:r>
          </a:p>
        </p:txBody>
      </p:sp>
      <p:sp>
        <p:nvSpPr>
          <p:cNvPr id="4" name="Shape 6"/>
          <p:cNvSpPr>
            <a:spLocks noGrp="1"/>
          </p:cNvSpPr>
          <p:nvPr>
            <p:ph type="sldNum" sz="quarter" idx="15"/>
          </p:nvPr>
        </p:nvSpPr>
        <p:spPr>
          <a:ln/>
        </p:spPr>
        <p:txBody>
          <a:bodyPr/>
          <a:lstStyle>
            <a:lvl1pPr>
              <a:defRPr/>
            </a:lvl1pPr>
          </a:lstStyle>
          <a:p>
            <a:fld id="{3BC17109-C522-574A-BE1C-A752EDD30D17}" type="slidenum">
              <a:rPr lang="en-US"/>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49376" y="671513"/>
            <a:ext cx="1133024" cy="1157341"/>
          </a:xfrm>
          <a:prstGeom prst="rect">
            <a:avLst/>
          </a:prstGeom>
        </p:spPr>
      </p:pic>
    </p:spTree>
    <p:extLst>
      <p:ext uri="{BB962C8B-B14F-4D97-AF65-F5344CB8AC3E}">
        <p14:creationId xmlns:p14="http://schemas.microsoft.com/office/powerpoint/2010/main" val="202952004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Copy, Large Image">
    <p:spTree>
      <p:nvGrpSpPr>
        <p:cNvPr id="1" name=""/>
        <p:cNvGrpSpPr/>
        <p:nvPr/>
      </p:nvGrpSpPr>
      <p:grpSpPr>
        <a:xfrm>
          <a:off x="0" y="0"/>
          <a:ext cx="0" cy="0"/>
          <a:chOff x="0" y="0"/>
          <a:chExt cx="0" cy="0"/>
        </a:xfrm>
      </p:grpSpPr>
      <p:sp>
        <p:nvSpPr>
          <p:cNvPr id="54" name="Shape 54"/>
          <p:cNvSpPr>
            <a:spLocks noGrp="1"/>
          </p:cNvSpPr>
          <p:nvPr>
            <p:ph type="body" sz="quarter" idx="14"/>
          </p:nvPr>
        </p:nvSpPr>
        <p:spPr>
          <a:xfrm>
            <a:off x="444500" y="904715"/>
            <a:ext cx="5482348" cy="754382"/>
          </a:xfrm>
          <a:prstGeom prst="rect">
            <a:avLst/>
          </a:prstGeom>
        </p:spPr>
        <p:txBody>
          <a:bodyPr/>
          <a:lstStyle>
            <a:lvl1pPr marL="0" indent="0">
              <a:spcBef>
                <a:spcPts val="0"/>
              </a:spcBef>
              <a:buSzTx/>
              <a:buFontTx/>
              <a:buNone/>
              <a:defRPr sz="4400" b="1"/>
            </a:lvl1pPr>
          </a:lstStyle>
          <a:p>
            <a:pPr lvl="0"/>
            <a:r>
              <a:rPr lang="en-US"/>
              <a:t>Click to edit Master text styles</a:t>
            </a:r>
          </a:p>
        </p:txBody>
      </p:sp>
      <p:sp>
        <p:nvSpPr>
          <p:cNvPr id="55" name="Shape 55"/>
          <p:cNvSpPr>
            <a:spLocks noGrp="1"/>
          </p:cNvSpPr>
          <p:nvPr>
            <p:ph type="body" sz="half" idx="15"/>
          </p:nvPr>
        </p:nvSpPr>
        <p:spPr>
          <a:xfrm>
            <a:off x="444500" y="1901825"/>
            <a:ext cx="5472159" cy="3798888"/>
          </a:xfrm>
          <a:prstGeom prst="rect">
            <a:avLst/>
          </a:prstGeom>
        </p:spPr>
        <p:txBody>
          <a:bodyPr/>
          <a:lstStyle>
            <a:lvl1pPr marL="0" indent="0">
              <a:buSzTx/>
              <a:buFontTx/>
              <a:buNone/>
            </a:lvl1pPr>
          </a:lstStyle>
          <a:p>
            <a:pPr lvl="0"/>
            <a:r>
              <a:rPr lang="en-US"/>
              <a:t>Click to edit Master text styles</a:t>
            </a:r>
          </a:p>
        </p:txBody>
      </p:sp>
      <p:sp>
        <p:nvSpPr>
          <p:cNvPr id="56" name="Shape 56"/>
          <p:cNvSpPr>
            <a:spLocks noGrp="1"/>
          </p:cNvSpPr>
          <p:nvPr>
            <p:ph type="pic" idx="16"/>
          </p:nvPr>
        </p:nvSpPr>
        <p:spPr>
          <a:xfrm>
            <a:off x="6107199" y="595"/>
            <a:ext cx="6081349" cy="6858031"/>
          </a:xfrm>
          <a:prstGeom prst="rect">
            <a:avLst/>
          </a:prstGeom>
        </p:spPr>
        <p:txBody>
          <a:bodyPr lIns="91439" tIns="45719" rIns="91439" bIns="45719">
            <a:noAutofit/>
          </a:bodyPr>
          <a:lstStyle/>
          <a:p>
            <a:pPr lvl="0"/>
            <a:r>
              <a:rPr lang="en-US" noProof="0">
                <a:sym typeface="Arial"/>
              </a:rPr>
              <a:t>Drag picture to placeholder or click icon to add</a:t>
            </a:r>
            <a:endParaRPr noProof="0">
              <a:sym typeface="Arial"/>
            </a:endParaRPr>
          </a:p>
        </p:txBody>
      </p:sp>
      <p:sp>
        <p:nvSpPr>
          <p:cNvPr id="6" name="Shape 6"/>
          <p:cNvSpPr>
            <a:spLocks noGrp="1"/>
          </p:cNvSpPr>
          <p:nvPr>
            <p:ph type="sldNum" sz="quarter" idx="17"/>
          </p:nvPr>
        </p:nvSpPr>
        <p:spPr>
          <a:ln/>
        </p:spPr>
        <p:txBody>
          <a:bodyPr/>
          <a:lstStyle>
            <a:lvl1pPr>
              <a:defRPr/>
            </a:lvl1pPr>
          </a:lstStyle>
          <a:p>
            <a:fld id="{134CA6AD-401D-B042-B681-315382314D01}" type="slidenum">
              <a:rPr lang="en-US"/>
              <a:pPr/>
              <a:t>‹#›</a:t>
            </a:fld>
            <a:endParaRPr lang="en-US"/>
          </a:p>
        </p:txBody>
      </p:sp>
    </p:spTree>
    <p:extLst>
      <p:ext uri="{BB962C8B-B14F-4D97-AF65-F5344CB8AC3E}">
        <p14:creationId xmlns:p14="http://schemas.microsoft.com/office/powerpoint/2010/main" val="692202680"/>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Copy, Small Image">
    <p:spTree>
      <p:nvGrpSpPr>
        <p:cNvPr id="1" name=""/>
        <p:cNvGrpSpPr/>
        <p:nvPr/>
      </p:nvGrpSpPr>
      <p:grpSpPr>
        <a:xfrm>
          <a:off x="0" y="0"/>
          <a:ext cx="0" cy="0"/>
          <a:chOff x="0" y="0"/>
          <a:chExt cx="0" cy="0"/>
        </a:xfrm>
      </p:grpSpPr>
      <p:sp>
        <p:nvSpPr>
          <p:cNvPr id="6" name="Shape 64"/>
          <p:cNvSpPr>
            <a:spLocks noChangeArrowheads="1"/>
          </p:cNvSpPr>
          <p:nvPr/>
        </p:nvSpPr>
        <p:spPr bwMode="auto">
          <a:xfrm>
            <a:off x="0" y="904875"/>
            <a:ext cx="284163" cy="703263"/>
          </a:xfrm>
          <a:prstGeom prst="rect">
            <a:avLst/>
          </a:prstGeom>
          <a:solidFill>
            <a:srgbClr val="0F80CA"/>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18" tIns="45718" rIns="45718" bIns="45718" anchor="ctr"/>
          <a:lstStyle/>
          <a:p>
            <a:pPr algn="ctr" hangingPunct="0"/>
            <a:endParaRPr lang="en-US" sz="1800" b="0">
              <a:latin typeface="Calibri" charset="0"/>
              <a:cs typeface="Calibri" charset="0"/>
              <a:sym typeface="Calibri" charset="0"/>
            </a:endParaRPr>
          </a:p>
        </p:txBody>
      </p:sp>
      <p:sp>
        <p:nvSpPr>
          <p:cNvPr id="65" name="Shape 65"/>
          <p:cNvSpPr>
            <a:spLocks noGrp="1"/>
          </p:cNvSpPr>
          <p:nvPr>
            <p:ph type="body" sz="quarter" idx="13"/>
          </p:nvPr>
        </p:nvSpPr>
        <p:spPr>
          <a:xfrm>
            <a:off x="444500" y="6329840"/>
            <a:ext cx="5789089" cy="307976"/>
          </a:xfrm>
          <a:prstGeom prst="rect">
            <a:avLst/>
          </a:prstGeom>
        </p:spPr>
        <p:txBody>
          <a:bodyPr anchor="ctr"/>
          <a:lstStyle>
            <a:lvl1pPr marL="0" indent="0">
              <a:buSzTx/>
              <a:buFontTx/>
              <a:buNone/>
              <a:defRPr sz="1200"/>
            </a:lvl1pPr>
          </a:lstStyle>
          <a:p>
            <a:pPr lvl="0"/>
            <a:r>
              <a:rPr lang="en-US"/>
              <a:t>Click to edit Master text styles</a:t>
            </a:r>
          </a:p>
        </p:txBody>
      </p:sp>
      <p:sp>
        <p:nvSpPr>
          <p:cNvPr id="66" name="Shape 66"/>
          <p:cNvSpPr>
            <a:spLocks noGrp="1"/>
          </p:cNvSpPr>
          <p:nvPr>
            <p:ph type="pic" sz="half" idx="14"/>
          </p:nvPr>
        </p:nvSpPr>
        <p:spPr>
          <a:xfrm>
            <a:off x="6084061" y="2075021"/>
            <a:ext cx="5498340" cy="3878727"/>
          </a:xfrm>
          <a:prstGeom prst="rect">
            <a:avLst/>
          </a:prstGeom>
        </p:spPr>
        <p:txBody>
          <a:bodyPr lIns="91439" tIns="45719" rIns="91439" bIns="45719">
            <a:noAutofit/>
          </a:bodyPr>
          <a:lstStyle/>
          <a:p>
            <a:pPr lvl="0"/>
            <a:r>
              <a:rPr lang="en-US" noProof="0">
                <a:sym typeface="Arial"/>
              </a:rPr>
              <a:t>Drag picture to placeholder or click icon to add</a:t>
            </a:r>
            <a:endParaRPr noProof="0">
              <a:sym typeface="Arial"/>
            </a:endParaRPr>
          </a:p>
        </p:txBody>
      </p:sp>
      <p:sp>
        <p:nvSpPr>
          <p:cNvPr id="67" name="Shape 67"/>
          <p:cNvSpPr>
            <a:spLocks noGrp="1"/>
          </p:cNvSpPr>
          <p:nvPr>
            <p:ph type="body" sz="quarter" idx="15"/>
          </p:nvPr>
        </p:nvSpPr>
        <p:spPr>
          <a:xfrm>
            <a:off x="444500" y="904715"/>
            <a:ext cx="10163969" cy="754382"/>
          </a:xfrm>
          <a:prstGeom prst="rect">
            <a:avLst/>
          </a:prstGeom>
        </p:spPr>
        <p:txBody>
          <a:bodyPr/>
          <a:lstStyle>
            <a:lvl1pPr marL="0" indent="0">
              <a:spcBef>
                <a:spcPts val="0"/>
              </a:spcBef>
              <a:buSzTx/>
              <a:buFontTx/>
              <a:buNone/>
              <a:defRPr sz="4400" b="1"/>
            </a:lvl1pPr>
          </a:lstStyle>
          <a:p>
            <a:pPr lvl="0"/>
            <a:r>
              <a:rPr lang="en-US"/>
              <a:t>Click to edit Master text styles</a:t>
            </a:r>
          </a:p>
        </p:txBody>
      </p:sp>
      <p:sp>
        <p:nvSpPr>
          <p:cNvPr id="68" name="Shape 68"/>
          <p:cNvSpPr>
            <a:spLocks noGrp="1"/>
          </p:cNvSpPr>
          <p:nvPr>
            <p:ph type="body" sz="half" idx="16"/>
          </p:nvPr>
        </p:nvSpPr>
        <p:spPr>
          <a:xfrm>
            <a:off x="444500" y="1901825"/>
            <a:ext cx="5472159" cy="4351338"/>
          </a:xfrm>
          <a:prstGeom prst="rect">
            <a:avLst/>
          </a:prstGeom>
        </p:spPr>
        <p:txBody>
          <a:bodyPr/>
          <a:lstStyle>
            <a:lvl1pPr marL="0" indent="0">
              <a:buSzTx/>
              <a:buFontTx/>
              <a:buNone/>
            </a:lvl1pPr>
          </a:lstStyle>
          <a:p>
            <a:pPr lvl="0"/>
            <a:r>
              <a:rPr lang="en-US"/>
              <a:t>Click to edit Master text styles</a:t>
            </a:r>
          </a:p>
        </p:txBody>
      </p:sp>
      <p:sp>
        <p:nvSpPr>
          <p:cNvPr id="8" name="Shape 70"/>
          <p:cNvSpPr>
            <a:spLocks noGrp="1"/>
          </p:cNvSpPr>
          <p:nvPr>
            <p:ph type="sldNum" sz="quarter" idx="17"/>
          </p:nvPr>
        </p:nvSpPr>
        <p:spPr/>
        <p:txBody>
          <a:bodyPr/>
          <a:lstStyle>
            <a:lvl1pPr>
              <a:defRPr/>
            </a:lvl1pPr>
          </a:lstStyle>
          <a:p>
            <a:fld id="{CA71F0A1-7FDE-C04B-8534-3B09FD79F49B}" type="slidenum">
              <a:rPr lang="en-US"/>
              <a:pPr/>
              <a:t>‹#›</a:t>
            </a:fld>
            <a:endParaRPr lang="en-US"/>
          </a:p>
        </p:txBody>
      </p:sp>
      <p:pic>
        <p:nvPicPr>
          <p:cNvPr id="9"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450399" y="225425"/>
            <a:ext cx="2063062" cy="1650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49376" y="671513"/>
            <a:ext cx="1133024" cy="1157341"/>
          </a:xfrm>
          <a:prstGeom prst="rect">
            <a:avLst/>
          </a:prstGeom>
        </p:spPr>
      </p:pic>
    </p:spTree>
    <p:extLst>
      <p:ext uri="{BB962C8B-B14F-4D97-AF65-F5344CB8AC3E}">
        <p14:creationId xmlns:p14="http://schemas.microsoft.com/office/powerpoint/2010/main" val="1843848524"/>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Full Image">
    <p:spTree>
      <p:nvGrpSpPr>
        <p:cNvPr id="1" name=""/>
        <p:cNvGrpSpPr/>
        <p:nvPr/>
      </p:nvGrpSpPr>
      <p:grpSpPr>
        <a:xfrm>
          <a:off x="0" y="0"/>
          <a:ext cx="0" cy="0"/>
          <a:chOff x="0" y="0"/>
          <a:chExt cx="0" cy="0"/>
        </a:xfrm>
      </p:grpSpPr>
      <p:sp>
        <p:nvSpPr>
          <p:cNvPr id="4" name="Shape 78"/>
          <p:cNvSpPr>
            <a:spLocks noChangeArrowheads="1"/>
          </p:cNvSpPr>
          <p:nvPr/>
        </p:nvSpPr>
        <p:spPr bwMode="auto">
          <a:xfrm>
            <a:off x="0" y="-1588"/>
            <a:ext cx="284163" cy="6861176"/>
          </a:xfrm>
          <a:prstGeom prst="rect">
            <a:avLst/>
          </a:prstGeom>
          <a:solidFill>
            <a:srgbClr val="0F80CA"/>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18" tIns="45718" rIns="45718" bIns="45718" anchor="ctr"/>
          <a:lstStyle/>
          <a:p>
            <a:pPr algn="ctr" hangingPunct="0"/>
            <a:endParaRPr lang="en-US" sz="1800" b="0">
              <a:latin typeface="Calibri" charset="0"/>
              <a:cs typeface="Calibri" charset="0"/>
              <a:sym typeface="Calibri" charset="0"/>
            </a:endParaRPr>
          </a:p>
        </p:txBody>
      </p:sp>
      <p:sp>
        <p:nvSpPr>
          <p:cNvPr id="77" name="Shape 77"/>
          <p:cNvSpPr>
            <a:spLocks noGrp="1"/>
          </p:cNvSpPr>
          <p:nvPr>
            <p:ph type="pic" idx="13"/>
          </p:nvPr>
        </p:nvSpPr>
        <p:spPr>
          <a:xfrm>
            <a:off x="267329" y="-8940"/>
            <a:ext cx="11931658" cy="6875880"/>
          </a:xfrm>
          <a:prstGeom prst="rect">
            <a:avLst/>
          </a:prstGeom>
        </p:spPr>
        <p:txBody>
          <a:bodyPr lIns="91439" tIns="45719" rIns="91439" bIns="45719">
            <a:noAutofit/>
          </a:bodyPr>
          <a:lstStyle/>
          <a:p>
            <a:pPr lvl="0"/>
            <a:r>
              <a:rPr lang="en-US" noProof="0">
                <a:sym typeface="Arial"/>
              </a:rPr>
              <a:t>Drag picture to placeholder or click icon to add</a:t>
            </a:r>
            <a:endParaRPr noProof="0">
              <a:sym typeface="Arial"/>
            </a:endParaRPr>
          </a:p>
        </p:txBody>
      </p:sp>
      <p:sp>
        <p:nvSpPr>
          <p:cNvPr id="79" name="Shape 79"/>
          <p:cNvSpPr>
            <a:spLocks noGrp="1"/>
          </p:cNvSpPr>
          <p:nvPr>
            <p:ph type="body" sz="quarter" idx="14"/>
          </p:nvPr>
        </p:nvSpPr>
        <p:spPr>
          <a:xfrm>
            <a:off x="6846029" y="172989"/>
            <a:ext cx="5064731" cy="307976"/>
          </a:xfrm>
          <a:prstGeom prst="rect">
            <a:avLst/>
          </a:prstGeom>
        </p:spPr>
        <p:txBody>
          <a:bodyPr anchor="ctr"/>
          <a:lstStyle>
            <a:lvl1pPr marL="0" indent="0" algn="r">
              <a:buSzTx/>
              <a:buFontTx/>
              <a:buNone/>
              <a:defRPr sz="1200"/>
            </a:lvl1pPr>
          </a:lstStyle>
          <a:p>
            <a:pPr lvl="0"/>
            <a:r>
              <a:rPr lang="en-US"/>
              <a:t>Click to edit Master text styles</a:t>
            </a:r>
          </a:p>
        </p:txBody>
      </p:sp>
      <p:sp>
        <p:nvSpPr>
          <p:cNvPr id="5" name="Shape 80"/>
          <p:cNvSpPr>
            <a:spLocks noGrp="1"/>
          </p:cNvSpPr>
          <p:nvPr>
            <p:ph type="sldNum" sz="quarter" idx="15"/>
          </p:nvPr>
        </p:nvSpPr>
        <p:spPr>
          <a:xfrm>
            <a:off x="11080750" y="6403975"/>
            <a:ext cx="273050" cy="269875"/>
          </a:xfrm>
        </p:spPr>
        <p:txBody>
          <a:bodyPr/>
          <a:lstStyle>
            <a:lvl1pPr>
              <a:defRPr/>
            </a:lvl1pPr>
          </a:lstStyle>
          <a:p>
            <a:fld id="{31FD4563-2E99-2040-B673-90719C2CF71B}" type="slidenum">
              <a:rPr lang="en-US"/>
              <a:pPr/>
              <a:t>‹#›</a:t>
            </a:fld>
            <a:endParaRPr lang="en-US"/>
          </a:p>
        </p:txBody>
      </p:sp>
    </p:spTree>
    <p:extLst>
      <p:ext uri="{BB962C8B-B14F-4D97-AF65-F5344CB8AC3E}">
        <p14:creationId xmlns:p14="http://schemas.microsoft.com/office/powerpoint/2010/main" val="1034450529"/>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emf"/><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Shape 2"/>
          <p:cNvSpPr>
            <a:spLocks noChangeArrowheads="1"/>
          </p:cNvSpPr>
          <p:nvPr/>
        </p:nvSpPr>
        <p:spPr bwMode="auto">
          <a:xfrm>
            <a:off x="0" y="904875"/>
            <a:ext cx="284163" cy="703263"/>
          </a:xfrm>
          <a:prstGeom prst="rect">
            <a:avLst/>
          </a:prstGeom>
          <a:solidFill>
            <a:srgbClr val="0F80CA"/>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18" tIns="45718" rIns="45718" bIns="45718" anchor="ctr"/>
          <a:lstStyle/>
          <a:p>
            <a:pPr algn="ctr" hangingPunct="0"/>
            <a:endParaRPr lang="en-US" sz="1800" b="0">
              <a:latin typeface="Calibri" charset="0"/>
              <a:cs typeface="Calibri" charset="0"/>
              <a:sym typeface="Calibri" charset="0"/>
            </a:endParaRPr>
          </a:p>
        </p:txBody>
      </p:sp>
      <p:sp>
        <p:nvSpPr>
          <p:cNvPr id="1027" name="Shape 4"/>
          <p:cNvSpPr>
            <a:spLocks noGrp="1"/>
          </p:cNvSpPr>
          <p:nvPr>
            <p:ph type="title"/>
          </p:nvPr>
        </p:nvSpPr>
        <p:spPr bwMode="auto">
          <a:xfrm>
            <a:off x="444500" y="904875"/>
            <a:ext cx="10515600" cy="754063"/>
          </a:xfrm>
          <a:prstGeom prst="rect">
            <a:avLst/>
          </a:prstGeom>
          <a:noFill/>
          <a:ln>
            <a:noFill/>
          </a:ln>
          <a:extLst>
            <a:ext uri="{FAA26D3D-D897-4be2-8F04-BA451C77F1D7}">
              <ma14:placeholderFlag xmlns:ma14="http://schemas.microsoft.com/office/mac/drawingml/2011/main" xmlns="" val="1"/>
            </a:ext>
            <a:ext uri="{C572A759-6A51-4108-AA02-DFA0A04FC94B}">
              <ma14:wrappingTextBox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vert="horz" wrap="square" lIns="45718" tIns="45718" rIns="45718" bIns="45718" numCol="1" anchor="t" anchorCtr="0" compatLnSpc="1">
            <a:prstTxWarp prst="textNoShape">
              <a:avLst/>
            </a:prstTxWarp>
          </a:bodyPr>
          <a:lstStyle/>
          <a:p>
            <a:pPr lvl="0"/>
            <a:r>
              <a:rPr lang="en-US" dirty="0">
                <a:sym typeface="Arial" charset="0"/>
              </a:rPr>
              <a:t>Title Text</a:t>
            </a:r>
          </a:p>
        </p:txBody>
      </p:sp>
      <p:sp>
        <p:nvSpPr>
          <p:cNvPr id="1028" name="Shape 5"/>
          <p:cNvSpPr>
            <a:spLocks noGrp="1"/>
          </p:cNvSpPr>
          <p:nvPr>
            <p:ph type="body" idx="1"/>
          </p:nvPr>
        </p:nvSpPr>
        <p:spPr bwMode="auto">
          <a:xfrm>
            <a:off x="444500" y="1901825"/>
            <a:ext cx="5064125" cy="4351338"/>
          </a:xfrm>
          <a:prstGeom prst="rect">
            <a:avLst/>
          </a:prstGeom>
          <a:noFill/>
          <a:ln>
            <a:noFill/>
          </a:ln>
          <a:extLst>
            <a:ext uri="{FAA26D3D-D897-4be2-8F04-BA451C77F1D7}">
              <ma14:placeholderFlag xmlns:ma14="http://schemas.microsoft.com/office/mac/drawingml/2011/main" xmlns="" val="1"/>
            </a:ext>
            <a:ext uri="{C572A759-6A51-4108-AA02-DFA0A04FC94B}">
              <ma14:wrappingTextBox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vert="horz" wrap="square" lIns="45718" tIns="45718" rIns="45718" bIns="45718" numCol="1" anchor="t" anchorCtr="0" compatLnSpc="1">
            <a:prstTxWarp prst="textNoShape">
              <a:avLst/>
            </a:prstTxWarp>
          </a:bodyPr>
          <a:lstStyle/>
          <a:p>
            <a:pPr lvl="0"/>
            <a:r>
              <a:rPr lang="en-US" dirty="0">
                <a:sym typeface="Arial" charset="0"/>
              </a:rPr>
              <a:t>Body Level One</a:t>
            </a:r>
          </a:p>
          <a:p>
            <a:pPr lvl="1"/>
            <a:r>
              <a:rPr lang="en-US" dirty="0">
                <a:sym typeface="Arial" charset="0"/>
              </a:rPr>
              <a:t>Body Level Two</a:t>
            </a:r>
          </a:p>
          <a:p>
            <a:pPr lvl="2"/>
            <a:r>
              <a:rPr lang="en-US" dirty="0">
                <a:sym typeface="Arial" charset="0"/>
              </a:rPr>
              <a:t>Body Level Three</a:t>
            </a:r>
          </a:p>
          <a:p>
            <a:pPr lvl="3"/>
            <a:r>
              <a:rPr lang="en-US" dirty="0">
                <a:sym typeface="Arial" charset="0"/>
              </a:rPr>
              <a:t>Body Level Four</a:t>
            </a:r>
          </a:p>
          <a:p>
            <a:pPr lvl="4"/>
            <a:r>
              <a:rPr lang="en-US" dirty="0">
                <a:sym typeface="Arial" charset="0"/>
              </a:rPr>
              <a:t>Body Level Five</a:t>
            </a:r>
          </a:p>
        </p:txBody>
      </p:sp>
      <p:sp>
        <p:nvSpPr>
          <p:cNvPr id="1029" name="Shape 6"/>
          <p:cNvSpPr>
            <a:spLocks noGrp="1"/>
          </p:cNvSpPr>
          <p:nvPr>
            <p:ph type="sldNum" sz="quarter" idx="2"/>
          </p:nvPr>
        </p:nvSpPr>
        <p:spPr bwMode="auto">
          <a:xfrm>
            <a:off x="8464550" y="6221413"/>
            <a:ext cx="273050" cy="2698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vert="horz" wrap="none" lIns="45718" tIns="45718" rIns="45718" bIns="45718" numCol="1" anchor="ctr" anchorCtr="0" compatLnSpc="1">
            <a:prstTxWarp prst="textNoShape">
              <a:avLst/>
            </a:prstTxWarp>
            <a:spAutoFit/>
          </a:bodyPr>
          <a:lstStyle>
            <a:lvl1pPr algn="r" hangingPunct="0">
              <a:defRPr sz="1200" b="0">
                <a:solidFill>
                  <a:srgbClr val="888888"/>
                </a:solidFill>
                <a:latin typeface="Calibri" charset="0"/>
                <a:cs typeface="Calibri" charset="0"/>
                <a:sym typeface="Calibri" charset="0"/>
              </a:defRPr>
            </a:lvl1pPr>
          </a:lstStyle>
          <a:p>
            <a:fld id="{421CEE38-7211-2049-B4A2-B7F934BB8D5C}" type="slidenum">
              <a:rPr lang="en-US"/>
              <a:pPr/>
              <a:t>‹#›</a:t>
            </a:fld>
            <a:endParaRPr lang="en-US"/>
          </a:p>
        </p:txBody>
      </p:sp>
      <p:pic>
        <p:nvPicPr>
          <p:cNvPr id="7" name="Picture 6"/>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bwMode="auto">
          <a:xfrm>
            <a:off x="450399" y="225425"/>
            <a:ext cx="2063062" cy="1650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3663" r:id="rId1"/>
    <p:sldLayoutId id="2147483673" r:id="rId2"/>
    <p:sldLayoutId id="2147483682" r:id="rId3"/>
    <p:sldLayoutId id="2147483683" r:id="rId4"/>
  </p:sldLayoutIdLst>
  <p:transition spd="med"/>
  <p:txStyles>
    <p:titleStyle>
      <a:lvl1pPr algn="l" rtl="0" eaLnBrk="1" fontAlgn="base" hangingPunct="1">
        <a:lnSpc>
          <a:spcPct val="90000"/>
        </a:lnSpc>
        <a:spcBef>
          <a:spcPct val="0"/>
        </a:spcBef>
        <a:spcAft>
          <a:spcPct val="0"/>
        </a:spcAft>
        <a:defRPr sz="4400" b="1">
          <a:solidFill>
            <a:schemeClr val="bg1"/>
          </a:solidFill>
          <a:latin typeface="Arial"/>
          <a:ea typeface="ＭＳ Ｐゴシック" charset="0"/>
          <a:cs typeface="Arial"/>
          <a:sym typeface="Arial" charset="0"/>
        </a:defRPr>
      </a:lvl1pPr>
      <a:lvl2pPr algn="l" rtl="0" eaLnBrk="1" fontAlgn="base" hangingPunct="1">
        <a:lnSpc>
          <a:spcPct val="90000"/>
        </a:lnSpc>
        <a:spcBef>
          <a:spcPct val="0"/>
        </a:spcBef>
        <a:spcAft>
          <a:spcPct val="0"/>
        </a:spcAft>
        <a:defRPr sz="4400" b="1">
          <a:solidFill>
            <a:srgbClr val="FFFFFF"/>
          </a:solidFill>
          <a:latin typeface="Arial"/>
          <a:ea typeface="ＭＳ Ｐゴシック" charset="0"/>
          <a:cs typeface="Arial"/>
          <a:sym typeface="Arial" charset="0"/>
        </a:defRPr>
      </a:lvl2pPr>
      <a:lvl3pPr algn="l" rtl="0" eaLnBrk="1" fontAlgn="base" hangingPunct="1">
        <a:lnSpc>
          <a:spcPct val="90000"/>
        </a:lnSpc>
        <a:spcBef>
          <a:spcPct val="0"/>
        </a:spcBef>
        <a:spcAft>
          <a:spcPct val="0"/>
        </a:spcAft>
        <a:defRPr sz="4400" b="1">
          <a:solidFill>
            <a:srgbClr val="FFFFFF"/>
          </a:solidFill>
          <a:latin typeface="Arial"/>
          <a:ea typeface="ＭＳ Ｐゴシック" charset="0"/>
          <a:cs typeface="Arial"/>
          <a:sym typeface="Arial" charset="0"/>
        </a:defRPr>
      </a:lvl3pPr>
      <a:lvl4pPr algn="l" rtl="0" eaLnBrk="1" fontAlgn="base" hangingPunct="1">
        <a:lnSpc>
          <a:spcPct val="90000"/>
        </a:lnSpc>
        <a:spcBef>
          <a:spcPct val="0"/>
        </a:spcBef>
        <a:spcAft>
          <a:spcPct val="0"/>
        </a:spcAft>
        <a:defRPr sz="4400" b="1">
          <a:solidFill>
            <a:srgbClr val="FFFFFF"/>
          </a:solidFill>
          <a:latin typeface="Arial"/>
          <a:ea typeface="ＭＳ Ｐゴシック" charset="0"/>
          <a:cs typeface="Arial"/>
          <a:sym typeface="Arial" charset="0"/>
        </a:defRPr>
      </a:lvl4pPr>
      <a:lvl5pPr algn="l" rtl="0" eaLnBrk="1" fontAlgn="base" hangingPunct="1">
        <a:lnSpc>
          <a:spcPct val="90000"/>
        </a:lnSpc>
        <a:spcBef>
          <a:spcPct val="0"/>
        </a:spcBef>
        <a:spcAft>
          <a:spcPct val="0"/>
        </a:spcAft>
        <a:defRPr sz="4400" b="1">
          <a:solidFill>
            <a:srgbClr val="FFFFFF"/>
          </a:solidFill>
          <a:latin typeface="Arial"/>
          <a:ea typeface="ＭＳ Ｐゴシック" charset="0"/>
          <a:cs typeface="Arial"/>
          <a:sym typeface="Arial" charset="0"/>
        </a:defRPr>
      </a:lvl5pPr>
      <a:lvl6pPr marL="0" marR="0" indent="0" algn="l" defTabSz="914400" eaLnBrk="1" latinLnBrk="0" hangingPunct="1">
        <a:lnSpc>
          <a:spcPct val="90000"/>
        </a:lnSpc>
        <a:spcBef>
          <a:spcPts val="0"/>
        </a:spcBef>
        <a:spcAft>
          <a:spcPts val="0"/>
        </a:spcAft>
        <a:buClrTx/>
        <a:buSzTx/>
        <a:buFontTx/>
        <a:buNone/>
        <a:tabLst/>
        <a:defRPr sz="4400" b="1" i="0" u="none" strike="noStrike" cap="none" spc="0" baseline="0">
          <a:ln>
            <a:noFill/>
          </a:ln>
          <a:solidFill>
            <a:srgbClr val="FFFFFF"/>
          </a:solidFill>
          <a:uFillTx/>
          <a:latin typeface="Arial"/>
          <a:ea typeface="Arial"/>
          <a:cs typeface="Arial"/>
          <a:sym typeface="Arial"/>
        </a:defRPr>
      </a:lvl6pPr>
      <a:lvl7pPr marL="0" marR="0" indent="0" algn="l" defTabSz="914400" eaLnBrk="1" latinLnBrk="0" hangingPunct="1">
        <a:lnSpc>
          <a:spcPct val="90000"/>
        </a:lnSpc>
        <a:spcBef>
          <a:spcPts val="0"/>
        </a:spcBef>
        <a:spcAft>
          <a:spcPts val="0"/>
        </a:spcAft>
        <a:buClrTx/>
        <a:buSzTx/>
        <a:buFontTx/>
        <a:buNone/>
        <a:tabLst/>
        <a:defRPr sz="4400" b="1" i="0" u="none" strike="noStrike" cap="none" spc="0" baseline="0">
          <a:ln>
            <a:noFill/>
          </a:ln>
          <a:solidFill>
            <a:srgbClr val="FFFFFF"/>
          </a:solidFill>
          <a:uFillTx/>
          <a:latin typeface="Arial"/>
          <a:ea typeface="Arial"/>
          <a:cs typeface="Arial"/>
          <a:sym typeface="Arial"/>
        </a:defRPr>
      </a:lvl7pPr>
      <a:lvl8pPr marL="0" marR="0" indent="0" algn="l" defTabSz="914400" eaLnBrk="1" latinLnBrk="0" hangingPunct="1">
        <a:lnSpc>
          <a:spcPct val="90000"/>
        </a:lnSpc>
        <a:spcBef>
          <a:spcPts val="0"/>
        </a:spcBef>
        <a:spcAft>
          <a:spcPts val="0"/>
        </a:spcAft>
        <a:buClrTx/>
        <a:buSzTx/>
        <a:buFontTx/>
        <a:buNone/>
        <a:tabLst/>
        <a:defRPr sz="4400" b="1" i="0" u="none" strike="noStrike" cap="none" spc="0" baseline="0">
          <a:ln>
            <a:noFill/>
          </a:ln>
          <a:solidFill>
            <a:srgbClr val="FFFFFF"/>
          </a:solidFill>
          <a:uFillTx/>
          <a:latin typeface="Arial"/>
          <a:ea typeface="Arial"/>
          <a:cs typeface="Arial"/>
          <a:sym typeface="Arial"/>
        </a:defRPr>
      </a:lvl8pPr>
      <a:lvl9pPr marL="0" marR="0" indent="0" algn="l" defTabSz="914400" eaLnBrk="1" latinLnBrk="0" hangingPunct="1">
        <a:lnSpc>
          <a:spcPct val="90000"/>
        </a:lnSpc>
        <a:spcBef>
          <a:spcPts val="0"/>
        </a:spcBef>
        <a:spcAft>
          <a:spcPts val="0"/>
        </a:spcAft>
        <a:buClrTx/>
        <a:buSzTx/>
        <a:buFontTx/>
        <a:buNone/>
        <a:tabLst/>
        <a:defRPr sz="4400" b="1" i="0" u="none" strike="noStrike" cap="none" spc="0" baseline="0">
          <a:ln>
            <a:noFill/>
          </a:ln>
          <a:solidFill>
            <a:srgbClr val="FFFFFF"/>
          </a:solidFill>
          <a:uFillTx/>
          <a:latin typeface="Arial"/>
          <a:ea typeface="Arial"/>
          <a:cs typeface="Arial"/>
          <a:sym typeface="Arial"/>
        </a:defRPr>
      </a:lvl9pPr>
    </p:titleStyle>
    <p:bodyStyle>
      <a:lvl1pPr marL="228600" indent="-228600" algn="l" rtl="0" eaLnBrk="1" fontAlgn="base" hangingPunct="1">
        <a:lnSpc>
          <a:spcPct val="90000"/>
        </a:lnSpc>
        <a:spcBef>
          <a:spcPts val="1000"/>
        </a:spcBef>
        <a:spcAft>
          <a:spcPct val="0"/>
        </a:spcAft>
        <a:buSzPct val="100000"/>
        <a:buFont typeface="Helvetica" charset="0"/>
        <a:buChar char="–"/>
        <a:defRPr sz="2800">
          <a:solidFill>
            <a:schemeClr val="bg1"/>
          </a:solidFill>
          <a:latin typeface="Arial"/>
          <a:ea typeface="ＭＳ Ｐゴシック" charset="0"/>
          <a:cs typeface="Arial"/>
          <a:sym typeface="Arial" charset="0"/>
        </a:defRPr>
      </a:lvl1pPr>
      <a:lvl2pPr marL="723900" indent="-266700" algn="l" rtl="0" eaLnBrk="1" fontAlgn="base" hangingPunct="1">
        <a:lnSpc>
          <a:spcPct val="90000"/>
        </a:lnSpc>
        <a:spcBef>
          <a:spcPts val="1000"/>
        </a:spcBef>
        <a:spcAft>
          <a:spcPct val="0"/>
        </a:spcAft>
        <a:buSzPct val="100000"/>
        <a:buFont typeface="Helvetica" charset="0"/>
        <a:buChar char="•"/>
        <a:defRPr sz="2800">
          <a:solidFill>
            <a:schemeClr val="bg1"/>
          </a:solidFill>
          <a:latin typeface="Arial"/>
          <a:ea typeface="Arial"/>
          <a:cs typeface="Arial"/>
          <a:sym typeface="Arial" charset="0"/>
        </a:defRPr>
      </a:lvl2pPr>
      <a:lvl3pPr marL="1233488" indent="-319088" algn="l" rtl="0" eaLnBrk="1" fontAlgn="base" hangingPunct="1">
        <a:lnSpc>
          <a:spcPct val="90000"/>
        </a:lnSpc>
        <a:spcBef>
          <a:spcPts val="1000"/>
        </a:spcBef>
        <a:spcAft>
          <a:spcPct val="0"/>
        </a:spcAft>
        <a:buSzPct val="100000"/>
        <a:buFont typeface="Helvetica" charset="0"/>
        <a:buChar char="•"/>
        <a:defRPr sz="2800">
          <a:solidFill>
            <a:schemeClr val="bg1"/>
          </a:solidFill>
          <a:latin typeface="Arial"/>
          <a:ea typeface="Arial"/>
          <a:cs typeface="Arial"/>
          <a:sym typeface="Arial" charset="0"/>
        </a:defRPr>
      </a:lvl3pPr>
      <a:lvl4pPr marL="1727200" indent="-355600" algn="l" rtl="0" eaLnBrk="1" fontAlgn="base" hangingPunct="1">
        <a:lnSpc>
          <a:spcPct val="90000"/>
        </a:lnSpc>
        <a:spcBef>
          <a:spcPts val="1000"/>
        </a:spcBef>
        <a:spcAft>
          <a:spcPct val="0"/>
        </a:spcAft>
        <a:buSzPct val="100000"/>
        <a:buFont typeface="Helvetica" charset="0"/>
        <a:buChar char="•"/>
        <a:defRPr sz="2800">
          <a:solidFill>
            <a:schemeClr val="bg1"/>
          </a:solidFill>
          <a:latin typeface="Arial"/>
          <a:ea typeface="Arial"/>
          <a:cs typeface="Arial"/>
          <a:sym typeface="Arial" charset="0"/>
        </a:defRPr>
      </a:lvl4pPr>
      <a:lvl5pPr marL="2184400" indent="-355600" algn="l" rtl="0" eaLnBrk="1" fontAlgn="base" hangingPunct="1">
        <a:lnSpc>
          <a:spcPct val="90000"/>
        </a:lnSpc>
        <a:spcBef>
          <a:spcPts val="1000"/>
        </a:spcBef>
        <a:spcAft>
          <a:spcPct val="0"/>
        </a:spcAft>
        <a:buSzPct val="100000"/>
        <a:buFont typeface="Helvetica" charset="0"/>
        <a:buChar char="•"/>
        <a:defRPr sz="2800">
          <a:solidFill>
            <a:schemeClr val="bg1"/>
          </a:solidFill>
          <a:latin typeface="Arial"/>
          <a:ea typeface="Arial"/>
          <a:cs typeface="Arial"/>
          <a:sym typeface="Arial" charset="0"/>
        </a:defRPr>
      </a:lvl5pPr>
      <a:lvl6pPr marL="2641600" marR="0" indent="-355600" algn="l" defTabSz="914400" eaLnBrk="1" latinLnBrk="0" hangingPunct="1">
        <a:lnSpc>
          <a:spcPct val="90000"/>
        </a:lnSpc>
        <a:spcBef>
          <a:spcPts val="1000"/>
        </a:spcBef>
        <a:spcAft>
          <a:spcPts val="0"/>
        </a:spcAft>
        <a:buClrTx/>
        <a:buSzPct val="100000"/>
        <a:buFont typeface="Helvetica"/>
        <a:buChar char="•"/>
        <a:tabLst/>
        <a:defRPr sz="2800" b="0" i="0" u="none" strike="noStrike" cap="none" spc="0" baseline="0">
          <a:ln>
            <a:noFill/>
          </a:ln>
          <a:solidFill>
            <a:srgbClr val="FFFFFF"/>
          </a:solidFill>
          <a:uFillTx/>
          <a:latin typeface="Arial"/>
          <a:ea typeface="Arial"/>
          <a:cs typeface="Arial"/>
          <a:sym typeface="Arial"/>
        </a:defRPr>
      </a:lvl6pPr>
      <a:lvl7pPr marL="3098800" marR="0" indent="-355600" algn="l" defTabSz="914400" eaLnBrk="1" latinLnBrk="0" hangingPunct="1">
        <a:lnSpc>
          <a:spcPct val="90000"/>
        </a:lnSpc>
        <a:spcBef>
          <a:spcPts val="1000"/>
        </a:spcBef>
        <a:spcAft>
          <a:spcPts val="0"/>
        </a:spcAft>
        <a:buClrTx/>
        <a:buSzPct val="100000"/>
        <a:buFont typeface="Helvetica"/>
        <a:buChar char="•"/>
        <a:tabLst/>
        <a:defRPr sz="2800" b="0" i="0" u="none" strike="noStrike" cap="none" spc="0" baseline="0">
          <a:ln>
            <a:noFill/>
          </a:ln>
          <a:solidFill>
            <a:srgbClr val="FFFFFF"/>
          </a:solidFill>
          <a:uFillTx/>
          <a:latin typeface="Arial"/>
          <a:ea typeface="Arial"/>
          <a:cs typeface="Arial"/>
          <a:sym typeface="Arial"/>
        </a:defRPr>
      </a:lvl7pPr>
      <a:lvl8pPr marL="3556000" marR="0" indent="-355600" algn="l" defTabSz="914400" eaLnBrk="1" latinLnBrk="0" hangingPunct="1">
        <a:lnSpc>
          <a:spcPct val="90000"/>
        </a:lnSpc>
        <a:spcBef>
          <a:spcPts val="1000"/>
        </a:spcBef>
        <a:spcAft>
          <a:spcPts val="0"/>
        </a:spcAft>
        <a:buClrTx/>
        <a:buSzPct val="100000"/>
        <a:buFont typeface="Helvetica"/>
        <a:buChar char="•"/>
        <a:tabLst/>
        <a:defRPr sz="2800" b="0" i="0" u="none" strike="noStrike" cap="none" spc="0" baseline="0">
          <a:ln>
            <a:noFill/>
          </a:ln>
          <a:solidFill>
            <a:srgbClr val="FFFFFF"/>
          </a:solidFill>
          <a:uFillTx/>
          <a:latin typeface="Arial"/>
          <a:ea typeface="Arial"/>
          <a:cs typeface="Arial"/>
          <a:sym typeface="Arial"/>
        </a:defRPr>
      </a:lvl8pPr>
      <a:lvl9pPr marL="4013200" marR="0" indent="-355600" algn="l" defTabSz="914400" eaLnBrk="1" latinLnBrk="0" hangingPunct="1">
        <a:lnSpc>
          <a:spcPct val="90000"/>
        </a:lnSpc>
        <a:spcBef>
          <a:spcPts val="1000"/>
        </a:spcBef>
        <a:spcAft>
          <a:spcPts val="0"/>
        </a:spcAft>
        <a:buClrTx/>
        <a:buSzPct val="100000"/>
        <a:buFont typeface="Helvetica"/>
        <a:buChar char="•"/>
        <a:tabLst/>
        <a:defRPr sz="2800" b="0" i="0" u="none" strike="noStrike" cap="none" spc="0" baseline="0">
          <a:ln>
            <a:noFill/>
          </a:ln>
          <a:solidFill>
            <a:srgbClr val="FFFFFF"/>
          </a:solidFill>
          <a:uFillTx/>
          <a:latin typeface="Arial"/>
          <a:ea typeface="Arial"/>
          <a:cs typeface="Arial"/>
          <a:sym typeface="Arial"/>
        </a:defRPr>
      </a:lvl9pPr>
    </p:bodyStyle>
    <p:otherStyle>
      <a:lvl1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Shape 2"/>
          <p:cNvSpPr>
            <a:spLocks noChangeArrowheads="1"/>
          </p:cNvSpPr>
          <p:nvPr/>
        </p:nvSpPr>
        <p:spPr bwMode="auto">
          <a:xfrm>
            <a:off x="0" y="904875"/>
            <a:ext cx="284163" cy="703263"/>
          </a:xfrm>
          <a:prstGeom prst="rect">
            <a:avLst/>
          </a:prstGeom>
          <a:solidFill>
            <a:srgbClr val="0F80CA"/>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18" tIns="45718" rIns="45718" bIns="45718" anchor="ctr"/>
          <a:lstStyle/>
          <a:p>
            <a:pPr algn="ctr" hangingPunct="0"/>
            <a:endParaRPr lang="en-US" sz="1800" b="0">
              <a:latin typeface="Calibri" charset="0"/>
              <a:cs typeface="Calibri" charset="0"/>
              <a:sym typeface="Calibri" charset="0"/>
            </a:endParaRPr>
          </a:p>
        </p:txBody>
      </p:sp>
      <p:sp>
        <p:nvSpPr>
          <p:cNvPr id="1027" name="Shape 4"/>
          <p:cNvSpPr>
            <a:spLocks noGrp="1"/>
          </p:cNvSpPr>
          <p:nvPr>
            <p:ph type="title"/>
          </p:nvPr>
        </p:nvSpPr>
        <p:spPr bwMode="auto">
          <a:xfrm>
            <a:off x="444500" y="904875"/>
            <a:ext cx="10515600" cy="754063"/>
          </a:xfrm>
          <a:prstGeom prst="rect">
            <a:avLst/>
          </a:prstGeom>
          <a:noFill/>
          <a:ln>
            <a:noFill/>
          </a:ln>
          <a:extLst>
            <a:ext uri="{FAA26D3D-D897-4be2-8F04-BA451C77F1D7}">
              <ma14:placeholderFlag xmlns:ma14="http://schemas.microsoft.com/office/mac/drawingml/2011/main" xmlns="" val="1"/>
            </a:ext>
            <a:ext uri="{C572A759-6A51-4108-AA02-DFA0A04FC94B}">
              <ma14:wrappingTextBox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vert="horz" wrap="square" lIns="45718" tIns="45718" rIns="45718" bIns="45718" numCol="1" anchor="t" anchorCtr="0" compatLnSpc="1">
            <a:prstTxWarp prst="textNoShape">
              <a:avLst/>
            </a:prstTxWarp>
          </a:bodyPr>
          <a:lstStyle/>
          <a:p>
            <a:pPr lvl="0"/>
            <a:r>
              <a:rPr lang="en-US" dirty="0">
                <a:sym typeface="Arial" charset="0"/>
              </a:rPr>
              <a:t>Title Text</a:t>
            </a:r>
          </a:p>
        </p:txBody>
      </p:sp>
      <p:sp>
        <p:nvSpPr>
          <p:cNvPr id="1028" name="Shape 5"/>
          <p:cNvSpPr>
            <a:spLocks noGrp="1"/>
          </p:cNvSpPr>
          <p:nvPr>
            <p:ph type="body" idx="1"/>
          </p:nvPr>
        </p:nvSpPr>
        <p:spPr bwMode="auto">
          <a:xfrm>
            <a:off x="444500" y="1901825"/>
            <a:ext cx="5064125" cy="4351338"/>
          </a:xfrm>
          <a:prstGeom prst="rect">
            <a:avLst/>
          </a:prstGeom>
          <a:noFill/>
          <a:ln>
            <a:noFill/>
          </a:ln>
          <a:extLst>
            <a:ext uri="{FAA26D3D-D897-4be2-8F04-BA451C77F1D7}">
              <ma14:placeholderFlag xmlns:ma14="http://schemas.microsoft.com/office/mac/drawingml/2011/main" xmlns="" val="1"/>
            </a:ext>
            <a:ext uri="{C572A759-6A51-4108-AA02-DFA0A04FC94B}">
              <ma14:wrappingTextBox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vert="horz" wrap="square" lIns="45718" tIns="45718" rIns="45718" bIns="45718" numCol="1" anchor="t" anchorCtr="0" compatLnSpc="1">
            <a:prstTxWarp prst="textNoShape">
              <a:avLst/>
            </a:prstTxWarp>
          </a:bodyPr>
          <a:lstStyle/>
          <a:p>
            <a:pPr lvl="0"/>
            <a:r>
              <a:rPr lang="en-US" dirty="0">
                <a:sym typeface="Arial" charset="0"/>
              </a:rPr>
              <a:t>Body Level One</a:t>
            </a:r>
          </a:p>
          <a:p>
            <a:pPr lvl="1"/>
            <a:r>
              <a:rPr lang="en-US" dirty="0">
                <a:sym typeface="Arial" charset="0"/>
              </a:rPr>
              <a:t>Body Level Two</a:t>
            </a:r>
          </a:p>
          <a:p>
            <a:pPr lvl="2"/>
            <a:r>
              <a:rPr lang="en-US" dirty="0">
                <a:sym typeface="Arial" charset="0"/>
              </a:rPr>
              <a:t>Body Level Three</a:t>
            </a:r>
          </a:p>
          <a:p>
            <a:pPr lvl="3"/>
            <a:r>
              <a:rPr lang="en-US" dirty="0">
                <a:sym typeface="Arial" charset="0"/>
              </a:rPr>
              <a:t>Body Level Four</a:t>
            </a:r>
          </a:p>
          <a:p>
            <a:pPr lvl="4"/>
            <a:r>
              <a:rPr lang="en-US" dirty="0">
                <a:sym typeface="Arial" charset="0"/>
              </a:rPr>
              <a:t>Body Level Five</a:t>
            </a:r>
          </a:p>
        </p:txBody>
      </p:sp>
      <p:sp>
        <p:nvSpPr>
          <p:cNvPr id="1029" name="Shape 6"/>
          <p:cNvSpPr>
            <a:spLocks noGrp="1"/>
          </p:cNvSpPr>
          <p:nvPr>
            <p:ph type="sldNum" sz="quarter" idx="2"/>
          </p:nvPr>
        </p:nvSpPr>
        <p:spPr bwMode="auto">
          <a:xfrm>
            <a:off x="8464550" y="6221413"/>
            <a:ext cx="273050" cy="2698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vert="horz" wrap="none" lIns="45718" tIns="45718" rIns="45718" bIns="45718" numCol="1" anchor="ctr" anchorCtr="0" compatLnSpc="1">
            <a:prstTxWarp prst="textNoShape">
              <a:avLst/>
            </a:prstTxWarp>
            <a:spAutoFit/>
          </a:bodyPr>
          <a:lstStyle>
            <a:lvl1pPr algn="r" hangingPunct="0">
              <a:defRPr sz="1200" b="0">
                <a:solidFill>
                  <a:srgbClr val="888888"/>
                </a:solidFill>
                <a:latin typeface="Calibri" charset="0"/>
                <a:cs typeface="Calibri" charset="0"/>
                <a:sym typeface="Calibri" charset="0"/>
              </a:defRPr>
            </a:lvl1pPr>
          </a:lstStyle>
          <a:p>
            <a:fld id="{421CEE38-7211-2049-B4A2-B7F934BB8D5C}" type="slidenum">
              <a:rPr lang="en-US"/>
              <a:pPr/>
              <a:t>‹#›</a:t>
            </a:fld>
            <a:endParaRPr lang="en-US"/>
          </a:p>
        </p:txBody>
      </p:sp>
      <p:pic>
        <p:nvPicPr>
          <p:cNvPr id="7" name="Picture 6"/>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bwMode="auto">
          <a:xfrm>
            <a:off x="450399" y="225425"/>
            <a:ext cx="2063062" cy="1650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147310"/>
      </p:ext>
    </p:extLst>
  </p:cSld>
  <p:clrMap bg1="dk1" tx1="lt1" bg2="dk2" tx2="lt2" accent1="accent1" accent2="accent2" accent3="accent3" accent4="accent4" accent5="accent5" accent6="accent6" hlink="hlink" folHlink="folHlink"/>
  <p:sldLayoutIdLst>
    <p:sldLayoutId id="2147483675" r:id="rId1"/>
    <p:sldLayoutId id="2147483678" r:id="rId2"/>
    <p:sldLayoutId id="2147483679" r:id="rId3"/>
    <p:sldLayoutId id="2147483680" r:id="rId4"/>
    <p:sldLayoutId id="2147483681" r:id="rId5"/>
  </p:sldLayoutIdLst>
  <p:transition spd="med"/>
  <p:txStyles>
    <p:titleStyle>
      <a:lvl1pPr algn="l" rtl="0" eaLnBrk="1" fontAlgn="base" hangingPunct="1">
        <a:lnSpc>
          <a:spcPct val="90000"/>
        </a:lnSpc>
        <a:spcBef>
          <a:spcPct val="0"/>
        </a:spcBef>
        <a:spcAft>
          <a:spcPct val="0"/>
        </a:spcAft>
        <a:defRPr sz="4400" b="1">
          <a:solidFill>
            <a:schemeClr val="bg1"/>
          </a:solidFill>
          <a:latin typeface="Arial"/>
          <a:ea typeface="ＭＳ Ｐゴシック" charset="0"/>
          <a:cs typeface="Arial"/>
          <a:sym typeface="Arial" charset="0"/>
        </a:defRPr>
      </a:lvl1pPr>
      <a:lvl2pPr algn="l" rtl="0" eaLnBrk="1" fontAlgn="base" hangingPunct="1">
        <a:lnSpc>
          <a:spcPct val="90000"/>
        </a:lnSpc>
        <a:spcBef>
          <a:spcPct val="0"/>
        </a:spcBef>
        <a:spcAft>
          <a:spcPct val="0"/>
        </a:spcAft>
        <a:defRPr sz="4400" b="1">
          <a:solidFill>
            <a:srgbClr val="FFFFFF"/>
          </a:solidFill>
          <a:latin typeface="Arial"/>
          <a:ea typeface="ＭＳ Ｐゴシック" charset="0"/>
          <a:cs typeface="Arial"/>
          <a:sym typeface="Arial" charset="0"/>
        </a:defRPr>
      </a:lvl2pPr>
      <a:lvl3pPr algn="l" rtl="0" eaLnBrk="1" fontAlgn="base" hangingPunct="1">
        <a:lnSpc>
          <a:spcPct val="90000"/>
        </a:lnSpc>
        <a:spcBef>
          <a:spcPct val="0"/>
        </a:spcBef>
        <a:spcAft>
          <a:spcPct val="0"/>
        </a:spcAft>
        <a:defRPr sz="4400" b="1">
          <a:solidFill>
            <a:srgbClr val="FFFFFF"/>
          </a:solidFill>
          <a:latin typeface="Arial"/>
          <a:ea typeface="ＭＳ Ｐゴシック" charset="0"/>
          <a:cs typeface="Arial"/>
          <a:sym typeface="Arial" charset="0"/>
        </a:defRPr>
      </a:lvl3pPr>
      <a:lvl4pPr algn="l" rtl="0" eaLnBrk="1" fontAlgn="base" hangingPunct="1">
        <a:lnSpc>
          <a:spcPct val="90000"/>
        </a:lnSpc>
        <a:spcBef>
          <a:spcPct val="0"/>
        </a:spcBef>
        <a:spcAft>
          <a:spcPct val="0"/>
        </a:spcAft>
        <a:defRPr sz="4400" b="1">
          <a:solidFill>
            <a:srgbClr val="FFFFFF"/>
          </a:solidFill>
          <a:latin typeface="Arial"/>
          <a:ea typeface="ＭＳ Ｐゴシック" charset="0"/>
          <a:cs typeface="Arial"/>
          <a:sym typeface="Arial" charset="0"/>
        </a:defRPr>
      </a:lvl4pPr>
      <a:lvl5pPr algn="l" rtl="0" eaLnBrk="1" fontAlgn="base" hangingPunct="1">
        <a:lnSpc>
          <a:spcPct val="90000"/>
        </a:lnSpc>
        <a:spcBef>
          <a:spcPct val="0"/>
        </a:spcBef>
        <a:spcAft>
          <a:spcPct val="0"/>
        </a:spcAft>
        <a:defRPr sz="4400" b="1">
          <a:solidFill>
            <a:srgbClr val="FFFFFF"/>
          </a:solidFill>
          <a:latin typeface="Arial"/>
          <a:ea typeface="ＭＳ Ｐゴシック" charset="0"/>
          <a:cs typeface="Arial"/>
          <a:sym typeface="Arial" charset="0"/>
        </a:defRPr>
      </a:lvl5pPr>
      <a:lvl6pPr marL="0" marR="0" indent="0" algn="l" defTabSz="914400" eaLnBrk="1" latinLnBrk="0" hangingPunct="1">
        <a:lnSpc>
          <a:spcPct val="90000"/>
        </a:lnSpc>
        <a:spcBef>
          <a:spcPts val="0"/>
        </a:spcBef>
        <a:spcAft>
          <a:spcPts val="0"/>
        </a:spcAft>
        <a:buClrTx/>
        <a:buSzTx/>
        <a:buFontTx/>
        <a:buNone/>
        <a:tabLst/>
        <a:defRPr sz="4400" b="1" i="0" u="none" strike="noStrike" cap="none" spc="0" baseline="0">
          <a:ln>
            <a:noFill/>
          </a:ln>
          <a:solidFill>
            <a:srgbClr val="FFFFFF"/>
          </a:solidFill>
          <a:uFillTx/>
          <a:latin typeface="Arial"/>
          <a:ea typeface="Arial"/>
          <a:cs typeface="Arial"/>
          <a:sym typeface="Arial"/>
        </a:defRPr>
      </a:lvl6pPr>
      <a:lvl7pPr marL="0" marR="0" indent="0" algn="l" defTabSz="914400" eaLnBrk="1" latinLnBrk="0" hangingPunct="1">
        <a:lnSpc>
          <a:spcPct val="90000"/>
        </a:lnSpc>
        <a:spcBef>
          <a:spcPts val="0"/>
        </a:spcBef>
        <a:spcAft>
          <a:spcPts val="0"/>
        </a:spcAft>
        <a:buClrTx/>
        <a:buSzTx/>
        <a:buFontTx/>
        <a:buNone/>
        <a:tabLst/>
        <a:defRPr sz="4400" b="1" i="0" u="none" strike="noStrike" cap="none" spc="0" baseline="0">
          <a:ln>
            <a:noFill/>
          </a:ln>
          <a:solidFill>
            <a:srgbClr val="FFFFFF"/>
          </a:solidFill>
          <a:uFillTx/>
          <a:latin typeface="Arial"/>
          <a:ea typeface="Arial"/>
          <a:cs typeface="Arial"/>
          <a:sym typeface="Arial"/>
        </a:defRPr>
      </a:lvl7pPr>
      <a:lvl8pPr marL="0" marR="0" indent="0" algn="l" defTabSz="914400" eaLnBrk="1" latinLnBrk="0" hangingPunct="1">
        <a:lnSpc>
          <a:spcPct val="90000"/>
        </a:lnSpc>
        <a:spcBef>
          <a:spcPts val="0"/>
        </a:spcBef>
        <a:spcAft>
          <a:spcPts val="0"/>
        </a:spcAft>
        <a:buClrTx/>
        <a:buSzTx/>
        <a:buFontTx/>
        <a:buNone/>
        <a:tabLst/>
        <a:defRPr sz="4400" b="1" i="0" u="none" strike="noStrike" cap="none" spc="0" baseline="0">
          <a:ln>
            <a:noFill/>
          </a:ln>
          <a:solidFill>
            <a:srgbClr val="FFFFFF"/>
          </a:solidFill>
          <a:uFillTx/>
          <a:latin typeface="Arial"/>
          <a:ea typeface="Arial"/>
          <a:cs typeface="Arial"/>
          <a:sym typeface="Arial"/>
        </a:defRPr>
      </a:lvl8pPr>
      <a:lvl9pPr marL="0" marR="0" indent="0" algn="l" defTabSz="914400" eaLnBrk="1" latinLnBrk="0" hangingPunct="1">
        <a:lnSpc>
          <a:spcPct val="90000"/>
        </a:lnSpc>
        <a:spcBef>
          <a:spcPts val="0"/>
        </a:spcBef>
        <a:spcAft>
          <a:spcPts val="0"/>
        </a:spcAft>
        <a:buClrTx/>
        <a:buSzTx/>
        <a:buFontTx/>
        <a:buNone/>
        <a:tabLst/>
        <a:defRPr sz="4400" b="1" i="0" u="none" strike="noStrike" cap="none" spc="0" baseline="0">
          <a:ln>
            <a:noFill/>
          </a:ln>
          <a:solidFill>
            <a:srgbClr val="FFFFFF"/>
          </a:solidFill>
          <a:uFillTx/>
          <a:latin typeface="Arial"/>
          <a:ea typeface="Arial"/>
          <a:cs typeface="Arial"/>
          <a:sym typeface="Arial"/>
        </a:defRPr>
      </a:lvl9pPr>
    </p:titleStyle>
    <p:bodyStyle>
      <a:lvl1pPr marL="228600" indent="-228600" algn="l" rtl="0" eaLnBrk="1" fontAlgn="base" hangingPunct="1">
        <a:lnSpc>
          <a:spcPct val="90000"/>
        </a:lnSpc>
        <a:spcBef>
          <a:spcPts val="1000"/>
        </a:spcBef>
        <a:spcAft>
          <a:spcPct val="0"/>
        </a:spcAft>
        <a:buSzPct val="100000"/>
        <a:buFont typeface="Helvetica" charset="0"/>
        <a:buChar char="–"/>
        <a:defRPr sz="2800">
          <a:solidFill>
            <a:schemeClr val="bg1"/>
          </a:solidFill>
          <a:latin typeface="Arial"/>
          <a:ea typeface="ＭＳ Ｐゴシック" charset="0"/>
          <a:cs typeface="Arial"/>
          <a:sym typeface="Arial" charset="0"/>
        </a:defRPr>
      </a:lvl1pPr>
      <a:lvl2pPr marL="723900" indent="-266700" algn="l" rtl="0" eaLnBrk="1" fontAlgn="base" hangingPunct="1">
        <a:lnSpc>
          <a:spcPct val="90000"/>
        </a:lnSpc>
        <a:spcBef>
          <a:spcPts val="1000"/>
        </a:spcBef>
        <a:spcAft>
          <a:spcPct val="0"/>
        </a:spcAft>
        <a:buSzPct val="100000"/>
        <a:buFont typeface="Helvetica" charset="0"/>
        <a:buChar char="•"/>
        <a:defRPr sz="2800">
          <a:solidFill>
            <a:schemeClr val="bg1"/>
          </a:solidFill>
          <a:latin typeface="Arial"/>
          <a:ea typeface="Arial"/>
          <a:cs typeface="Arial"/>
          <a:sym typeface="Arial" charset="0"/>
        </a:defRPr>
      </a:lvl2pPr>
      <a:lvl3pPr marL="1233488" indent="-319088" algn="l" rtl="0" eaLnBrk="1" fontAlgn="base" hangingPunct="1">
        <a:lnSpc>
          <a:spcPct val="90000"/>
        </a:lnSpc>
        <a:spcBef>
          <a:spcPts val="1000"/>
        </a:spcBef>
        <a:spcAft>
          <a:spcPct val="0"/>
        </a:spcAft>
        <a:buSzPct val="100000"/>
        <a:buFont typeface="Helvetica" charset="0"/>
        <a:buChar char="•"/>
        <a:defRPr sz="2800">
          <a:solidFill>
            <a:schemeClr val="bg1"/>
          </a:solidFill>
          <a:latin typeface="Arial"/>
          <a:ea typeface="Arial"/>
          <a:cs typeface="Arial"/>
          <a:sym typeface="Arial" charset="0"/>
        </a:defRPr>
      </a:lvl3pPr>
      <a:lvl4pPr marL="1727200" indent="-355600" algn="l" rtl="0" eaLnBrk="1" fontAlgn="base" hangingPunct="1">
        <a:lnSpc>
          <a:spcPct val="90000"/>
        </a:lnSpc>
        <a:spcBef>
          <a:spcPts val="1000"/>
        </a:spcBef>
        <a:spcAft>
          <a:spcPct val="0"/>
        </a:spcAft>
        <a:buSzPct val="100000"/>
        <a:buFont typeface="Helvetica" charset="0"/>
        <a:buChar char="•"/>
        <a:defRPr sz="2800">
          <a:solidFill>
            <a:schemeClr val="bg1"/>
          </a:solidFill>
          <a:latin typeface="Arial"/>
          <a:ea typeface="Arial"/>
          <a:cs typeface="Arial"/>
          <a:sym typeface="Arial" charset="0"/>
        </a:defRPr>
      </a:lvl4pPr>
      <a:lvl5pPr marL="2184400" indent="-355600" algn="l" rtl="0" eaLnBrk="1" fontAlgn="base" hangingPunct="1">
        <a:lnSpc>
          <a:spcPct val="90000"/>
        </a:lnSpc>
        <a:spcBef>
          <a:spcPts val="1000"/>
        </a:spcBef>
        <a:spcAft>
          <a:spcPct val="0"/>
        </a:spcAft>
        <a:buSzPct val="100000"/>
        <a:buFont typeface="Helvetica" charset="0"/>
        <a:buChar char="•"/>
        <a:defRPr sz="2800">
          <a:solidFill>
            <a:schemeClr val="bg1"/>
          </a:solidFill>
          <a:latin typeface="Arial"/>
          <a:ea typeface="Arial"/>
          <a:cs typeface="Arial"/>
          <a:sym typeface="Arial" charset="0"/>
        </a:defRPr>
      </a:lvl5pPr>
      <a:lvl6pPr marL="2641600" marR="0" indent="-355600" algn="l" defTabSz="914400" eaLnBrk="1" latinLnBrk="0" hangingPunct="1">
        <a:lnSpc>
          <a:spcPct val="90000"/>
        </a:lnSpc>
        <a:spcBef>
          <a:spcPts val="1000"/>
        </a:spcBef>
        <a:spcAft>
          <a:spcPts val="0"/>
        </a:spcAft>
        <a:buClrTx/>
        <a:buSzPct val="100000"/>
        <a:buFont typeface="Helvetica"/>
        <a:buChar char="•"/>
        <a:tabLst/>
        <a:defRPr sz="2800" b="0" i="0" u="none" strike="noStrike" cap="none" spc="0" baseline="0">
          <a:ln>
            <a:noFill/>
          </a:ln>
          <a:solidFill>
            <a:srgbClr val="FFFFFF"/>
          </a:solidFill>
          <a:uFillTx/>
          <a:latin typeface="Arial"/>
          <a:ea typeface="Arial"/>
          <a:cs typeface="Arial"/>
          <a:sym typeface="Arial"/>
        </a:defRPr>
      </a:lvl6pPr>
      <a:lvl7pPr marL="3098800" marR="0" indent="-355600" algn="l" defTabSz="914400" eaLnBrk="1" latinLnBrk="0" hangingPunct="1">
        <a:lnSpc>
          <a:spcPct val="90000"/>
        </a:lnSpc>
        <a:spcBef>
          <a:spcPts val="1000"/>
        </a:spcBef>
        <a:spcAft>
          <a:spcPts val="0"/>
        </a:spcAft>
        <a:buClrTx/>
        <a:buSzPct val="100000"/>
        <a:buFont typeface="Helvetica"/>
        <a:buChar char="•"/>
        <a:tabLst/>
        <a:defRPr sz="2800" b="0" i="0" u="none" strike="noStrike" cap="none" spc="0" baseline="0">
          <a:ln>
            <a:noFill/>
          </a:ln>
          <a:solidFill>
            <a:srgbClr val="FFFFFF"/>
          </a:solidFill>
          <a:uFillTx/>
          <a:latin typeface="Arial"/>
          <a:ea typeface="Arial"/>
          <a:cs typeface="Arial"/>
          <a:sym typeface="Arial"/>
        </a:defRPr>
      </a:lvl7pPr>
      <a:lvl8pPr marL="3556000" marR="0" indent="-355600" algn="l" defTabSz="914400" eaLnBrk="1" latinLnBrk="0" hangingPunct="1">
        <a:lnSpc>
          <a:spcPct val="90000"/>
        </a:lnSpc>
        <a:spcBef>
          <a:spcPts val="1000"/>
        </a:spcBef>
        <a:spcAft>
          <a:spcPts val="0"/>
        </a:spcAft>
        <a:buClrTx/>
        <a:buSzPct val="100000"/>
        <a:buFont typeface="Helvetica"/>
        <a:buChar char="•"/>
        <a:tabLst/>
        <a:defRPr sz="2800" b="0" i="0" u="none" strike="noStrike" cap="none" spc="0" baseline="0">
          <a:ln>
            <a:noFill/>
          </a:ln>
          <a:solidFill>
            <a:srgbClr val="FFFFFF"/>
          </a:solidFill>
          <a:uFillTx/>
          <a:latin typeface="Arial"/>
          <a:ea typeface="Arial"/>
          <a:cs typeface="Arial"/>
          <a:sym typeface="Arial"/>
        </a:defRPr>
      </a:lvl8pPr>
      <a:lvl9pPr marL="4013200" marR="0" indent="-355600" algn="l" defTabSz="914400" eaLnBrk="1" latinLnBrk="0" hangingPunct="1">
        <a:lnSpc>
          <a:spcPct val="90000"/>
        </a:lnSpc>
        <a:spcBef>
          <a:spcPts val="1000"/>
        </a:spcBef>
        <a:spcAft>
          <a:spcPts val="0"/>
        </a:spcAft>
        <a:buClrTx/>
        <a:buSzPct val="100000"/>
        <a:buFont typeface="Helvetica"/>
        <a:buChar char="•"/>
        <a:tabLst/>
        <a:defRPr sz="2800" b="0" i="0" u="none" strike="noStrike" cap="none" spc="0" baseline="0">
          <a:ln>
            <a:noFill/>
          </a:ln>
          <a:solidFill>
            <a:srgbClr val="FFFFFF"/>
          </a:solidFill>
          <a:uFillTx/>
          <a:latin typeface="Arial"/>
          <a:ea typeface="Arial"/>
          <a:cs typeface="Arial"/>
          <a:sym typeface="Arial"/>
        </a:defRPr>
      </a:lvl9pPr>
    </p:bodyStyle>
    <p:otherStyle>
      <a:lvl1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hyperlink" Target="https://doi.org/10.3390/educsci10110301"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s://www.google.com/trends"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jpeg"/><Relationship Id="rId11" Type="http://schemas.openxmlformats.org/officeDocument/2006/relationships/hyperlink" Target="https://www.testreach.com/remote-invigilation-online-proctoring.html" TargetMode="External"/><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jpe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3.xml"/><Relationship Id="rId5" Type="http://schemas.microsoft.com/office/2007/relationships/hdphoto" Target="../media/hdphoto2.wdp"/><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5.sv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a:xfrm>
            <a:off x="444500" y="3998789"/>
            <a:ext cx="11747500" cy="1364615"/>
          </a:xfrm>
        </p:spPr>
        <p:txBody>
          <a:bodyPr/>
          <a:lstStyle/>
          <a:p>
            <a:r>
              <a:rPr lang="en-GB" sz="3800" dirty="0"/>
              <a:t>Implementation of exam proctoring for an end of module exam: Case study from the Department of Pharmacy </a:t>
            </a:r>
          </a:p>
        </p:txBody>
      </p:sp>
      <p:sp>
        <p:nvSpPr>
          <p:cNvPr id="3" name="Text Placeholder 2"/>
          <p:cNvSpPr>
            <a:spLocks noGrp="1"/>
          </p:cNvSpPr>
          <p:nvPr>
            <p:ph type="body" sz="half" idx="15"/>
          </p:nvPr>
        </p:nvSpPr>
        <p:spPr>
          <a:xfrm>
            <a:off x="444500" y="5834006"/>
            <a:ext cx="11747500" cy="781844"/>
          </a:xfrm>
        </p:spPr>
        <p:txBody>
          <a:bodyPr/>
          <a:lstStyle/>
          <a:p>
            <a:r>
              <a:rPr lang="en-GB" u="sng" dirty="0"/>
              <a:t>Dr Ali Al-Kinani</a:t>
            </a:r>
            <a:r>
              <a:rPr lang="en-GB" dirty="0"/>
              <a:t>, Dr Shereen El Nabhani, Dr John Fletcher and Kyren Burns</a:t>
            </a:r>
          </a:p>
        </p:txBody>
      </p:sp>
    </p:spTree>
    <p:extLst>
      <p:ext uri="{BB962C8B-B14F-4D97-AF65-F5344CB8AC3E}">
        <p14:creationId xmlns:p14="http://schemas.microsoft.com/office/powerpoint/2010/main" val="143902614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Google Shape;487;p29">
            <a:extLst>
              <a:ext uri="{FF2B5EF4-FFF2-40B4-BE49-F238E27FC236}">
                <a16:creationId xmlns:a16="http://schemas.microsoft.com/office/drawing/2014/main" id="{51E08689-D709-4F62-84C1-FD95761CB22A}"/>
              </a:ext>
            </a:extLst>
          </p:cNvPr>
          <p:cNvCxnSpPr>
            <a:cxnSpLocks/>
          </p:cNvCxnSpPr>
          <p:nvPr/>
        </p:nvCxnSpPr>
        <p:spPr>
          <a:xfrm>
            <a:off x="6949636" y="5276058"/>
            <a:ext cx="0" cy="304180"/>
          </a:xfrm>
          <a:prstGeom prst="straightConnector1">
            <a:avLst/>
          </a:prstGeom>
          <a:noFill/>
          <a:ln w="19050" cap="flat" cmpd="sng">
            <a:solidFill>
              <a:schemeClr val="bg1"/>
            </a:solidFill>
            <a:prstDash val="solid"/>
            <a:round/>
            <a:headEnd type="none" w="med" len="med"/>
            <a:tailEnd type="none" w="med" len="med"/>
          </a:ln>
        </p:spPr>
      </p:cxnSp>
      <p:sp>
        <p:nvSpPr>
          <p:cNvPr id="2" name="Text Placeholder 1"/>
          <p:cNvSpPr>
            <a:spLocks noGrp="1"/>
          </p:cNvSpPr>
          <p:nvPr>
            <p:ph type="body" sz="quarter" idx="13"/>
          </p:nvPr>
        </p:nvSpPr>
        <p:spPr/>
        <p:txBody>
          <a:bodyPr/>
          <a:lstStyle/>
          <a:p>
            <a:endParaRPr lang="en-GB" dirty="0"/>
          </a:p>
        </p:txBody>
      </p:sp>
      <p:sp>
        <p:nvSpPr>
          <p:cNvPr id="4" name="Text Placeholder 3"/>
          <p:cNvSpPr>
            <a:spLocks noGrp="1"/>
          </p:cNvSpPr>
          <p:nvPr>
            <p:ph type="body" sz="quarter" idx="15"/>
          </p:nvPr>
        </p:nvSpPr>
        <p:spPr/>
        <p:txBody>
          <a:bodyPr/>
          <a:lstStyle/>
          <a:p>
            <a:r>
              <a:rPr lang="en-GB" dirty="0"/>
              <a:t>Overview </a:t>
            </a:r>
          </a:p>
        </p:txBody>
      </p:sp>
      <p:sp>
        <p:nvSpPr>
          <p:cNvPr id="5" name="Text Placeholder 4"/>
          <p:cNvSpPr>
            <a:spLocks noGrp="1"/>
          </p:cNvSpPr>
          <p:nvPr>
            <p:ph type="body" sz="half" idx="16"/>
          </p:nvPr>
        </p:nvSpPr>
        <p:spPr/>
        <p:txBody>
          <a:bodyPr/>
          <a:lstStyle/>
          <a:p>
            <a:r>
              <a:rPr lang="en-GB" dirty="0"/>
              <a:t>Rationale </a:t>
            </a:r>
          </a:p>
          <a:p>
            <a:pPr>
              <a:lnSpc>
                <a:spcPct val="200000"/>
              </a:lnSpc>
            </a:pPr>
            <a:r>
              <a:rPr lang="en-GB" dirty="0"/>
              <a:t>Intervention/Implementation</a:t>
            </a:r>
          </a:p>
          <a:p>
            <a:pPr>
              <a:lnSpc>
                <a:spcPct val="200000"/>
              </a:lnSpc>
            </a:pPr>
            <a:r>
              <a:rPr lang="en-GB" dirty="0"/>
              <a:t>Procedures and Measures </a:t>
            </a:r>
          </a:p>
          <a:p>
            <a:pPr>
              <a:lnSpc>
                <a:spcPct val="200000"/>
              </a:lnSpc>
            </a:pPr>
            <a:r>
              <a:rPr lang="en-GB" dirty="0"/>
              <a:t>Outcome</a:t>
            </a:r>
          </a:p>
          <a:p>
            <a:pPr>
              <a:lnSpc>
                <a:spcPct val="200000"/>
              </a:lnSpc>
            </a:pPr>
            <a:r>
              <a:rPr lang="en-GB" dirty="0"/>
              <a:t>Reflection  </a:t>
            </a:r>
          </a:p>
        </p:txBody>
      </p:sp>
      <p:sp>
        <p:nvSpPr>
          <p:cNvPr id="7" name="Google Shape;485;p29">
            <a:extLst>
              <a:ext uri="{FF2B5EF4-FFF2-40B4-BE49-F238E27FC236}">
                <a16:creationId xmlns:a16="http://schemas.microsoft.com/office/drawing/2014/main" id="{05B3300A-BD2F-4C73-8CBB-1A82B87D1405}"/>
              </a:ext>
            </a:extLst>
          </p:cNvPr>
          <p:cNvSpPr/>
          <p:nvPr/>
        </p:nvSpPr>
        <p:spPr>
          <a:xfrm rot="5400000">
            <a:off x="6549050" y="1541919"/>
            <a:ext cx="817200" cy="817800"/>
          </a:xfrm>
          <a:prstGeom prst="ellipse">
            <a:avLst/>
          </a:prstGeom>
          <a:noFill/>
          <a:ln w="19050"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cxnSp>
        <p:nvCxnSpPr>
          <p:cNvPr id="9" name="Google Shape;487;p29">
            <a:extLst>
              <a:ext uri="{FF2B5EF4-FFF2-40B4-BE49-F238E27FC236}">
                <a16:creationId xmlns:a16="http://schemas.microsoft.com/office/drawing/2014/main" id="{43CAD7FF-DB02-44D5-AE63-E03476E5A1E6}"/>
              </a:ext>
            </a:extLst>
          </p:cNvPr>
          <p:cNvCxnSpPr>
            <a:cxnSpLocks/>
          </p:cNvCxnSpPr>
          <p:nvPr/>
        </p:nvCxnSpPr>
        <p:spPr>
          <a:xfrm>
            <a:off x="6946892" y="2359419"/>
            <a:ext cx="0" cy="304180"/>
          </a:xfrm>
          <a:prstGeom prst="straightConnector1">
            <a:avLst/>
          </a:prstGeom>
          <a:noFill/>
          <a:ln w="19050" cap="flat" cmpd="sng">
            <a:solidFill>
              <a:schemeClr val="bg1"/>
            </a:solidFill>
            <a:prstDash val="solid"/>
            <a:round/>
            <a:headEnd type="none" w="med" len="med"/>
            <a:tailEnd type="none" w="med" len="med"/>
          </a:ln>
        </p:spPr>
      </p:cxnSp>
      <p:cxnSp>
        <p:nvCxnSpPr>
          <p:cNvPr id="10" name="Google Shape;488;p29">
            <a:extLst>
              <a:ext uri="{FF2B5EF4-FFF2-40B4-BE49-F238E27FC236}">
                <a16:creationId xmlns:a16="http://schemas.microsoft.com/office/drawing/2014/main" id="{869AC619-3192-4860-A0A9-F805EB850D00}"/>
              </a:ext>
            </a:extLst>
          </p:cNvPr>
          <p:cNvCxnSpPr>
            <a:cxnSpLocks/>
          </p:cNvCxnSpPr>
          <p:nvPr/>
        </p:nvCxnSpPr>
        <p:spPr>
          <a:xfrm>
            <a:off x="6946892" y="3346848"/>
            <a:ext cx="0" cy="493500"/>
          </a:xfrm>
          <a:prstGeom prst="straightConnector1">
            <a:avLst/>
          </a:prstGeom>
          <a:noFill/>
          <a:ln w="19050" cap="flat" cmpd="sng">
            <a:solidFill>
              <a:schemeClr val="bg1"/>
            </a:solidFill>
            <a:prstDash val="solid"/>
            <a:round/>
            <a:headEnd type="none" w="med" len="med"/>
            <a:tailEnd type="none" w="med" len="med"/>
          </a:ln>
        </p:spPr>
      </p:cxnSp>
      <p:sp>
        <p:nvSpPr>
          <p:cNvPr id="11" name="Google Shape;490;p29">
            <a:extLst>
              <a:ext uri="{FF2B5EF4-FFF2-40B4-BE49-F238E27FC236}">
                <a16:creationId xmlns:a16="http://schemas.microsoft.com/office/drawing/2014/main" id="{2F679EAE-F058-4743-A22E-8B4EA49977A1}"/>
              </a:ext>
            </a:extLst>
          </p:cNvPr>
          <p:cNvSpPr/>
          <p:nvPr/>
        </p:nvSpPr>
        <p:spPr>
          <a:xfrm rot="5400000">
            <a:off x="6528490" y="3526238"/>
            <a:ext cx="817200" cy="817800"/>
          </a:xfrm>
          <a:prstGeom prst="ellipse">
            <a:avLst/>
          </a:prstGeom>
          <a:solidFill>
            <a:schemeClr val="tx1"/>
          </a:solidFill>
          <a:ln w="19050"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cxnSp>
        <p:nvCxnSpPr>
          <p:cNvPr id="12" name="Google Shape;491;p29">
            <a:extLst>
              <a:ext uri="{FF2B5EF4-FFF2-40B4-BE49-F238E27FC236}">
                <a16:creationId xmlns:a16="http://schemas.microsoft.com/office/drawing/2014/main" id="{F200164A-7D3B-46C3-AF16-57C3576BFE25}"/>
              </a:ext>
            </a:extLst>
          </p:cNvPr>
          <p:cNvCxnSpPr>
            <a:stCxn id="11" idx="6"/>
          </p:cNvCxnSpPr>
          <p:nvPr/>
        </p:nvCxnSpPr>
        <p:spPr>
          <a:xfrm>
            <a:off x="6937090" y="4343738"/>
            <a:ext cx="0" cy="748500"/>
          </a:xfrm>
          <a:prstGeom prst="straightConnector1">
            <a:avLst/>
          </a:prstGeom>
          <a:noFill/>
          <a:ln w="9525" cap="flat" cmpd="sng">
            <a:solidFill>
              <a:srgbClr val="F3F3F3"/>
            </a:solidFill>
            <a:prstDash val="solid"/>
            <a:round/>
            <a:headEnd type="none" w="med" len="med"/>
            <a:tailEnd type="none" w="med" len="med"/>
          </a:ln>
        </p:spPr>
      </p:cxnSp>
      <p:pic>
        <p:nvPicPr>
          <p:cNvPr id="47" name="Graphic 46" descr="Head with gears with solid fill">
            <a:extLst>
              <a:ext uri="{FF2B5EF4-FFF2-40B4-BE49-F238E27FC236}">
                <a16:creationId xmlns:a16="http://schemas.microsoft.com/office/drawing/2014/main" id="{A59EE854-C5BC-4653-997E-FD9B057AEF7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56698" y="1630229"/>
            <a:ext cx="652513" cy="652513"/>
          </a:xfrm>
          <a:prstGeom prst="rect">
            <a:avLst/>
          </a:prstGeom>
        </p:spPr>
      </p:pic>
      <p:pic>
        <p:nvPicPr>
          <p:cNvPr id="49" name="Graphic 48" descr="Workflow with solid fill">
            <a:extLst>
              <a:ext uri="{FF2B5EF4-FFF2-40B4-BE49-F238E27FC236}">
                <a16:creationId xmlns:a16="http://schemas.microsoft.com/office/drawing/2014/main" id="{20F7C06A-7485-4A5D-9421-EB9977E68DB2}"/>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588015" y="3601320"/>
            <a:ext cx="698148" cy="698148"/>
          </a:xfrm>
          <a:prstGeom prst="rect">
            <a:avLst/>
          </a:prstGeom>
        </p:spPr>
      </p:pic>
      <p:sp>
        <p:nvSpPr>
          <p:cNvPr id="92" name="Google Shape;490;p29">
            <a:extLst>
              <a:ext uri="{FF2B5EF4-FFF2-40B4-BE49-F238E27FC236}">
                <a16:creationId xmlns:a16="http://schemas.microsoft.com/office/drawing/2014/main" id="{685EAE18-D939-4CF4-9C74-5EC6CA4F0F4D}"/>
              </a:ext>
            </a:extLst>
          </p:cNvPr>
          <p:cNvSpPr/>
          <p:nvPr/>
        </p:nvSpPr>
        <p:spPr>
          <a:xfrm rot="5400000">
            <a:off x="6529753" y="2548533"/>
            <a:ext cx="817200" cy="817800"/>
          </a:xfrm>
          <a:prstGeom prst="ellipse">
            <a:avLst/>
          </a:prstGeom>
          <a:solidFill>
            <a:schemeClr val="tx1"/>
          </a:solidFill>
          <a:ln w="19050"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pic>
        <p:nvPicPr>
          <p:cNvPr id="72" name="Picture 71">
            <a:extLst>
              <a:ext uri="{FF2B5EF4-FFF2-40B4-BE49-F238E27FC236}">
                <a16:creationId xmlns:a16="http://schemas.microsoft.com/office/drawing/2014/main" id="{43BEBAE9-8BFA-44EF-9DD6-9F039F1453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29892" y="2690183"/>
            <a:ext cx="455516" cy="465293"/>
          </a:xfrm>
          <a:prstGeom prst="rect">
            <a:avLst/>
          </a:prstGeom>
        </p:spPr>
      </p:pic>
      <p:cxnSp>
        <p:nvCxnSpPr>
          <p:cNvPr id="93" name="Google Shape;487;p29">
            <a:extLst>
              <a:ext uri="{FF2B5EF4-FFF2-40B4-BE49-F238E27FC236}">
                <a16:creationId xmlns:a16="http://schemas.microsoft.com/office/drawing/2014/main" id="{A654E17A-C26F-4CB5-A4CE-84E1DC417EEF}"/>
              </a:ext>
            </a:extLst>
          </p:cNvPr>
          <p:cNvCxnSpPr>
            <a:cxnSpLocks/>
          </p:cNvCxnSpPr>
          <p:nvPr/>
        </p:nvCxnSpPr>
        <p:spPr>
          <a:xfrm>
            <a:off x="6937090" y="4338351"/>
            <a:ext cx="0" cy="304180"/>
          </a:xfrm>
          <a:prstGeom prst="straightConnector1">
            <a:avLst/>
          </a:prstGeom>
          <a:noFill/>
          <a:ln w="19050" cap="flat" cmpd="sng">
            <a:solidFill>
              <a:schemeClr val="bg1"/>
            </a:solidFill>
            <a:prstDash val="solid"/>
            <a:round/>
            <a:headEnd type="none" w="med" len="med"/>
            <a:tailEnd type="none" w="med" len="med"/>
          </a:ln>
        </p:spPr>
      </p:cxnSp>
      <p:sp>
        <p:nvSpPr>
          <p:cNvPr id="94" name="Google Shape;490;p29">
            <a:extLst>
              <a:ext uri="{FF2B5EF4-FFF2-40B4-BE49-F238E27FC236}">
                <a16:creationId xmlns:a16="http://schemas.microsoft.com/office/drawing/2014/main" id="{6B373F15-B4B3-4451-97FB-53CD4ED0A866}"/>
              </a:ext>
            </a:extLst>
          </p:cNvPr>
          <p:cNvSpPr/>
          <p:nvPr/>
        </p:nvSpPr>
        <p:spPr>
          <a:xfrm rot="5400000">
            <a:off x="6546934" y="4526124"/>
            <a:ext cx="817200" cy="817800"/>
          </a:xfrm>
          <a:prstGeom prst="ellipse">
            <a:avLst/>
          </a:prstGeom>
          <a:solidFill>
            <a:schemeClr val="tx1"/>
          </a:solidFill>
          <a:ln w="19050"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95" name="Google Shape;490;p29">
            <a:extLst>
              <a:ext uri="{FF2B5EF4-FFF2-40B4-BE49-F238E27FC236}">
                <a16:creationId xmlns:a16="http://schemas.microsoft.com/office/drawing/2014/main" id="{64C91049-165F-45D2-A7A1-D04B4CF33EB4}"/>
              </a:ext>
            </a:extLst>
          </p:cNvPr>
          <p:cNvSpPr/>
          <p:nvPr/>
        </p:nvSpPr>
        <p:spPr>
          <a:xfrm rot="5400000">
            <a:off x="6556655" y="5523275"/>
            <a:ext cx="817200" cy="817800"/>
          </a:xfrm>
          <a:prstGeom prst="ellipse">
            <a:avLst/>
          </a:prstGeom>
          <a:solidFill>
            <a:schemeClr val="tx1"/>
          </a:solidFill>
          <a:ln w="19050"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grpSp>
        <p:nvGrpSpPr>
          <p:cNvPr id="14" name="Google Shape;521;p29">
            <a:extLst>
              <a:ext uri="{FF2B5EF4-FFF2-40B4-BE49-F238E27FC236}">
                <a16:creationId xmlns:a16="http://schemas.microsoft.com/office/drawing/2014/main" id="{15D86868-E0F1-471A-9666-670C6A08235E}"/>
              </a:ext>
            </a:extLst>
          </p:cNvPr>
          <p:cNvGrpSpPr/>
          <p:nvPr/>
        </p:nvGrpSpPr>
        <p:grpSpPr>
          <a:xfrm>
            <a:off x="6733877" y="4700269"/>
            <a:ext cx="406426" cy="431952"/>
            <a:chOff x="1342268" y="4161009"/>
            <a:chExt cx="359565" cy="358094"/>
          </a:xfrm>
          <a:solidFill>
            <a:schemeClr val="accent1"/>
          </a:solidFill>
        </p:grpSpPr>
        <p:sp>
          <p:nvSpPr>
            <p:cNvPr id="15" name="Google Shape;522;p29">
              <a:extLst>
                <a:ext uri="{FF2B5EF4-FFF2-40B4-BE49-F238E27FC236}">
                  <a16:creationId xmlns:a16="http://schemas.microsoft.com/office/drawing/2014/main" id="{A84D758E-78E4-430C-B74A-DDA1A32871E0}"/>
                </a:ext>
              </a:extLst>
            </p:cNvPr>
            <p:cNvSpPr/>
            <p:nvPr/>
          </p:nvSpPr>
          <p:spPr>
            <a:xfrm>
              <a:off x="1342268" y="4371845"/>
              <a:ext cx="65077" cy="147257"/>
            </a:xfrm>
            <a:custGeom>
              <a:avLst/>
              <a:gdLst/>
              <a:ahLst/>
              <a:cxnLst/>
              <a:rect l="l" t="t" r="r" b="b"/>
              <a:pathLst>
                <a:path w="2477" h="5605" extrusionOk="0">
                  <a:moveTo>
                    <a:pt x="354" y="0"/>
                  </a:moveTo>
                  <a:cubicBezTo>
                    <a:pt x="160" y="0"/>
                    <a:pt x="1" y="160"/>
                    <a:pt x="1" y="354"/>
                  </a:cubicBezTo>
                  <a:lnTo>
                    <a:pt x="1" y="5605"/>
                  </a:lnTo>
                  <a:lnTo>
                    <a:pt x="2477" y="5605"/>
                  </a:lnTo>
                  <a:lnTo>
                    <a:pt x="2477" y="354"/>
                  </a:lnTo>
                  <a:cubicBezTo>
                    <a:pt x="2477" y="160"/>
                    <a:pt x="2310" y="0"/>
                    <a:pt x="2116" y="0"/>
                  </a:cubicBezTo>
                  <a:close/>
                </a:path>
              </a:pathLst>
            </a:custGeom>
            <a:grpFill/>
            <a:ln>
              <a:solidFill>
                <a:srgbClr val="0F80CA"/>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6" name="Google Shape;523;p29">
              <a:extLst>
                <a:ext uri="{FF2B5EF4-FFF2-40B4-BE49-F238E27FC236}">
                  <a16:creationId xmlns:a16="http://schemas.microsoft.com/office/drawing/2014/main" id="{4CCC238E-EDE2-4D1A-9A1D-63E4BF22FCCC}"/>
                </a:ext>
              </a:extLst>
            </p:cNvPr>
            <p:cNvSpPr/>
            <p:nvPr/>
          </p:nvSpPr>
          <p:spPr>
            <a:xfrm>
              <a:off x="1342268" y="4371845"/>
              <a:ext cx="31002" cy="147257"/>
            </a:xfrm>
            <a:custGeom>
              <a:avLst/>
              <a:gdLst/>
              <a:ahLst/>
              <a:cxnLst/>
              <a:rect l="l" t="t" r="r" b="b"/>
              <a:pathLst>
                <a:path w="1180" h="5605" extrusionOk="0">
                  <a:moveTo>
                    <a:pt x="354" y="0"/>
                  </a:moveTo>
                  <a:cubicBezTo>
                    <a:pt x="160" y="0"/>
                    <a:pt x="1" y="160"/>
                    <a:pt x="1" y="354"/>
                  </a:cubicBezTo>
                  <a:lnTo>
                    <a:pt x="1" y="5605"/>
                  </a:lnTo>
                  <a:lnTo>
                    <a:pt x="826" y="5605"/>
                  </a:lnTo>
                  <a:lnTo>
                    <a:pt x="826" y="354"/>
                  </a:lnTo>
                  <a:cubicBezTo>
                    <a:pt x="826" y="160"/>
                    <a:pt x="986" y="0"/>
                    <a:pt x="1180" y="0"/>
                  </a:cubicBezTo>
                  <a:close/>
                </a:path>
              </a:pathLst>
            </a:custGeom>
            <a:grpFill/>
            <a:ln>
              <a:solidFill>
                <a:srgbClr val="0F80CA"/>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7" name="Google Shape;524;p29">
              <a:extLst>
                <a:ext uri="{FF2B5EF4-FFF2-40B4-BE49-F238E27FC236}">
                  <a16:creationId xmlns:a16="http://schemas.microsoft.com/office/drawing/2014/main" id="{FEA5A9F9-B4EC-4240-83E6-4E47ADF95D50}"/>
                </a:ext>
              </a:extLst>
            </p:cNvPr>
            <p:cNvSpPr/>
            <p:nvPr/>
          </p:nvSpPr>
          <p:spPr>
            <a:xfrm>
              <a:off x="1440501" y="4335589"/>
              <a:ext cx="65077" cy="183513"/>
            </a:xfrm>
            <a:custGeom>
              <a:avLst/>
              <a:gdLst/>
              <a:ahLst/>
              <a:cxnLst/>
              <a:rect l="l" t="t" r="r" b="b"/>
              <a:pathLst>
                <a:path w="2477" h="6985" extrusionOk="0">
                  <a:moveTo>
                    <a:pt x="354" y="0"/>
                  </a:moveTo>
                  <a:cubicBezTo>
                    <a:pt x="160" y="0"/>
                    <a:pt x="0" y="153"/>
                    <a:pt x="0" y="354"/>
                  </a:cubicBezTo>
                  <a:lnTo>
                    <a:pt x="0" y="6985"/>
                  </a:lnTo>
                  <a:lnTo>
                    <a:pt x="2476" y="6985"/>
                  </a:lnTo>
                  <a:lnTo>
                    <a:pt x="2476" y="354"/>
                  </a:lnTo>
                  <a:cubicBezTo>
                    <a:pt x="2476" y="153"/>
                    <a:pt x="2317" y="0"/>
                    <a:pt x="2116" y="0"/>
                  </a:cubicBezTo>
                  <a:close/>
                </a:path>
              </a:pathLst>
            </a:custGeom>
            <a:grpFill/>
            <a:ln>
              <a:solidFill>
                <a:srgbClr val="0F80CA"/>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8" name="Google Shape;525;p29">
              <a:extLst>
                <a:ext uri="{FF2B5EF4-FFF2-40B4-BE49-F238E27FC236}">
                  <a16:creationId xmlns:a16="http://schemas.microsoft.com/office/drawing/2014/main" id="{9C72CAA0-D47D-4184-A475-A66A6FA42F49}"/>
                </a:ext>
              </a:extLst>
            </p:cNvPr>
            <p:cNvSpPr/>
            <p:nvPr/>
          </p:nvSpPr>
          <p:spPr>
            <a:xfrm>
              <a:off x="1440501" y="4335589"/>
              <a:ext cx="31002" cy="183513"/>
            </a:xfrm>
            <a:custGeom>
              <a:avLst/>
              <a:gdLst/>
              <a:ahLst/>
              <a:cxnLst/>
              <a:rect l="l" t="t" r="r" b="b"/>
              <a:pathLst>
                <a:path w="1180" h="6985" extrusionOk="0">
                  <a:moveTo>
                    <a:pt x="354" y="0"/>
                  </a:moveTo>
                  <a:cubicBezTo>
                    <a:pt x="160" y="0"/>
                    <a:pt x="0" y="153"/>
                    <a:pt x="0" y="354"/>
                  </a:cubicBezTo>
                  <a:lnTo>
                    <a:pt x="0" y="6985"/>
                  </a:lnTo>
                  <a:lnTo>
                    <a:pt x="826" y="6985"/>
                  </a:lnTo>
                  <a:lnTo>
                    <a:pt x="826" y="354"/>
                  </a:lnTo>
                  <a:cubicBezTo>
                    <a:pt x="826" y="153"/>
                    <a:pt x="985" y="0"/>
                    <a:pt x="1179" y="0"/>
                  </a:cubicBezTo>
                  <a:close/>
                </a:path>
              </a:pathLst>
            </a:custGeom>
            <a:grpFill/>
            <a:ln>
              <a:solidFill>
                <a:srgbClr val="0F80CA"/>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19" name="Google Shape;526;p29">
              <a:extLst>
                <a:ext uri="{FF2B5EF4-FFF2-40B4-BE49-F238E27FC236}">
                  <a16:creationId xmlns:a16="http://schemas.microsoft.com/office/drawing/2014/main" id="{057EDD84-09A0-4D3F-90EC-26732E0F6F0B}"/>
                </a:ext>
              </a:extLst>
            </p:cNvPr>
            <p:cNvSpPr/>
            <p:nvPr/>
          </p:nvSpPr>
          <p:spPr>
            <a:xfrm>
              <a:off x="1538707" y="4299123"/>
              <a:ext cx="64919" cy="219980"/>
            </a:xfrm>
            <a:custGeom>
              <a:avLst/>
              <a:gdLst/>
              <a:ahLst/>
              <a:cxnLst/>
              <a:rect l="l" t="t" r="r" b="b"/>
              <a:pathLst>
                <a:path w="2471" h="8373" extrusionOk="0">
                  <a:moveTo>
                    <a:pt x="355" y="1"/>
                  </a:moveTo>
                  <a:cubicBezTo>
                    <a:pt x="153" y="1"/>
                    <a:pt x="1" y="160"/>
                    <a:pt x="1" y="355"/>
                  </a:cubicBezTo>
                  <a:lnTo>
                    <a:pt x="1" y="8373"/>
                  </a:lnTo>
                  <a:lnTo>
                    <a:pt x="2470" y="8373"/>
                  </a:lnTo>
                  <a:lnTo>
                    <a:pt x="2470" y="355"/>
                  </a:lnTo>
                  <a:cubicBezTo>
                    <a:pt x="2470" y="160"/>
                    <a:pt x="2311" y="1"/>
                    <a:pt x="2116" y="1"/>
                  </a:cubicBezTo>
                  <a:close/>
                </a:path>
              </a:pathLst>
            </a:custGeom>
            <a:grpFill/>
            <a:ln>
              <a:solidFill>
                <a:srgbClr val="0F80CA"/>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0" name="Google Shape;527;p29">
              <a:extLst>
                <a:ext uri="{FF2B5EF4-FFF2-40B4-BE49-F238E27FC236}">
                  <a16:creationId xmlns:a16="http://schemas.microsoft.com/office/drawing/2014/main" id="{433D08F8-133E-42F8-A22E-9F134AA2A6DD}"/>
                </a:ext>
              </a:extLst>
            </p:cNvPr>
            <p:cNvSpPr/>
            <p:nvPr/>
          </p:nvSpPr>
          <p:spPr>
            <a:xfrm>
              <a:off x="1538707" y="4299123"/>
              <a:ext cx="31002" cy="219980"/>
            </a:xfrm>
            <a:custGeom>
              <a:avLst/>
              <a:gdLst/>
              <a:ahLst/>
              <a:cxnLst/>
              <a:rect l="l" t="t" r="r" b="b"/>
              <a:pathLst>
                <a:path w="1180" h="8373" extrusionOk="0">
                  <a:moveTo>
                    <a:pt x="355" y="1"/>
                  </a:moveTo>
                  <a:cubicBezTo>
                    <a:pt x="153" y="1"/>
                    <a:pt x="1" y="160"/>
                    <a:pt x="1" y="355"/>
                  </a:cubicBezTo>
                  <a:lnTo>
                    <a:pt x="1" y="8373"/>
                  </a:lnTo>
                  <a:lnTo>
                    <a:pt x="826" y="8373"/>
                  </a:lnTo>
                  <a:lnTo>
                    <a:pt x="826" y="355"/>
                  </a:lnTo>
                  <a:cubicBezTo>
                    <a:pt x="826" y="160"/>
                    <a:pt x="986" y="1"/>
                    <a:pt x="1180" y="1"/>
                  </a:cubicBezTo>
                  <a:close/>
                </a:path>
              </a:pathLst>
            </a:custGeom>
            <a:grpFill/>
            <a:ln>
              <a:solidFill>
                <a:srgbClr val="0F80CA"/>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1" name="Google Shape;528;p29">
              <a:extLst>
                <a:ext uri="{FF2B5EF4-FFF2-40B4-BE49-F238E27FC236}">
                  <a16:creationId xmlns:a16="http://schemas.microsoft.com/office/drawing/2014/main" id="{BF55F5AD-3CEF-4CBF-A289-A371579BE5D3}"/>
                </a:ext>
              </a:extLst>
            </p:cNvPr>
            <p:cNvSpPr/>
            <p:nvPr/>
          </p:nvSpPr>
          <p:spPr>
            <a:xfrm>
              <a:off x="1636940" y="4262683"/>
              <a:ext cx="64893" cy="256420"/>
            </a:xfrm>
            <a:custGeom>
              <a:avLst/>
              <a:gdLst/>
              <a:ahLst/>
              <a:cxnLst/>
              <a:rect l="l" t="t" r="r" b="b"/>
              <a:pathLst>
                <a:path w="2470" h="9760" extrusionOk="0">
                  <a:moveTo>
                    <a:pt x="354" y="1"/>
                  </a:moveTo>
                  <a:cubicBezTo>
                    <a:pt x="153" y="1"/>
                    <a:pt x="0" y="160"/>
                    <a:pt x="0" y="354"/>
                  </a:cubicBezTo>
                  <a:lnTo>
                    <a:pt x="0" y="9760"/>
                  </a:lnTo>
                  <a:lnTo>
                    <a:pt x="2470" y="9760"/>
                  </a:lnTo>
                  <a:lnTo>
                    <a:pt x="2470" y="354"/>
                  </a:lnTo>
                  <a:cubicBezTo>
                    <a:pt x="2470" y="160"/>
                    <a:pt x="2310" y="1"/>
                    <a:pt x="2116" y="1"/>
                  </a:cubicBezTo>
                  <a:close/>
                </a:path>
              </a:pathLst>
            </a:custGeom>
            <a:grpFill/>
            <a:ln>
              <a:solidFill>
                <a:srgbClr val="0F80CA"/>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2" name="Google Shape;529;p29">
              <a:extLst>
                <a:ext uri="{FF2B5EF4-FFF2-40B4-BE49-F238E27FC236}">
                  <a16:creationId xmlns:a16="http://schemas.microsoft.com/office/drawing/2014/main" id="{DE1C6A8A-3ABF-4238-A5AE-566986E1909D}"/>
                </a:ext>
              </a:extLst>
            </p:cNvPr>
            <p:cNvSpPr/>
            <p:nvPr/>
          </p:nvSpPr>
          <p:spPr>
            <a:xfrm>
              <a:off x="1636940" y="4262683"/>
              <a:ext cx="31002" cy="256420"/>
            </a:xfrm>
            <a:custGeom>
              <a:avLst/>
              <a:gdLst/>
              <a:ahLst/>
              <a:cxnLst/>
              <a:rect l="l" t="t" r="r" b="b"/>
              <a:pathLst>
                <a:path w="1180" h="9760" extrusionOk="0">
                  <a:moveTo>
                    <a:pt x="354" y="1"/>
                  </a:moveTo>
                  <a:cubicBezTo>
                    <a:pt x="153" y="1"/>
                    <a:pt x="0" y="160"/>
                    <a:pt x="0" y="354"/>
                  </a:cubicBezTo>
                  <a:lnTo>
                    <a:pt x="0" y="9760"/>
                  </a:lnTo>
                  <a:lnTo>
                    <a:pt x="826" y="9760"/>
                  </a:lnTo>
                  <a:lnTo>
                    <a:pt x="826" y="354"/>
                  </a:lnTo>
                  <a:cubicBezTo>
                    <a:pt x="826" y="160"/>
                    <a:pt x="978" y="1"/>
                    <a:pt x="1180" y="1"/>
                  </a:cubicBezTo>
                  <a:close/>
                </a:path>
              </a:pathLst>
            </a:custGeom>
            <a:grpFill/>
            <a:ln>
              <a:solidFill>
                <a:srgbClr val="0F80CA"/>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3" name="Google Shape;530;p29">
              <a:extLst>
                <a:ext uri="{FF2B5EF4-FFF2-40B4-BE49-F238E27FC236}">
                  <a16:creationId xmlns:a16="http://schemas.microsoft.com/office/drawing/2014/main" id="{13915056-22C0-44A2-A238-EC76F9232D13}"/>
                </a:ext>
              </a:extLst>
            </p:cNvPr>
            <p:cNvSpPr/>
            <p:nvPr/>
          </p:nvSpPr>
          <p:spPr>
            <a:xfrm>
              <a:off x="1357953" y="4161009"/>
              <a:ext cx="333687" cy="134699"/>
            </a:xfrm>
            <a:custGeom>
              <a:avLst/>
              <a:gdLst/>
              <a:ahLst/>
              <a:cxnLst/>
              <a:rect l="l" t="t" r="r" b="b"/>
              <a:pathLst>
                <a:path w="12701" h="5127" extrusionOk="0">
                  <a:moveTo>
                    <a:pt x="10208" y="0"/>
                  </a:moveTo>
                  <a:cubicBezTo>
                    <a:pt x="10033" y="0"/>
                    <a:pt x="9921" y="204"/>
                    <a:pt x="10030" y="354"/>
                  </a:cubicBezTo>
                  <a:lnTo>
                    <a:pt x="10391" y="874"/>
                  </a:lnTo>
                  <a:cubicBezTo>
                    <a:pt x="9177" y="1603"/>
                    <a:pt x="5292" y="3649"/>
                    <a:pt x="0" y="3649"/>
                  </a:cubicBezTo>
                  <a:lnTo>
                    <a:pt x="0" y="5126"/>
                  </a:lnTo>
                  <a:cubicBezTo>
                    <a:pt x="2879" y="5112"/>
                    <a:pt x="5729" y="4557"/>
                    <a:pt x="8400" y="3489"/>
                  </a:cubicBezTo>
                  <a:cubicBezTo>
                    <a:pt x="9378" y="3101"/>
                    <a:pt x="10328" y="2636"/>
                    <a:pt x="11237" y="2088"/>
                  </a:cubicBezTo>
                  <a:lnTo>
                    <a:pt x="11556" y="2553"/>
                  </a:lnTo>
                  <a:cubicBezTo>
                    <a:pt x="11601" y="2616"/>
                    <a:pt x="11670" y="2646"/>
                    <a:pt x="11739" y="2646"/>
                  </a:cubicBezTo>
                  <a:cubicBezTo>
                    <a:pt x="11830" y="2646"/>
                    <a:pt x="11920" y="2593"/>
                    <a:pt x="11951" y="2490"/>
                  </a:cubicBezTo>
                  <a:lnTo>
                    <a:pt x="12659" y="375"/>
                  </a:lnTo>
                  <a:cubicBezTo>
                    <a:pt x="12700" y="229"/>
                    <a:pt x="12603" y="84"/>
                    <a:pt x="12451" y="84"/>
                  </a:cubicBezTo>
                  <a:lnTo>
                    <a:pt x="10217" y="0"/>
                  </a:lnTo>
                  <a:cubicBezTo>
                    <a:pt x="10214" y="0"/>
                    <a:pt x="10211" y="0"/>
                    <a:pt x="10208" y="0"/>
                  </a:cubicBezTo>
                  <a:close/>
                </a:path>
              </a:pathLst>
            </a:custGeom>
            <a:grpFill/>
            <a:ln>
              <a:solidFill>
                <a:srgbClr val="0F80CA"/>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grpSp>
      <p:grpSp>
        <p:nvGrpSpPr>
          <p:cNvPr id="13" name="Google Shape;499;p29">
            <a:extLst>
              <a:ext uri="{FF2B5EF4-FFF2-40B4-BE49-F238E27FC236}">
                <a16:creationId xmlns:a16="http://schemas.microsoft.com/office/drawing/2014/main" id="{FD61202B-C4E9-4464-8F23-857E84E6936E}"/>
              </a:ext>
            </a:extLst>
          </p:cNvPr>
          <p:cNvGrpSpPr/>
          <p:nvPr/>
        </p:nvGrpSpPr>
        <p:grpSpPr>
          <a:xfrm>
            <a:off x="6772378" y="5766628"/>
            <a:ext cx="328526" cy="320160"/>
            <a:chOff x="830742" y="2763601"/>
            <a:chExt cx="384735" cy="374936"/>
          </a:xfrm>
          <a:solidFill>
            <a:schemeClr val="accent1"/>
          </a:solidFill>
        </p:grpSpPr>
        <p:sp>
          <p:nvSpPr>
            <p:cNvPr id="24" name="Google Shape;500;p29">
              <a:extLst>
                <a:ext uri="{FF2B5EF4-FFF2-40B4-BE49-F238E27FC236}">
                  <a16:creationId xmlns:a16="http://schemas.microsoft.com/office/drawing/2014/main" id="{544D1221-3C70-4BED-9DF2-2C5184BC2252}"/>
                </a:ext>
              </a:extLst>
            </p:cNvPr>
            <p:cNvSpPr/>
            <p:nvPr/>
          </p:nvSpPr>
          <p:spPr>
            <a:xfrm>
              <a:off x="831439" y="2881709"/>
              <a:ext cx="174423" cy="83678"/>
            </a:xfrm>
            <a:custGeom>
              <a:avLst/>
              <a:gdLst/>
              <a:ahLst/>
              <a:cxnLst/>
              <a:rect l="l" t="t" r="r" b="b"/>
              <a:pathLst>
                <a:path w="6639" h="3185" extrusionOk="0">
                  <a:moveTo>
                    <a:pt x="6639" y="1"/>
                  </a:moveTo>
                  <a:lnTo>
                    <a:pt x="5189" y="125"/>
                  </a:lnTo>
                  <a:cubicBezTo>
                    <a:pt x="3289" y="285"/>
                    <a:pt x="1506" y="1110"/>
                    <a:pt x="160" y="2456"/>
                  </a:cubicBezTo>
                  <a:cubicBezTo>
                    <a:pt x="1" y="2616"/>
                    <a:pt x="105" y="2886"/>
                    <a:pt x="327" y="2907"/>
                  </a:cubicBezTo>
                  <a:lnTo>
                    <a:pt x="3462" y="3184"/>
                  </a:lnTo>
                  <a:lnTo>
                    <a:pt x="6639" y="1"/>
                  </a:ln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5" name="Google Shape;501;p29">
              <a:extLst>
                <a:ext uri="{FF2B5EF4-FFF2-40B4-BE49-F238E27FC236}">
                  <a16:creationId xmlns:a16="http://schemas.microsoft.com/office/drawing/2014/main" id="{6A3EA04A-D396-4F25-B772-ECE7A84BA8D7}"/>
                </a:ext>
              </a:extLst>
            </p:cNvPr>
            <p:cNvSpPr/>
            <p:nvPr/>
          </p:nvSpPr>
          <p:spPr>
            <a:xfrm>
              <a:off x="1006901" y="2966426"/>
              <a:ext cx="83494" cy="172111"/>
            </a:xfrm>
            <a:custGeom>
              <a:avLst/>
              <a:gdLst/>
              <a:ahLst/>
              <a:cxnLst/>
              <a:rect l="l" t="t" r="r" b="b"/>
              <a:pathLst>
                <a:path w="3178" h="6551" extrusionOk="0">
                  <a:moveTo>
                    <a:pt x="3178" y="0"/>
                  </a:moveTo>
                  <a:lnTo>
                    <a:pt x="1" y="3177"/>
                  </a:lnTo>
                  <a:lnTo>
                    <a:pt x="278" y="6305"/>
                  </a:lnTo>
                  <a:cubicBezTo>
                    <a:pt x="292" y="6457"/>
                    <a:pt x="415" y="6550"/>
                    <a:pt x="543" y="6550"/>
                  </a:cubicBezTo>
                  <a:cubicBezTo>
                    <a:pt x="608" y="6550"/>
                    <a:pt x="675" y="6526"/>
                    <a:pt x="729" y="6472"/>
                  </a:cubicBezTo>
                  <a:cubicBezTo>
                    <a:pt x="2075" y="5126"/>
                    <a:pt x="2900" y="3344"/>
                    <a:pt x="3053" y="1443"/>
                  </a:cubicBezTo>
                  <a:lnTo>
                    <a:pt x="3178" y="0"/>
                  </a:ln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6" name="Google Shape;502;p29">
              <a:extLst>
                <a:ext uri="{FF2B5EF4-FFF2-40B4-BE49-F238E27FC236}">
                  <a16:creationId xmlns:a16="http://schemas.microsoft.com/office/drawing/2014/main" id="{2D074606-A37E-4C02-A8CE-286F024A8728}"/>
                </a:ext>
              </a:extLst>
            </p:cNvPr>
            <p:cNvSpPr/>
            <p:nvPr/>
          </p:nvSpPr>
          <p:spPr>
            <a:xfrm>
              <a:off x="830742" y="2885557"/>
              <a:ext cx="125583" cy="72932"/>
            </a:xfrm>
            <a:custGeom>
              <a:avLst/>
              <a:gdLst/>
              <a:ahLst/>
              <a:cxnLst/>
              <a:rect l="l" t="t" r="r" b="b"/>
              <a:pathLst>
                <a:path w="4780" h="2776" extrusionOk="0">
                  <a:moveTo>
                    <a:pt x="4780" y="1"/>
                  </a:moveTo>
                  <a:lnTo>
                    <a:pt x="4780" y="1"/>
                  </a:lnTo>
                  <a:cubicBezTo>
                    <a:pt x="3032" y="237"/>
                    <a:pt x="1409" y="1034"/>
                    <a:pt x="160" y="2283"/>
                  </a:cubicBezTo>
                  <a:cubicBezTo>
                    <a:pt x="1" y="2443"/>
                    <a:pt x="105" y="2713"/>
                    <a:pt x="327" y="2734"/>
                  </a:cubicBezTo>
                  <a:lnTo>
                    <a:pt x="791" y="2775"/>
                  </a:lnTo>
                  <a:cubicBezTo>
                    <a:pt x="646" y="2664"/>
                    <a:pt x="625" y="2449"/>
                    <a:pt x="750" y="2318"/>
                  </a:cubicBezTo>
                  <a:cubicBezTo>
                    <a:pt x="1867" y="1201"/>
                    <a:pt x="3261" y="403"/>
                    <a:pt x="4780" y="1"/>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7" name="Google Shape;503;p29">
              <a:extLst>
                <a:ext uri="{FF2B5EF4-FFF2-40B4-BE49-F238E27FC236}">
                  <a16:creationId xmlns:a16="http://schemas.microsoft.com/office/drawing/2014/main" id="{29E27BE7-4EBD-42D5-AF1C-6F598BB69062}"/>
                </a:ext>
              </a:extLst>
            </p:cNvPr>
            <p:cNvSpPr/>
            <p:nvPr/>
          </p:nvSpPr>
          <p:spPr>
            <a:xfrm>
              <a:off x="1006901" y="3034393"/>
              <a:ext cx="24460" cy="104144"/>
            </a:xfrm>
            <a:custGeom>
              <a:avLst/>
              <a:gdLst/>
              <a:ahLst/>
              <a:cxnLst/>
              <a:rect l="l" t="t" r="r" b="b"/>
              <a:pathLst>
                <a:path w="931" h="3964" extrusionOk="0">
                  <a:moveTo>
                    <a:pt x="583" y="1"/>
                  </a:moveTo>
                  <a:lnTo>
                    <a:pt x="1" y="590"/>
                  </a:lnTo>
                  <a:lnTo>
                    <a:pt x="278" y="3718"/>
                  </a:lnTo>
                  <a:cubicBezTo>
                    <a:pt x="292" y="3870"/>
                    <a:pt x="415" y="3963"/>
                    <a:pt x="543" y="3963"/>
                  </a:cubicBezTo>
                  <a:cubicBezTo>
                    <a:pt x="608" y="3963"/>
                    <a:pt x="675" y="3939"/>
                    <a:pt x="729" y="3885"/>
                  </a:cubicBezTo>
                  <a:cubicBezTo>
                    <a:pt x="798" y="3815"/>
                    <a:pt x="861" y="3746"/>
                    <a:pt x="930" y="3677"/>
                  </a:cubicBezTo>
                  <a:cubicBezTo>
                    <a:pt x="909" y="3642"/>
                    <a:pt x="902" y="3607"/>
                    <a:pt x="902" y="3573"/>
                  </a:cubicBezTo>
                  <a:lnTo>
                    <a:pt x="583" y="1"/>
                  </a:ln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8" name="Google Shape;504;p29">
              <a:extLst>
                <a:ext uri="{FF2B5EF4-FFF2-40B4-BE49-F238E27FC236}">
                  <a16:creationId xmlns:a16="http://schemas.microsoft.com/office/drawing/2014/main" id="{A13442F8-D16E-4708-B786-BAFF0E8ADC80}"/>
                </a:ext>
              </a:extLst>
            </p:cNvPr>
            <p:cNvSpPr/>
            <p:nvPr/>
          </p:nvSpPr>
          <p:spPr>
            <a:xfrm>
              <a:off x="903281" y="2763601"/>
              <a:ext cx="312038" cy="310383"/>
            </a:xfrm>
            <a:custGeom>
              <a:avLst/>
              <a:gdLst/>
              <a:ahLst/>
              <a:cxnLst/>
              <a:rect l="l" t="t" r="r" b="b"/>
              <a:pathLst>
                <a:path w="11877" h="11814" extrusionOk="0">
                  <a:moveTo>
                    <a:pt x="11644" y="0"/>
                  </a:moveTo>
                  <a:cubicBezTo>
                    <a:pt x="11624" y="0"/>
                    <a:pt x="11604" y="3"/>
                    <a:pt x="11584" y="10"/>
                  </a:cubicBezTo>
                  <a:lnTo>
                    <a:pt x="9080" y="745"/>
                  </a:lnTo>
                  <a:lnTo>
                    <a:pt x="7228" y="1286"/>
                  </a:lnTo>
                  <a:cubicBezTo>
                    <a:pt x="7075" y="1327"/>
                    <a:pt x="6937" y="1411"/>
                    <a:pt x="6826" y="1522"/>
                  </a:cubicBezTo>
                  <a:lnTo>
                    <a:pt x="91" y="8257"/>
                  </a:lnTo>
                  <a:cubicBezTo>
                    <a:pt x="0" y="8340"/>
                    <a:pt x="0" y="8479"/>
                    <a:pt x="91" y="8569"/>
                  </a:cubicBezTo>
                  <a:lnTo>
                    <a:pt x="1436" y="9914"/>
                  </a:lnTo>
                  <a:lnTo>
                    <a:pt x="1929" y="10414"/>
                  </a:lnTo>
                  <a:lnTo>
                    <a:pt x="3267" y="11746"/>
                  </a:lnTo>
                  <a:cubicBezTo>
                    <a:pt x="3312" y="11791"/>
                    <a:pt x="3373" y="11813"/>
                    <a:pt x="3435" y="11813"/>
                  </a:cubicBezTo>
                  <a:cubicBezTo>
                    <a:pt x="3496" y="11813"/>
                    <a:pt x="3559" y="11791"/>
                    <a:pt x="3607" y="11746"/>
                  </a:cubicBezTo>
                  <a:lnTo>
                    <a:pt x="7374" y="7965"/>
                  </a:lnTo>
                  <a:lnTo>
                    <a:pt x="10308" y="5038"/>
                  </a:lnTo>
                  <a:cubicBezTo>
                    <a:pt x="10432" y="4913"/>
                    <a:pt x="10523" y="4761"/>
                    <a:pt x="10571" y="4594"/>
                  </a:cubicBezTo>
                  <a:lnTo>
                    <a:pt x="11840" y="259"/>
                  </a:lnTo>
                  <a:cubicBezTo>
                    <a:pt x="11876" y="127"/>
                    <a:pt x="11772" y="0"/>
                    <a:pt x="11644"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29" name="Google Shape;505;p29">
              <a:extLst>
                <a:ext uri="{FF2B5EF4-FFF2-40B4-BE49-F238E27FC236}">
                  <a16:creationId xmlns:a16="http://schemas.microsoft.com/office/drawing/2014/main" id="{181D0BA5-291D-45D7-9852-E67AE1718623}"/>
                </a:ext>
              </a:extLst>
            </p:cNvPr>
            <p:cNvSpPr/>
            <p:nvPr/>
          </p:nvSpPr>
          <p:spPr>
            <a:xfrm>
              <a:off x="903281" y="2763601"/>
              <a:ext cx="312012" cy="232065"/>
            </a:xfrm>
            <a:custGeom>
              <a:avLst/>
              <a:gdLst/>
              <a:ahLst/>
              <a:cxnLst/>
              <a:rect l="l" t="t" r="r" b="b"/>
              <a:pathLst>
                <a:path w="11876" h="8833" extrusionOk="0">
                  <a:moveTo>
                    <a:pt x="11637" y="0"/>
                  </a:moveTo>
                  <a:cubicBezTo>
                    <a:pt x="11618" y="0"/>
                    <a:pt x="11597" y="3"/>
                    <a:pt x="11577" y="10"/>
                  </a:cubicBezTo>
                  <a:lnTo>
                    <a:pt x="7207" y="1286"/>
                  </a:lnTo>
                  <a:cubicBezTo>
                    <a:pt x="7068" y="1327"/>
                    <a:pt x="6943" y="1404"/>
                    <a:pt x="6839" y="1501"/>
                  </a:cubicBezTo>
                  <a:lnTo>
                    <a:pt x="91" y="8257"/>
                  </a:lnTo>
                  <a:cubicBezTo>
                    <a:pt x="0" y="8340"/>
                    <a:pt x="0" y="8479"/>
                    <a:pt x="91" y="8569"/>
                  </a:cubicBezTo>
                  <a:lnTo>
                    <a:pt x="361" y="8832"/>
                  </a:lnTo>
                  <a:lnTo>
                    <a:pt x="1117" y="8069"/>
                  </a:lnTo>
                  <a:lnTo>
                    <a:pt x="7179" y="2007"/>
                  </a:lnTo>
                  <a:cubicBezTo>
                    <a:pt x="7269" y="1917"/>
                    <a:pt x="7387" y="1848"/>
                    <a:pt x="7512" y="1813"/>
                  </a:cubicBezTo>
                  <a:lnTo>
                    <a:pt x="11750" y="571"/>
                  </a:lnTo>
                  <a:lnTo>
                    <a:pt x="11833" y="266"/>
                  </a:lnTo>
                  <a:cubicBezTo>
                    <a:pt x="11876" y="128"/>
                    <a:pt x="11767" y="0"/>
                    <a:pt x="11637"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30" name="Google Shape;506;p29">
              <a:extLst>
                <a:ext uri="{FF2B5EF4-FFF2-40B4-BE49-F238E27FC236}">
                  <a16:creationId xmlns:a16="http://schemas.microsoft.com/office/drawing/2014/main" id="{4F060C9C-81C9-4012-B180-61640718996E}"/>
                </a:ext>
              </a:extLst>
            </p:cNvPr>
            <p:cNvSpPr/>
            <p:nvPr/>
          </p:nvSpPr>
          <p:spPr>
            <a:xfrm>
              <a:off x="1060732" y="2852218"/>
              <a:ext cx="65261" cy="65261"/>
            </a:xfrm>
            <a:custGeom>
              <a:avLst/>
              <a:gdLst/>
              <a:ahLst/>
              <a:cxnLst/>
              <a:rect l="l" t="t" r="r" b="b"/>
              <a:pathLst>
                <a:path w="2484" h="2484" extrusionOk="0">
                  <a:moveTo>
                    <a:pt x="1242" y="1"/>
                  </a:moveTo>
                  <a:cubicBezTo>
                    <a:pt x="555" y="1"/>
                    <a:pt x="0" y="556"/>
                    <a:pt x="0" y="1242"/>
                  </a:cubicBezTo>
                  <a:cubicBezTo>
                    <a:pt x="0" y="1929"/>
                    <a:pt x="555" y="2484"/>
                    <a:pt x="1242" y="2484"/>
                  </a:cubicBezTo>
                  <a:cubicBezTo>
                    <a:pt x="1922" y="2484"/>
                    <a:pt x="2483" y="1929"/>
                    <a:pt x="2483" y="1242"/>
                  </a:cubicBezTo>
                  <a:cubicBezTo>
                    <a:pt x="2483" y="556"/>
                    <a:pt x="1922" y="1"/>
                    <a:pt x="1242" y="1"/>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31" name="Google Shape;507;p29">
              <a:extLst>
                <a:ext uri="{FF2B5EF4-FFF2-40B4-BE49-F238E27FC236}">
                  <a16:creationId xmlns:a16="http://schemas.microsoft.com/office/drawing/2014/main" id="{81586CEB-9216-4E63-9526-E606422009FE}"/>
                </a:ext>
              </a:extLst>
            </p:cNvPr>
            <p:cNvSpPr/>
            <p:nvPr/>
          </p:nvSpPr>
          <p:spPr>
            <a:xfrm>
              <a:off x="1060732" y="2852218"/>
              <a:ext cx="40302" cy="65287"/>
            </a:xfrm>
            <a:custGeom>
              <a:avLst/>
              <a:gdLst/>
              <a:ahLst/>
              <a:cxnLst/>
              <a:rect l="l" t="t" r="r" b="b"/>
              <a:pathLst>
                <a:path w="1534" h="2485" extrusionOk="0">
                  <a:moveTo>
                    <a:pt x="1239" y="0"/>
                  </a:moveTo>
                  <a:cubicBezTo>
                    <a:pt x="572" y="0"/>
                    <a:pt x="0" y="539"/>
                    <a:pt x="0" y="1242"/>
                  </a:cubicBezTo>
                  <a:cubicBezTo>
                    <a:pt x="0" y="1945"/>
                    <a:pt x="572" y="2484"/>
                    <a:pt x="1239" y="2484"/>
                  </a:cubicBezTo>
                  <a:cubicBezTo>
                    <a:pt x="1336" y="2484"/>
                    <a:pt x="1434" y="2473"/>
                    <a:pt x="1533" y="2449"/>
                  </a:cubicBezTo>
                  <a:cubicBezTo>
                    <a:pt x="590" y="2220"/>
                    <a:pt x="264" y="1048"/>
                    <a:pt x="944" y="361"/>
                  </a:cubicBezTo>
                  <a:cubicBezTo>
                    <a:pt x="1110" y="202"/>
                    <a:pt x="1311" y="91"/>
                    <a:pt x="1533" y="35"/>
                  </a:cubicBezTo>
                  <a:cubicBezTo>
                    <a:pt x="1434" y="12"/>
                    <a:pt x="1336" y="0"/>
                    <a:pt x="1239"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32" name="Google Shape;508;p29">
              <a:extLst>
                <a:ext uri="{FF2B5EF4-FFF2-40B4-BE49-F238E27FC236}">
                  <a16:creationId xmlns:a16="http://schemas.microsoft.com/office/drawing/2014/main" id="{2439A029-ED14-4210-BDBB-C106FD3A8EDD}"/>
                </a:ext>
              </a:extLst>
            </p:cNvPr>
            <p:cNvSpPr/>
            <p:nvPr/>
          </p:nvSpPr>
          <p:spPr>
            <a:xfrm>
              <a:off x="895084" y="2998739"/>
              <a:ext cx="84387" cy="83520"/>
            </a:xfrm>
            <a:custGeom>
              <a:avLst/>
              <a:gdLst/>
              <a:ahLst/>
              <a:cxnLst/>
              <a:rect l="l" t="t" r="r" b="b"/>
              <a:pathLst>
                <a:path w="3212" h="3179" extrusionOk="0">
                  <a:moveTo>
                    <a:pt x="833" y="0"/>
                  </a:moveTo>
                  <a:lnTo>
                    <a:pt x="125" y="701"/>
                  </a:lnTo>
                  <a:cubicBezTo>
                    <a:pt x="0" y="826"/>
                    <a:pt x="0" y="1034"/>
                    <a:pt x="125" y="1166"/>
                  </a:cubicBezTo>
                  <a:lnTo>
                    <a:pt x="1082" y="2123"/>
                  </a:lnTo>
                  <a:lnTo>
                    <a:pt x="2046" y="3080"/>
                  </a:lnTo>
                  <a:cubicBezTo>
                    <a:pt x="2109" y="3146"/>
                    <a:pt x="2192" y="3179"/>
                    <a:pt x="2276" y="3179"/>
                  </a:cubicBezTo>
                  <a:cubicBezTo>
                    <a:pt x="2360" y="3179"/>
                    <a:pt x="2445" y="3146"/>
                    <a:pt x="2511" y="3080"/>
                  </a:cubicBezTo>
                  <a:lnTo>
                    <a:pt x="3212" y="2379"/>
                  </a:lnTo>
                  <a:lnTo>
                    <a:pt x="2275" y="1436"/>
                  </a:lnTo>
                  <a:lnTo>
                    <a:pt x="1769" y="937"/>
                  </a:lnTo>
                  <a:lnTo>
                    <a:pt x="833" y="0"/>
                  </a:ln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33" name="Google Shape;509;p29">
              <a:extLst>
                <a:ext uri="{FF2B5EF4-FFF2-40B4-BE49-F238E27FC236}">
                  <a16:creationId xmlns:a16="http://schemas.microsoft.com/office/drawing/2014/main" id="{F2708D9F-F410-4B91-A196-31F251062CBE}"/>
                </a:ext>
              </a:extLst>
            </p:cNvPr>
            <p:cNvSpPr/>
            <p:nvPr/>
          </p:nvSpPr>
          <p:spPr>
            <a:xfrm>
              <a:off x="895084" y="2998555"/>
              <a:ext cx="32814" cy="36650"/>
            </a:xfrm>
            <a:custGeom>
              <a:avLst/>
              <a:gdLst/>
              <a:ahLst/>
              <a:cxnLst/>
              <a:rect l="l" t="t" r="r" b="b"/>
              <a:pathLst>
                <a:path w="1249" h="1395" extrusionOk="0">
                  <a:moveTo>
                    <a:pt x="833" y="0"/>
                  </a:moveTo>
                  <a:lnTo>
                    <a:pt x="125" y="708"/>
                  </a:lnTo>
                  <a:cubicBezTo>
                    <a:pt x="0" y="833"/>
                    <a:pt x="0" y="1041"/>
                    <a:pt x="125" y="1173"/>
                  </a:cubicBezTo>
                  <a:lnTo>
                    <a:pt x="347" y="1395"/>
                  </a:lnTo>
                  <a:cubicBezTo>
                    <a:pt x="361" y="1325"/>
                    <a:pt x="396" y="1270"/>
                    <a:pt x="444" y="1221"/>
                  </a:cubicBezTo>
                  <a:lnTo>
                    <a:pt x="1249" y="417"/>
                  </a:lnTo>
                  <a:lnTo>
                    <a:pt x="833" y="0"/>
                  </a:ln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34" name="Google Shape;510;p29">
              <a:extLst>
                <a:ext uri="{FF2B5EF4-FFF2-40B4-BE49-F238E27FC236}">
                  <a16:creationId xmlns:a16="http://schemas.microsoft.com/office/drawing/2014/main" id="{89B3E599-96FC-4DB6-A6EE-E13D0AF0F327}"/>
                </a:ext>
              </a:extLst>
            </p:cNvPr>
            <p:cNvSpPr/>
            <p:nvPr/>
          </p:nvSpPr>
          <p:spPr>
            <a:xfrm>
              <a:off x="903281" y="2964480"/>
              <a:ext cx="110266" cy="109504"/>
            </a:xfrm>
            <a:custGeom>
              <a:avLst/>
              <a:gdLst/>
              <a:ahLst/>
              <a:cxnLst/>
              <a:rect l="l" t="t" r="r" b="b"/>
              <a:pathLst>
                <a:path w="4197" h="4168" extrusionOk="0">
                  <a:moveTo>
                    <a:pt x="694" y="0"/>
                  </a:moveTo>
                  <a:lnTo>
                    <a:pt x="91" y="611"/>
                  </a:lnTo>
                  <a:cubicBezTo>
                    <a:pt x="0" y="694"/>
                    <a:pt x="0" y="833"/>
                    <a:pt x="91" y="916"/>
                  </a:cubicBezTo>
                  <a:lnTo>
                    <a:pt x="1436" y="2268"/>
                  </a:lnTo>
                  <a:lnTo>
                    <a:pt x="1936" y="2761"/>
                  </a:lnTo>
                  <a:lnTo>
                    <a:pt x="3267" y="4100"/>
                  </a:lnTo>
                  <a:cubicBezTo>
                    <a:pt x="3312" y="4145"/>
                    <a:pt x="3373" y="4167"/>
                    <a:pt x="3435" y="4167"/>
                  </a:cubicBezTo>
                  <a:cubicBezTo>
                    <a:pt x="3496" y="4167"/>
                    <a:pt x="3559" y="4145"/>
                    <a:pt x="3607" y="4100"/>
                  </a:cubicBezTo>
                  <a:lnTo>
                    <a:pt x="4197" y="3503"/>
                  </a:lnTo>
                  <a:lnTo>
                    <a:pt x="2699" y="2005"/>
                  </a:lnTo>
                  <a:lnTo>
                    <a:pt x="2199" y="1505"/>
                  </a:lnTo>
                  <a:lnTo>
                    <a:pt x="694" y="0"/>
                  </a:ln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35" name="Google Shape;511;p29">
              <a:extLst>
                <a:ext uri="{FF2B5EF4-FFF2-40B4-BE49-F238E27FC236}">
                  <a16:creationId xmlns:a16="http://schemas.microsoft.com/office/drawing/2014/main" id="{9E85266F-654A-4E9E-A37C-3C5815EF34CA}"/>
                </a:ext>
              </a:extLst>
            </p:cNvPr>
            <p:cNvSpPr/>
            <p:nvPr/>
          </p:nvSpPr>
          <p:spPr>
            <a:xfrm>
              <a:off x="903281" y="2964480"/>
              <a:ext cx="29557" cy="31185"/>
            </a:xfrm>
            <a:custGeom>
              <a:avLst/>
              <a:gdLst/>
              <a:ahLst/>
              <a:cxnLst/>
              <a:rect l="l" t="t" r="r" b="b"/>
              <a:pathLst>
                <a:path w="1125" h="1187" extrusionOk="0">
                  <a:moveTo>
                    <a:pt x="701" y="0"/>
                  </a:moveTo>
                  <a:lnTo>
                    <a:pt x="91" y="611"/>
                  </a:lnTo>
                  <a:cubicBezTo>
                    <a:pt x="0" y="694"/>
                    <a:pt x="0" y="833"/>
                    <a:pt x="91" y="923"/>
                  </a:cubicBezTo>
                  <a:lnTo>
                    <a:pt x="361" y="1186"/>
                  </a:lnTo>
                  <a:lnTo>
                    <a:pt x="1124" y="423"/>
                  </a:lnTo>
                  <a:lnTo>
                    <a:pt x="701" y="0"/>
                  </a:ln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36" name="Google Shape;512;p29">
              <a:extLst>
                <a:ext uri="{FF2B5EF4-FFF2-40B4-BE49-F238E27FC236}">
                  <a16:creationId xmlns:a16="http://schemas.microsoft.com/office/drawing/2014/main" id="{21E7E63D-6924-4847-89AE-19BA0740ACC6}"/>
                </a:ext>
              </a:extLst>
            </p:cNvPr>
            <p:cNvSpPr/>
            <p:nvPr/>
          </p:nvSpPr>
          <p:spPr>
            <a:xfrm>
              <a:off x="854992" y="3038831"/>
              <a:ext cx="34154" cy="31185"/>
            </a:xfrm>
            <a:custGeom>
              <a:avLst/>
              <a:gdLst/>
              <a:ahLst/>
              <a:cxnLst/>
              <a:rect l="l" t="t" r="r" b="b"/>
              <a:pathLst>
                <a:path w="1300" h="1187" extrusionOk="0">
                  <a:moveTo>
                    <a:pt x="986" y="1"/>
                  </a:moveTo>
                  <a:cubicBezTo>
                    <a:pt x="935" y="1"/>
                    <a:pt x="881" y="21"/>
                    <a:pt x="833" y="70"/>
                  </a:cubicBezTo>
                  <a:lnTo>
                    <a:pt x="84" y="812"/>
                  </a:lnTo>
                  <a:cubicBezTo>
                    <a:pt x="0" y="895"/>
                    <a:pt x="0" y="1041"/>
                    <a:pt x="84" y="1124"/>
                  </a:cubicBezTo>
                  <a:cubicBezTo>
                    <a:pt x="129" y="1166"/>
                    <a:pt x="186" y="1186"/>
                    <a:pt x="242" y="1186"/>
                  </a:cubicBezTo>
                  <a:cubicBezTo>
                    <a:pt x="299" y="1186"/>
                    <a:pt x="354" y="1166"/>
                    <a:pt x="396" y="1124"/>
                  </a:cubicBezTo>
                  <a:lnTo>
                    <a:pt x="1145" y="375"/>
                  </a:lnTo>
                  <a:cubicBezTo>
                    <a:pt x="1299" y="221"/>
                    <a:pt x="1155" y="1"/>
                    <a:pt x="986" y="1"/>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37" name="Google Shape;513;p29">
              <a:extLst>
                <a:ext uri="{FF2B5EF4-FFF2-40B4-BE49-F238E27FC236}">
                  <a16:creationId xmlns:a16="http://schemas.microsoft.com/office/drawing/2014/main" id="{D441118C-2CD4-46D8-92E1-E3F7900D24EE}"/>
                </a:ext>
              </a:extLst>
            </p:cNvPr>
            <p:cNvSpPr/>
            <p:nvPr/>
          </p:nvSpPr>
          <p:spPr>
            <a:xfrm>
              <a:off x="873934" y="3057800"/>
              <a:ext cx="34286" cy="31343"/>
            </a:xfrm>
            <a:custGeom>
              <a:avLst/>
              <a:gdLst/>
              <a:ahLst/>
              <a:cxnLst/>
              <a:rect l="l" t="t" r="r" b="b"/>
              <a:pathLst>
                <a:path w="1305" h="1193" extrusionOk="0">
                  <a:moveTo>
                    <a:pt x="987" y="0"/>
                  </a:moveTo>
                  <a:cubicBezTo>
                    <a:pt x="935" y="0"/>
                    <a:pt x="881" y="21"/>
                    <a:pt x="833" y="69"/>
                  </a:cubicBezTo>
                  <a:lnTo>
                    <a:pt x="91" y="818"/>
                  </a:lnTo>
                  <a:cubicBezTo>
                    <a:pt x="1" y="901"/>
                    <a:pt x="1" y="1040"/>
                    <a:pt x="91" y="1130"/>
                  </a:cubicBezTo>
                  <a:cubicBezTo>
                    <a:pt x="132" y="1172"/>
                    <a:pt x="188" y="1193"/>
                    <a:pt x="244" y="1193"/>
                  </a:cubicBezTo>
                  <a:cubicBezTo>
                    <a:pt x="301" y="1193"/>
                    <a:pt x="358" y="1172"/>
                    <a:pt x="403" y="1130"/>
                  </a:cubicBezTo>
                  <a:lnTo>
                    <a:pt x="1145" y="381"/>
                  </a:lnTo>
                  <a:cubicBezTo>
                    <a:pt x="1305" y="221"/>
                    <a:pt x="1158" y="0"/>
                    <a:pt x="987"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38" name="Google Shape;514;p29">
              <a:extLst>
                <a:ext uri="{FF2B5EF4-FFF2-40B4-BE49-F238E27FC236}">
                  <a16:creationId xmlns:a16="http://schemas.microsoft.com/office/drawing/2014/main" id="{8C0DD720-7428-494D-A541-4BD3452E139A}"/>
                </a:ext>
              </a:extLst>
            </p:cNvPr>
            <p:cNvSpPr/>
            <p:nvPr/>
          </p:nvSpPr>
          <p:spPr>
            <a:xfrm>
              <a:off x="912213" y="3095895"/>
              <a:ext cx="34102" cy="31343"/>
            </a:xfrm>
            <a:custGeom>
              <a:avLst/>
              <a:gdLst/>
              <a:ahLst/>
              <a:cxnLst/>
              <a:rect l="l" t="t" r="r" b="b"/>
              <a:pathLst>
                <a:path w="1298" h="1193" extrusionOk="0">
                  <a:moveTo>
                    <a:pt x="983" y="0"/>
                  </a:moveTo>
                  <a:cubicBezTo>
                    <a:pt x="932" y="0"/>
                    <a:pt x="879" y="20"/>
                    <a:pt x="833" y="69"/>
                  </a:cubicBezTo>
                  <a:lnTo>
                    <a:pt x="83" y="818"/>
                  </a:lnTo>
                  <a:cubicBezTo>
                    <a:pt x="0" y="901"/>
                    <a:pt x="0" y="1040"/>
                    <a:pt x="83" y="1130"/>
                  </a:cubicBezTo>
                  <a:cubicBezTo>
                    <a:pt x="125" y="1172"/>
                    <a:pt x="181" y="1192"/>
                    <a:pt x="237" y="1192"/>
                  </a:cubicBezTo>
                  <a:cubicBezTo>
                    <a:pt x="293" y="1192"/>
                    <a:pt x="351" y="1172"/>
                    <a:pt x="396" y="1130"/>
                  </a:cubicBezTo>
                  <a:lnTo>
                    <a:pt x="1138" y="381"/>
                  </a:lnTo>
                  <a:cubicBezTo>
                    <a:pt x="1297" y="221"/>
                    <a:pt x="1151" y="0"/>
                    <a:pt x="983"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39" name="Google Shape;515;p29">
              <a:extLst>
                <a:ext uri="{FF2B5EF4-FFF2-40B4-BE49-F238E27FC236}">
                  <a16:creationId xmlns:a16="http://schemas.microsoft.com/office/drawing/2014/main" id="{CF538354-69F1-43C7-A423-15B24C1E0D43}"/>
                </a:ext>
              </a:extLst>
            </p:cNvPr>
            <p:cNvSpPr/>
            <p:nvPr/>
          </p:nvSpPr>
          <p:spPr>
            <a:xfrm>
              <a:off x="893061" y="3076926"/>
              <a:ext cx="34312" cy="31343"/>
            </a:xfrm>
            <a:custGeom>
              <a:avLst/>
              <a:gdLst/>
              <a:ahLst/>
              <a:cxnLst/>
              <a:rect l="l" t="t" r="r" b="b"/>
              <a:pathLst>
                <a:path w="1306" h="1193" extrusionOk="0">
                  <a:moveTo>
                    <a:pt x="987" y="1"/>
                  </a:moveTo>
                  <a:cubicBezTo>
                    <a:pt x="936" y="1"/>
                    <a:pt x="882" y="21"/>
                    <a:pt x="833" y="69"/>
                  </a:cubicBezTo>
                  <a:lnTo>
                    <a:pt x="91" y="818"/>
                  </a:lnTo>
                  <a:cubicBezTo>
                    <a:pt x="1" y="902"/>
                    <a:pt x="1" y="1040"/>
                    <a:pt x="91" y="1131"/>
                  </a:cubicBezTo>
                  <a:cubicBezTo>
                    <a:pt x="133" y="1172"/>
                    <a:pt x="188" y="1193"/>
                    <a:pt x="245" y="1193"/>
                  </a:cubicBezTo>
                  <a:cubicBezTo>
                    <a:pt x="301" y="1193"/>
                    <a:pt x="358" y="1172"/>
                    <a:pt x="403" y="1131"/>
                  </a:cubicBezTo>
                  <a:lnTo>
                    <a:pt x="1145" y="381"/>
                  </a:lnTo>
                  <a:cubicBezTo>
                    <a:pt x="1305" y="222"/>
                    <a:pt x="1158" y="1"/>
                    <a:pt x="987" y="1"/>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40" name="Google Shape;516;p29">
              <a:extLst>
                <a:ext uri="{FF2B5EF4-FFF2-40B4-BE49-F238E27FC236}">
                  <a16:creationId xmlns:a16="http://schemas.microsoft.com/office/drawing/2014/main" id="{58EE6ECE-D8A7-45ED-AF71-A0D35AB9A702}"/>
                </a:ext>
              </a:extLst>
            </p:cNvPr>
            <p:cNvSpPr/>
            <p:nvPr/>
          </p:nvSpPr>
          <p:spPr>
            <a:xfrm>
              <a:off x="1141809" y="2763601"/>
              <a:ext cx="73668" cy="72801"/>
            </a:xfrm>
            <a:custGeom>
              <a:avLst/>
              <a:gdLst/>
              <a:ahLst/>
              <a:cxnLst/>
              <a:rect l="l" t="t" r="r" b="b"/>
              <a:pathLst>
                <a:path w="2804" h="2771" extrusionOk="0">
                  <a:moveTo>
                    <a:pt x="2567" y="0"/>
                  </a:moveTo>
                  <a:cubicBezTo>
                    <a:pt x="2547" y="0"/>
                    <a:pt x="2526" y="3"/>
                    <a:pt x="2505" y="10"/>
                  </a:cubicBezTo>
                  <a:lnTo>
                    <a:pt x="1" y="745"/>
                  </a:lnTo>
                  <a:lnTo>
                    <a:pt x="2033" y="2770"/>
                  </a:lnTo>
                  <a:lnTo>
                    <a:pt x="2761" y="266"/>
                  </a:lnTo>
                  <a:cubicBezTo>
                    <a:pt x="2804" y="128"/>
                    <a:pt x="2700" y="0"/>
                    <a:pt x="2567"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41" name="Google Shape;517;p29">
              <a:extLst>
                <a:ext uri="{FF2B5EF4-FFF2-40B4-BE49-F238E27FC236}">
                  <a16:creationId xmlns:a16="http://schemas.microsoft.com/office/drawing/2014/main" id="{2AEA9B98-5268-4F98-B46D-8BC5FB333C27}"/>
                </a:ext>
              </a:extLst>
            </p:cNvPr>
            <p:cNvSpPr/>
            <p:nvPr/>
          </p:nvSpPr>
          <p:spPr>
            <a:xfrm>
              <a:off x="1141809" y="2763601"/>
              <a:ext cx="73484" cy="31974"/>
            </a:xfrm>
            <a:custGeom>
              <a:avLst/>
              <a:gdLst/>
              <a:ahLst/>
              <a:cxnLst/>
              <a:rect l="l" t="t" r="r" b="b"/>
              <a:pathLst>
                <a:path w="2797" h="1217" extrusionOk="0">
                  <a:moveTo>
                    <a:pt x="2563" y="0"/>
                  </a:moveTo>
                  <a:cubicBezTo>
                    <a:pt x="2544" y="0"/>
                    <a:pt x="2524" y="3"/>
                    <a:pt x="2505" y="10"/>
                  </a:cubicBezTo>
                  <a:lnTo>
                    <a:pt x="1686" y="245"/>
                  </a:lnTo>
                  <a:lnTo>
                    <a:pt x="1" y="745"/>
                  </a:lnTo>
                  <a:lnTo>
                    <a:pt x="472" y="1217"/>
                  </a:lnTo>
                  <a:lnTo>
                    <a:pt x="2671" y="578"/>
                  </a:lnTo>
                  <a:lnTo>
                    <a:pt x="2754" y="266"/>
                  </a:lnTo>
                  <a:cubicBezTo>
                    <a:pt x="2797" y="133"/>
                    <a:pt x="2692" y="0"/>
                    <a:pt x="2563"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42" name="Google Shape;518;p29">
              <a:extLst>
                <a:ext uri="{FF2B5EF4-FFF2-40B4-BE49-F238E27FC236}">
                  <a16:creationId xmlns:a16="http://schemas.microsoft.com/office/drawing/2014/main" id="{611FE4B5-C3B4-42D2-9E70-A100F131BAD9}"/>
                </a:ext>
              </a:extLst>
            </p:cNvPr>
            <p:cNvSpPr/>
            <p:nvPr/>
          </p:nvSpPr>
          <p:spPr>
            <a:xfrm>
              <a:off x="919491" y="2924099"/>
              <a:ext cx="135435" cy="133780"/>
            </a:xfrm>
            <a:custGeom>
              <a:avLst/>
              <a:gdLst/>
              <a:ahLst/>
              <a:cxnLst/>
              <a:rect l="l" t="t" r="r" b="b"/>
              <a:pathLst>
                <a:path w="5155" h="5092" extrusionOk="0">
                  <a:moveTo>
                    <a:pt x="4759" y="1"/>
                  </a:moveTo>
                  <a:cubicBezTo>
                    <a:pt x="4676" y="1"/>
                    <a:pt x="4592" y="32"/>
                    <a:pt x="4530" y="95"/>
                  </a:cubicBezTo>
                  <a:lnTo>
                    <a:pt x="126" y="4499"/>
                  </a:lnTo>
                  <a:cubicBezTo>
                    <a:pt x="1" y="4624"/>
                    <a:pt x="1" y="4832"/>
                    <a:pt x="126" y="4957"/>
                  </a:cubicBezTo>
                  <a:lnTo>
                    <a:pt x="160" y="4999"/>
                  </a:lnTo>
                  <a:cubicBezTo>
                    <a:pt x="222" y="5060"/>
                    <a:pt x="304" y="5091"/>
                    <a:pt x="386" y="5091"/>
                  </a:cubicBezTo>
                  <a:cubicBezTo>
                    <a:pt x="470" y="5091"/>
                    <a:pt x="555" y="5058"/>
                    <a:pt x="618" y="4992"/>
                  </a:cubicBezTo>
                  <a:lnTo>
                    <a:pt x="5022" y="587"/>
                  </a:lnTo>
                  <a:cubicBezTo>
                    <a:pt x="5154" y="462"/>
                    <a:pt x="5154" y="254"/>
                    <a:pt x="5022" y="129"/>
                  </a:cubicBezTo>
                  <a:lnTo>
                    <a:pt x="4988" y="95"/>
                  </a:lnTo>
                  <a:cubicBezTo>
                    <a:pt x="4925" y="32"/>
                    <a:pt x="4842" y="1"/>
                    <a:pt x="4759" y="1"/>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43" name="Google Shape;519;p29">
              <a:extLst>
                <a:ext uri="{FF2B5EF4-FFF2-40B4-BE49-F238E27FC236}">
                  <a16:creationId xmlns:a16="http://schemas.microsoft.com/office/drawing/2014/main" id="{5E3CE14E-DACE-4FD7-BD17-2112119B73AB}"/>
                </a:ext>
              </a:extLst>
            </p:cNvPr>
            <p:cNvSpPr/>
            <p:nvPr/>
          </p:nvSpPr>
          <p:spPr>
            <a:xfrm>
              <a:off x="919491" y="2924099"/>
              <a:ext cx="135435" cy="133780"/>
            </a:xfrm>
            <a:custGeom>
              <a:avLst/>
              <a:gdLst/>
              <a:ahLst/>
              <a:cxnLst/>
              <a:rect l="l" t="t" r="r" b="b"/>
              <a:pathLst>
                <a:path w="5155" h="5092" extrusionOk="0">
                  <a:moveTo>
                    <a:pt x="4759" y="1"/>
                  </a:moveTo>
                  <a:cubicBezTo>
                    <a:pt x="4676" y="1"/>
                    <a:pt x="4592" y="32"/>
                    <a:pt x="4530" y="95"/>
                  </a:cubicBezTo>
                  <a:lnTo>
                    <a:pt x="126" y="4499"/>
                  </a:lnTo>
                  <a:cubicBezTo>
                    <a:pt x="1" y="4624"/>
                    <a:pt x="1" y="4832"/>
                    <a:pt x="126" y="4957"/>
                  </a:cubicBezTo>
                  <a:lnTo>
                    <a:pt x="160" y="4999"/>
                  </a:lnTo>
                  <a:cubicBezTo>
                    <a:pt x="222" y="5060"/>
                    <a:pt x="304" y="5091"/>
                    <a:pt x="386" y="5091"/>
                  </a:cubicBezTo>
                  <a:cubicBezTo>
                    <a:pt x="470" y="5091"/>
                    <a:pt x="555" y="5058"/>
                    <a:pt x="618" y="4992"/>
                  </a:cubicBezTo>
                  <a:lnTo>
                    <a:pt x="5022" y="587"/>
                  </a:lnTo>
                  <a:cubicBezTo>
                    <a:pt x="5154" y="462"/>
                    <a:pt x="5154" y="254"/>
                    <a:pt x="5022" y="129"/>
                  </a:cubicBezTo>
                  <a:lnTo>
                    <a:pt x="4988" y="95"/>
                  </a:lnTo>
                  <a:cubicBezTo>
                    <a:pt x="4925" y="32"/>
                    <a:pt x="4842" y="1"/>
                    <a:pt x="4759" y="1"/>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44" name="Google Shape;520;p29">
              <a:extLst>
                <a:ext uri="{FF2B5EF4-FFF2-40B4-BE49-F238E27FC236}">
                  <a16:creationId xmlns:a16="http://schemas.microsoft.com/office/drawing/2014/main" id="{B4ABE086-1679-4D7D-95C7-5723512903CE}"/>
                </a:ext>
              </a:extLst>
            </p:cNvPr>
            <p:cNvSpPr/>
            <p:nvPr/>
          </p:nvSpPr>
          <p:spPr>
            <a:xfrm>
              <a:off x="919491" y="2924152"/>
              <a:ext cx="133254" cy="133648"/>
            </a:xfrm>
            <a:custGeom>
              <a:avLst/>
              <a:gdLst/>
              <a:ahLst/>
              <a:cxnLst/>
              <a:rect l="l" t="t" r="r" b="b"/>
              <a:pathLst>
                <a:path w="5072" h="5087" extrusionOk="0">
                  <a:moveTo>
                    <a:pt x="4762" y="1"/>
                  </a:moveTo>
                  <a:cubicBezTo>
                    <a:pt x="4676" y="1"/>
                    <a:pt x="4589" y="34"/>
                    <a:pt x="4523" y="100"/>
                  </a:cubicBezTo>
                  <a:lnTo>
                    <a:pt x="132" y="4490"/>
                  </a:lnTo>
                  <a:cubicBezTo>
                    <a:pt x="1" y="4622"/>
                    <a:pt x="1" y="4837"/>
                    <a:pt x="132" y="4962"/>
                  </a:cubicBezTo>
                  <a:lnTo>
                    <a:pt x="153" y="4990"/>
                  </a:lnTo>
                  <a:cubicBezTo>
                    <a:pt x="216" y="5045"/>
                    <a:pt x="299" y="5080"/>
                    <a:pt x="382" y="5087"/>
                  </a:cubicBezTo>
                  <a:cubicBezTo>
                    <a:pt x="306" y="4955"/>
                    <a:pt x="327" y="4781"/>
                    <a:pt x="438" y="4671"/>
                  </a:cubicBezTo>
                  <a:lnTo>
                    <a:pt x="4828" y="280"/>
                  </a:lnTo>
                  <a:cubicBezTo>
                    <a:pt x="4891" y="217"/>
                    <a:pt x="4974" y="183"/>
                    <a:pt x="5071" y="183"/>
                  </a:cubicBezTo>
                  <a:cubicBezTo>
                    <a:pt x="5057" y="162"/>
                    <a:pt x="5036" y="141"/>
                    <a:pt x="5022" y="120"/>
                  </a:cubicBezTo>
                  <a:lnTo>
                    <a:pt x="5002" y="100"/>
                  </a:lnTo>
                  <a:cubicBezTo>
                    <a:pt x="4936" y="34"/>
                    <a:pt x="4849" y="1"/>
                    <a:pt x="4762" y="1"/>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53728046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444499" y="904715"/>
            <a:ext cx="11487305" cy="754382"/>
          </a:xfrm>
        </p:spPr>
        <p:txBody>
          <a:bodyPr/>
          <a:lstStyle/>
          <a:p>
            <a:r>
              <a:rPr lang="en-GB" dirty="0"/>
              <a:t>The need for remote invigilation</a:t>
            </a:r>
          </a:p>
        </p:txBody>
      </p:sp>
      <p:sp>
        <p:nvSpPr>
          <p:cNvPr id="3" name="Text Placeholder 2"/>
          <p:cNvSpPr>
            <a:spLocks noGrp="1"/>
          </p:cNvSpPr>
          <p:nvPr>
            <p:ph type="body" sz="half" idx="15"/>
          </p:nvPr>
        </p:nvSpPr>
        <p:spPr>
          <a:xfrm>
            <a:off x="170096" y="2286137"/>
            <a:ext cx="9150271" cy="4336770"/>
          </a:xfrm>
        </p:spPr>
        <p:txBody>
          <a:bodyPr/>
          <a:lstStyle/>
          <a:p>
            <a:pPr marL="342900" indent="-342900">
              <a:spcAft>
                <a:spcPts val="1200"/>
              </a:spcAft>
              <a:buFont typeface="Arial" panose="020B0604020202020204" pitchFamily="34" charset="0"/>
              <a:buChar char="•"/>
            </a:pPr>
            <a:r>
              <a:rPr lang="en-GB" dirty="0">
                <a:solidFill>
                  <a:srgbClr val="000000"/>
                </a:solidFill>
                <a:effectLst/>
                <a:latin typeface="Arial" panose="020B0604020202020204" pitchFamily="34" charset="0"/>
                <a:ea typeface="Calibri" panose="020F0502020204030204" pitchFamily="34" charset="0"/>
              </a:rPr>
              <a:t>The Covid-19 pandemic has changed the way that HE institutions conduct students' assessments.</a:t>
            </a:r>
          </a:p>
          <a:p>
            <a:pPr marL="342900" indent="-342900">
              <a:spcAft>
                <a:spcPts val="1200"/>
              </a:spcAft>
              <a:buFont typeface="Arial" panose="020B0604020202020204" pitchFamily="34" charset="0"/>
              <a:buChar char="•"/>
            </a:pPr>
            <a:r>
              <a:rPr lang="en-GB" dirty="0">
                <a:solidFill>
                  <a:srgbClr val="000000"/>
                </a:solidFill>
                <a:effectLst/>
                <a:latin typeface="Arial" panose="020B0604020202020204" pitchFamily="34" charset="0"/>
                <a:ea typeface="Calibri" panose="020F0502020204030204" pitchFamily="34" charset="0"/>
              </a:rPr>
              <a:t>Remote examinations are becoming the new norm </a:t>
            </a:r>
            <a:endParaRPr lang="en-GB" dirty="0">
              <a:solidFill>
                <a:srgbClr val="000000"/>
              </a:solidFill>
              <a:latin typeface="Arial" panose="020B0604020202020204" pitchFamily="34" charset="0"/>
              <a:ea typeface="Calibri" panose="020F0502020204030204" pitchFamily="34" charset="0"/>
            </a:endParaRPr>
          </a:p>
          <a:p>
            <a:pPr marL="342900" indent="-342900">
              <a:spcAft>
                <a:spcPts val="1200"/>
              </a:spcAft>
              <a:buFont typeface="Arial" panose="020B0604020202020204" pitchFamily="34" charset="0"/>
              <a:buChar char="•"/>
            </a:pPr>
            <a:r>
              <a:rPr lang="en-GB" dirty="0">
                <a:solidFill>
                  <a:srgbClr val="000000"/>
                </a:solidFill>
                <a:latin typeface="Arial" panose="020B0604020202020204" pitchFamily="34" charset="0"/>
                <a:ea typeface="Calibri" panose="020F0502020204030204" pitchFamily="34" charset="0"/>
              </a:rPr>
              <a:t>Ensuring exam security and validity is challenging with r</a:t>
            </a:r>
            <a:r>
              <a:rPr lang="en-GB" dirty="0">
                <a:solidFill>
                  <a:srgbClr val="000000"/>
                </a:solidFill>
                <a:effectLst/>
                <a:latin typeface="Arial" panose="020B0604020202020204" pitchFamily="34" charset="0"/>
                <a:ea typeface="Calibri" panose="020F0502020204030204" pitchFamily="34" charset="0"/>
              </a:rPr>
              <a:t>emote examinations</a:t>
            </a:r>
            <a:r>
              <a:rPr lang="en-GB" dirty="0">
                <a:solidFill>
                  <a:srgbClr val="000000"/>
                </a:solidFill>
                <a:latin typeface="Arial" panose="020B0604020202020204" pitchFamily="34" charset="0"/>
                <a:ea typeface="Calibri" panose="020F0502020204030204" pitchFamily="34" charset="0"/>
              </a:rPr>
              <a:t> . </a:t>
            </a:r>
            <a:endParaRPr lang="en-GB" dirty="0"/>
          </a:p>
          <a:p>
            <a:pPr marL="342900" indent="-342900">
              <a:spcAft>
                <a:spcPts val="1200"/>
              </a:spcAft>
              <a:buFont typeface="Arial" panose="020B0604020202020204" pitchFamily="34" charset="0"/>
              <a:buChar char="•"/>
            </a:pPr>
            <a:r>
              <a:rPr lang="en-GB" dirty="0">
                <a:solidFill>
                  <a:srgbClr val="000000"/>
                </a:solidFill>
                <a:effectLst/>
                <a:latin typeface="Arial" panose="020B0604020202020204" pitchFamily="34" charset="0"/>
                <a:ea typeface="Calibri" panose="020F0502020204030204" pitchFamily="34" charset="0"/>
              </a:rPr>
              <a:t>HE providers have started to use different methods to ensure exam integrity with one being proctoring</a:t>
            </a:r>
            <a:r>
              <a:rPr lang="en-GB" sz="1800" baseline="54000" dirty="0">
                <a:solidFill>
                  <a:srgbClr val="0000FF"/>
                </a:solidFill>
                <a:effectLst/>
                <a:latin typeface="Arial" panose="020B0604020202020204" pitchFamily="34" charset="0"/>
                <a:ea typeface="Calibri" panose="020F0502020204030204" pitchFamily="34" charset="0"/>
              </a:rPr>
              <a:t>1</a:t>
            </a:r>
            <a:endParaRPr lang="en-GB" sz="2500" baseline="54000" dirty="0">
              <a:solidFill>
                <a:srgbClr val="0000FF"/>
              </a:solidFill>
              <a:effectLst/>
              <a:latin typeface="Arial" panose="020B0604020202020204" pitchFamily="34" charset="0"/>
              <a:ea typeface="Calibri" panose="020F0502020204030204" pitchFamily="34" charset="0"/>
            </a:endParaRPr>
          </a:p>
        </p:txBody>
      </p:sp>
      <p:grpSp>
        <p:nvGrpSpPr>
          <p:cNvPr id="6" name="Google Shape;9239;p43">
            <a:extLst>
              <a:ext uri="{FF2B5EF4-FFF2-40B4-BE49-F238E27FC236}">
                <a16:creationId xmlns:a16="http://schemas.microsoft.com/office/drawing/2014/main" id="{CD751406-E16B-4C66-BFF5-A18D9203B96B}"/>
              </a:ext>
            </a:extLst>
          </p:cNvPr>
          <p:cNvGrpSpPr/>
          <p:nvPr/>
        </p:nvGrpSpPr>
        <p:grpSpPr>
          <a:xfrm>
            <a:off x="9315036" y="4544862"/>
            <a:ext cx="2861967" cy="2045890"/>
            <a:chOff x="6190130" y="2940977"/>
            <a:chExt cx="389830" cy="283004"/>
          </a:xfrm>
          <a:effectLst>
            <a:glow rad="101600">
              <a:schemeClr val="accent1">
                <a:satMod val="175000"/>
                <a:alpha val="40000"/>
              </a:schemeClr>
            </a:glow>
          </a:effectLst>
        </p:grpSpPr>
        <p:sp>
          <p:nvSpPr>
            <p:cNvPr id="7" name="Google Shape;9240;p43">
              <a:extLst>
                <a:ext uri="{FF2B5EF4-FFF2-40B4-BE49-F238E27FC236}">
                  <a16:creationId xmlns:a16="http://schemas.microsoft.com/office/drawing/2014/main" id="{FAE26CB2-38D6-42F1-BDD2-CAEB9AB75D5D}"/>
                </a:ext>
              </a:extLst>
            </p:cNvPr>
            <p:cNvSpPr/>
            <p:nvPr/>
          </p:nvSpPr>
          <p:spPr>
            <a:xfrm>
              <a:off x="6208984" y="2940977"/>
              <a:ext cx="352120" cy="257873"/>
            </a:xfrm>
            <a:custGeom>
              <a:avLst/>
              <a:gdLst/>
              <a:ahLst/>
              <a:cxnLst/>
              <a:rect l="l" t="t" r="r" b="b"/>
              <a:pathLst>
                <a:path w="13409" h="9820" extrusionOk="0">
                  <a:moveTo>
                    <a:pt x="479" y="1"/>
                  </a:moveTo>
                  <a:cubicBezTo>
                    <a:pt x="211" y="1"/>
                    <a:pt x="1" y="221"/>
                    <a:pt x="1" y="479"/>
                  </a:cubicBezTo>
                  <a:lnTo>
                    <a:pt x="1" y="9820"/>
                  </a:lnTo>
                  <a:lnTo>
                    <a:pt x="13409" y="9820"/>
                  </a:lnTo>
                  <a:lnTo>
                    <a:pt x="13409" y="479"/>
                  </a:lnTo>
                  <a:cubicBezTo>
                    <a:pt x="13409" y="221"/>
                    <a:pt x="13198" y="1"/>
                    <a:pt x="12930" y="1"/>
                  </a:cubicBezTo>
                  <a:close/>
                </a:path>
              </a:pathLst>
            </a:custGeom>
            <a:solidFill>
              <a:srgbClr val="63798C"/>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9241;p43">
              <a:extLst>
                <a:ext uri="{FF2B5EF4-FFF2-40B4-BE49-F238E27FC236}">
                  <a16:creationId xmlns:a16="http://schemas.microsoft.com/office/drawing/2014/main" id="{9C5AD36C-C0A2-40A1-A156-F9ADAE034DCF}"/>
                </a:ext>
              </a:extLst>
            </p:cNvPr>
            <p:cNvSpPr/>
            <p:nvPr/>
          </p:nvSpPr>
          <p:spPr>
            <a:xfrm>
              <a:off x="6234115" y="2966370"/>
              <a:ext cx="301859" cy="201073"/>
            </a:xfrm>
            <a:custGeom>
              <a:avLst/>
              <a:gdLst/>
              <a:ahLst/>
              <a:cxnLst/>
              <a:rect l="l" t="t" r="r" b="b"/>
              <a:pathLst>
                <a:path w="11495" h="7657" extrusionOk="0">
                  <a:moveTo>
                    <a:pt x="240" y="0"/>
                  </a:moveTo>
                  <a:cubicBezTo>
                    <a:pt x="106" y="0"/>
                    <a:pt x="1" y="106"/>
                    <a:pt x="1" y="240"/>
                  </a:cubicBezTo>
                  <a:lnTo>
                    <a:pt x="1" y="7417"/>
                  </a:lnTo>
                  <a:cubicBezTo>
                    <a:pt x="1" y="7551"/>
                    <a:pt x="106" y="7657"/>
                    <a:pt x="240" y="7657"/>
                  </a:cubicBezTo>
                  <a:lnTo>
                    <a:pt x="11255" y="7657"/>
                  </a:lnTo>
                  <a:cubicBezTo>
                    <a:pt x="11389" y="7657"/>
                    <a:pt x="11495" y="7551"/>
                    <a:pt x="11495" y="7417"/>
                  </a:cubicBezTo>
                  <a:lnTo>
                    <a:pt x="11495" y="240"/>
                  </a:lnTo>
                  <a:cubicBezTo>
                    <a:pt x="11495" y="106"/>
                    <a:pt x="11389" y="0"/>
                    <a:pt x="11255" y="0"/>
                  </a:cubicBezTo>
                  <a:close/>
                </a:path>
              </a:pathLst>
            </a:custGeom>
            <a:solidFill>
              <a:srgbClr val="E3E9ED"/>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242;p43">
              <a:extLst>
                <a:ext uri="{FF2B5EF4-FFF2-40B4-BE49-F238E27FC236}">
                  <a16:creationId xmlns:a16="http://schemas.microsoft.com/office/drawing/2014/main" id="{CE860317-99C9-4298-BECE-284EFA289734}"/>
                </a:ext>
              </a:extLst>
            </p:cNvPr>
            <p:cNvSpPr/>
            <p:nvPr/>
          </p:nvSpPr>
          <p:spPr>
            <a:xfrm>
              <a:off x="6234115" y="3129734"/>
              <a:ext cx="175942" cy="37709"/>
            </a:xfrm>
            <a:custGeom>
              <a:avLst/>
              <a:gdLst/>
              <a:ahLst/>
              <a:cxnLst/>
              <a:rect l="l" t="t" r="r" b="b"/>
              <a:pathLst>
                <a:path w="6700" h="1436" extrusionOk="0">
                  <a:moveTo>
                    <a:pt x="1" y="0"/>
                  </a:moveTo>
                  <a:lnTo>
                    <a:pt x="1" y="1196"/>
                  </a:lnTo>
                  <a:cubicBezTo>
                    <a:pt x="1" y="1330"/>
                    <a:pt x="106" y="1436"/>
                    <a:pt x="240" y="1436"/>
                  </a:cubicBezTo>
                  <a:lnTo>
                    <a:pt x="6700" y="1436"/>
                  </a:lnTo>
                  <a:lnTo>
                    <a:pt x="6700" y="0"/>
                  </a:lnTo>
                  <a:close/>
                </a:path>
              </a:pathLst>
            </a:custGeom>
            <a:solidFill>
              <a:srgbClr val="BECBD5"/>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9243;p43">
              <a:extLst>
                <a:ext uri="{FF2B5EF4-FFF2-40B4-BE49-F238E27FC236}">
                  <a16:creationId xmlns:a16="http://schemas.microsoft.com/office/drawing/2014/main" id="{C635DA78-4E9A-4BD9-92D5-31936D1A1F6B}"/>
                </a:ext>
              </a:extLst>
            </p:cNvPr>
            <p:cNvSpPr/>
            <p:nvPr/>
          </p:nvSpPr>
          <p:spPr>
            <a:xfrm>
              <a:off x="6410293" y="2966370"/>
              <a:ext cx="125680" cy="100550"/>
            </a:xfrm>
            <a:custGeom>
              <a:avLst/>
              <a:gdLst/>
              <a:ahLst/>
              <a:cxnLst/>
              <a:rect l="l" t="t" r="r" b="b"/>
              <a:pathLst>
                <a:path w="4786" h="3829" extrusionOk="0">
                  <a:moveTo>
                    <a:pt x="0" y="0"/>
                  </a:moveTo>
                  <a:lnTo>
                    <a:pt x="0" y="3829"/>
                  </a:lnTo>
                  <a:lnTo>
                    <a:pt x="4786" y="3829"/>
                  </a:lnTo>
                  <a:lnTo>
                    <a:pt x="4786" y="240"/>
                  </a:lnTo>
                  <a:cubicBezTo>
                    <a:pt x="4786" y="106"/>
                    <a:pt x="4680" y="0"/>
                    <a:pt x="4546" y="0"/>
                  </a:cubicBezTo>
                  <a:close/>
                </a:path>
              </a:pathLst>
            </a:custGeom>
            <a:solidFill>
              <a:srgbClr val="A5B7C6"/>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9244;p43">
              <a:extLst>
                <a:ext uri="{FF2B5EF4-FFF2-40B4-BE49-F238E27FC236}">
                  <a16:creationId xmlns:a16="http://schemas.microsoft.com/office/drawing/2014/main" id="{9C8879DA-7A98-44F2-BEC4-26460F3A3283}"/>
                </a:ext>
              </a:extLst>
            </p:cNvPr>
            <p:cNvSpPr/>
            <p:nvPr/>
          </p:nvSpPr>
          <p:spPr>
            <a:xfrm>
              <a:off x="6410293" y="3066893"/>
              <a:ext cx="125680" cy="100550"/>
            </a:xfrm>
            <a:custGeom>
              <a:avLst/>
              <a:gdLst/>
              <a:ahLst/>
              <a:cxnLst/>
              <a:rect l="l" t="t" r="r" b="b"/>
              <a:pathLst>
                <a:path w="4786" h="3829" extrusionOk="0">
                  <a:moveTo>
                    <a:pt x="0" y="1"/>
                  </a:moveTo>
                  <a:lnTo>
                    <a:pt x="0" y="3829"/>
                  </a:lnTo>
                  <a:lnTo>
                    <a:pt x="4546" y="3829"/>
                  </a:lnTo>
                  <a:cubicBezTo>
                    <a:pt x="4680" y="3829"/>
                    <a:pt x="4786" y="3714"/>
                    <a:pt x="4786" y="3589"/>
                  </a:cubicBezTo>
                  <a:lnTo>
                    <a:pt x="4786" y="1"/>
                  </a:lnTo>
                  <a:close/>
                </a:path>
              </a:pathLst>
            </a:custGeom>
            <a:solidFill>
              <a:srgbClr val="8192A2"/>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9245;p43">
              <a:extLst>
                <a:ext uri="{FF2B5EF4-FFF2-40B4-BE49-F238E27FC236}">
                  <a16:creationId xmlns:a16="http://schemas.microsoft.com/office/drawing/2014/main" id="{9CEF9864-5A47-45CC-A39E-028AAC415339}"/>
                </a:ext>
              </a:extLst>
            </p:cNvPr>
            <p:cNvSpPr/>
            <p:nvPr/>
          </p:nvSpPr>
          <p:spPr>
            <a:xfrm>
              <a:off x="6190130" y="3192547"/>
              <a:ext cx="389830" cy="31433"/>
            </a:xfrm>
            <a:custGeom>
              <a:avLst/>
              <a:gdLst/>
              <a:ahLst/>
              <a:cxnLst/>
              <a:rect l="l" t="t" r="r" b="b"/>
              <a:pathLst>
                <a:path w="14845" h="1197" extrusionOk="0">
                  <a:moveTo>
                    <a:pt x="240" y="1"/>
                  </a:moveTo>
                  <a:cubicBezTo>
                    <a:pt x="106" y="1"/>
                    <a:pt x="1" y="106"/>
                    <a:pt x="1" y="240"/>
                  </a:cubicBezTo>
                  <a:lnTo>
                    <a:pt x="1" y="718"/>
                  </a:lnTo>
                  <a:cubicBezTo>
                    <a:pt x="1" y="986"/>
                    <a:pt x="211" y="1197"/>
                    <a:pt x="479" y="1197"/>
                  </a:cubicBezTo>
                  <a:lnTo>
                    <a:pt x="14366" y="1197"/>
                  </a:lnTo>
                  <a:cubicBezTo>
                    <a:pt x="14634" y="1197"/>
                    <a:pt x="14844" y="986"/>
                    <a:pt x="14844" y="718"/>
                  </a:cubicBezTo>
                  <a:lnTo>
                    <a:pt x="14844" y="240"/>
                  </a:lnTo>
                  <a:cubicBezTo>
                    <a:pt x="14844" y="106"/>
                    <a:pt x="14739" y="1"/>
                    <a:pt x="14605" y="1"/>
                  </a:cubicBezTo>
                  <a:close/>
                </a:path>
              </a:pathLst>
            </a:custGeom>
            <a:solidFill>
              <a:srgbClr val="C5D1DA"/>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9246;p43">
              <a:extLst>
                <a:ext uri="{FF2B5EF4-FFF2-40B4-BE49-F238E27FC236}">
                  <a16:creationId xmlns:a16="http://schemas.microsoft.com/office/drawing/2014/main" id="{51A8EEA4-D871-4C0E-A230-40ABDAD2E60B}"/>
                </a:ext>
              </a:extLst>
            </p:cNvPr>
            <p:cNvSpPr/>
            <p:nvPr/>
          </p:nvSpPr>
          <p:spPr>
            <a:xfrm>
              <a:off x="6190130" y="3192547"/>
              <a:ext cx="389830" cy="12605"/>
            </a:xfrm>
            <a:custGeom>
              <a:avLst/>
              <a:gdLst/>
              <a:ahLst/>
              <a:cxnLst/>
              <a:rect l="l" t="t" r="r" b="b"/>
              <a:pathLst>
                <a:path w="14845" h="480" extrusionOk="0">
                  <a:moveTo>
                    <a:pt x="240" y="1"/>
                  </a:moveTo>
                  <a:cubicBezTo>
                    <a:pt x="106" y="1"/>
                    <a:pt x="1" y="106"/>
                    <a:pt x="1" y="240"/>
                  </a:cubicBezTo>
                  <a:lnTo>
                    <a:pt x="1" y="479"/>
                  </a:lnTo>
                  <a:lnTo>
                    <a:pt x="14844" y="479"/>
                  </a:lnTo>
                  <a:lnTo>
                    <a:pt x="14844" y="240"/>
                  </a:lnTo>
                  <a:cubicBezTo>
                    <a:pt x="14844" y="106"/>
                    <a:pt x="14739" y="1"/>
                    <a:pt x="14605" y="1"/>
                  </a:cubicBezTo>
                  <a:close/>
                </a:path>
              </a:pathLst>
            </a:custGeom>
            <a:solidFill>
              <a:srgbClr val="E3E9ED"/>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9247;p43">
              <a:extLst>
                <a:ext uri="{FF2B5EF4-FFF2-40B4-BE49-F238E27FC236}">
                  <a16:creationId xmlns:a16="http://schemas.microsoft.com/office/drawing/2014/main" id="{E9729469-FB3C-40C0-95EC-0289E9E3E9B4}"/>
                </a:ext>
              </a:extLst>
            </p:cNvPr>
            <p:cNvSpPr/>
            <p:nvPr/>
          </p:nvSpPr>
          <p:spPr>
            <a:xfrm>
              <a:off x="6347217" y="3192547"/>
              <a:ext cx="75419" cy="18881"/>
            </a:xfrm>
            <a:custGeom>
              <a:avLst/>
              <a:gdLst/>
              <a:ahLst/>
              <a:cxnLst/>
              <a:rect l="l" t="t" r="r" b="b"/>
              <a:pathLst>
                <a:path w="2872" h="719" extrusionOk="0">
                  <a:moveTo>
                    <a:pt x="0" y="1"/>
                  </a:moveTo>
                  <a:lnTo>
                    <a:pt x="345" y="508"/>
                  </a:lnTo>
                  <a:cubicBezTo>
                    <a:pt x="431" y="642"/>
                    <a:pt x="584" y="718"/>
                    <a:pt x="737" y="718"/>
                  </a:cubicBezTo>
                  <a:lnTo>
                    <a:pt x="2144" y="718"/>
                  </a:lnTo>
                  <a:cubicBezTo>
                    <a:pt x="2297" y="718"/>
                    <a:pt x="2450" y="632"/>
                    <a:pt x="2536" y="508"/>
                  </a:cubicBezTo>
                  <a:lnTo>
                    <a:pt x="2871" y="1"/>
                  </a:lnTo>
                  <a:close/>
                </a:path>
              </a:pathLst>
            </a:custGeom>
            <a:solidFill>
              <a:srgbClr val="E3E9ED"/>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9248;p43">
              <a:extLst>
                <a:ext uri="{FF2B5EF4-FFF2-40B4-BE49-F238E27FC236}">
                  <a16:creationId xmlns:a16="http://schemas.microsoft.com/office/drawing/2014/main" id="{6E53E7CA-4BC2-4D70-9B20-39B339C6557C}"/>
                </a:ext>
              </a:extLst>
            </p:cNvPr>
            <p:cNvSpPr/>
            <p:nvPr/>
          </p:nvSpPr>
          <p:spPr>
            <a:xfrm>
              <a:off x="6441700" y="3041763"/>
              <a:ext cx="62866" cy="25157"/>
            </a:xfrm>
            <a:custGeom>
              <a:avLst/>
              <a:gdLst/>
              <a:ahLst/>
              <a:cxnLst/>
              <a:rect l="l" t="t" r="r" b="b"/>
              <a:pathLst>
                <a:path w="2394" h="958" extrusionOk="0">
                  <a:moveTo>
                    <a:pt x="719" y="1"/>
                  </a:moveTo>
                  <a:lnTo>
                    <a:pt x="326" y="125"/>
                  </a:lnTo>
                  <a:cubicBezTo>
                    <a:pt x="135" y="192"/>
                    <a:pt x="1" y="374"/>
                    <a:pt x="1" y="584"/>
                  </a:cubicBezTo>
                  <a:lnTo>
                    <a:pt x="1" y="958"/>
                  </a:lnTo>
                  <a:lnTo>
                    <a:pt x="2393" y="958"/>
                  </a:lnTo>
                  <a:lnTo>
                    <a:pt x="2393" y="584"/>
                  </a:lnTo>
                  <a:cubicBezTo>
                    <a:pt x="2393" y="374"/>
                    <a:pt x="2259" y="192"/>
                    <a:pt x="2068" y="125"/>
                  </a:cubicBezTo>
                  <a:lnTo>
                    <a:pt x="1676" y="1"/>
                  </a:lnTo>
                  <a:close/>
                </a:path>
              </a:pathLst>
            </a:custGeom>
            <a:solidFill>
              <a:srgbClr val="909FAD"/>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9249;p43">
              <a:extLst>
                <a:ext uri="{FF2B5EF4-FFF2-40B4-BE49-F238E27FC236}">
                  <a16:creationId xmlns:a16="http://schemas.microsoft.com/office/drawing/2014/main" id="{009D6695-A3F1-4149-ABE8-8C63DDD807B5}"/>
                </a:ext>
              </a:extLst>
            </p:cNvPr>
            <p:cNvSpPr/>
            <p:nvPr/>
          </p:nvSpPr>
          <p:spPr>
            <a:xfrm>
              <a:off x="6460555" y="3022908"/>
              <a:ext cx="25157" cy="31459"/>
            </a:xfrm>
            <a:custGeom>
              <a:avLst/>
              <a:gdLst/>
              <a:ahLst/>
              <a:cxnLst/>
              <a:rect l="l" t="t" r="r" b="b"/>
              <a:pathLst>
                <a:path w="958" h="1198" extrusionOk="0">
                  <a:moveTo>
                    <a:pt x="1" y="1"/>
                  </a:moveTo>
                  <a:lnTo>
                    <a:pt x="1" y="719"/>
                  </a:lnTo>
                  <a:cubicBezTo>
                    <a:pt x="1" y="977"/>
                    <a:pt x="211" y="1197"/>
                    <a:pt x="479" y="1197"/>
                  </a:cubicBezTo>
                  <a:cubicBezTo>
                    <a:pt x="737" y="1197"/>
                    <a:pt x="958" y="977"/>
                    <a:pt x="958" y="719"/>
                  </a:cubicBezTo>
                  <a:lnTo>
                    <a:pt x="958" y="1"/>
                  </a:lnTo>
                  <a:close/>
                </a:path>
              </a:pathLst>
            </a:custGeom>
            <a:solidFill>
              <a:srgbClr val="96ABBC"/>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9250;p43">
              <a:extLst>
                <a:ext uri="{FF2B5EF4-FFF2-40B4-BE49-F238E27FC236}">
                  <a16:creationId xmlns:a16="http://schemas.microsoft.com/office/drawing/2014/main" id="{5865DF55-B803-4B5A-B445-FE1317F89D3F}"/>
                </a:ext>
              </a:extLst>
            </p:cNvPr>
            <p:cNvSpPr/>
            <p:nvPr/>
          </p:nvSpPr>
          <p:spPr>
            <a:xfrm>
              <a:off x="6454279" y="2991501"/>
              <a:ext cx="37709" cy="44012"/>
            </a:xfrm>
            <a:custGeom>
              <a:avLst/>
              <a:gdLst/>
              <a:ahLst/>
              <a:cxnLst/>
              <a:rect l="l" t="t" r="r" b="b"/>
              <a:pathLst>
                <a:path w="1436" h="1676" extrusionOk="0">
                  <a:moveTo>
                    <a:pt x="479" y="0"/>
                  </a:moveTo>
                  <a:cubicBezTo>
                    <a:pt x="211" y="0"/>
                    <a:pt x="0" y="211"/>
                    <a:pt x="0" y="479"/>
                  </a:cubicBezTo>
                  <a:lnTo>
                    <a:pt x="0" y="957"/>
                  </a:lnTo>
                  <a:cubicBezTo>
                    <a:pt x="0" y="1350"/>
                    <a:pt x="316" y="1675"/>
                    <a:pt x="718" y="1675"/>
                  </a:cubicBezTo>
                  <a:cubicBezTo>
                    <a:pt x="1110" y="1675"/>
                    <a:pt x="1436" y="1350"/>
                    <a:pt x="1436" y="957"/>
                  </a:cubicBezTo>
                  <a:lnTo>
                    <a:pt x="1436" y="479"/>
                  </a:lnTo>
                  <a:cubicBezTo>
                    <a:pt x="1436" y="211"/>
                    <a:pt x="1216" y="0"/>
                    <a:pt x="957" y="0"/>
                  </a:cubicBezTo>
                  <a:close/>
                </a:path>
              </a:pathLst>
            </a:custGeom>
            <a:solidFill>
              <a:srgbClr val="BECBD5"/>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9251;p43">
              <a:extLst>
                <a:ext uri="{FF2B5EF4-FFF2-40B4-BE49-F238E27FC236}">
                  <a16:creationId xmlns:a16="http://schemas.microsoft.com/office/drawing/2014/main" id="{6D96E442-25E1-47C0-B4DC-8F59AAF8519F}"/>
                </a:ext>
              </a:extLst>
            </p:cNvPr>
            <p:cNvSpPr/>
            <p:nvPr/>
          </p:nvSpPr>
          <p:spPr>
            <a:xfrm>
              <a:off x="6454069" y="2991501"/>
              <a:ext cx="25367" cy="43907"/>
            </a:xfrm>
            <a:custGeom>
              <a:avLst/>
              <a:gdLst/>
              <a:ahLst/>
              <a:cxnLst/>
              <a:rect l="l" t="t" r="r" b="b"/>
              <a:pathLst>
                <a:path w="966" h="1672" extrusionOk="0">
                  <a:moveTo>
                    <a:pt x="487" y="0"/>
                  </a:moveTo>
                  <a:cubicBezTo>
                    <a:pt x="219" y="0"/>
                    <a:pt x="8" y="211"/>
                    <a:pt x="8" y="479"/>
                  </a:cubicBezTo>
                  <a:lnTo>
                    <a:pt x="8" y="957"/>
                  </a:lnTo>
                  <a:cubicBezTo>
                    <a:pt x="0" y="1360"/>
                    <a:pt x="338" y="1672"/>
                    <a:pt x="719" y="1672"/>
                  </a:cubicBezTo>
                  <a:cubicBezTo>
                    <a:pt x="800" y="1672"/>
                    <a:pt x="883" y="1658"/>
                    <a:pt x="965" y="1627"/>
                  </a:cubicBezTo>
                  <a:cubicBezTo>
                    <a:pt x="678" y="1522"/>
                    <a:pt x="487" y="1254"/>
                    <a:pt x="487" y="957"/>
                  </a:cubicBezTo>
                  <a:lnTo>
                    <a:pt x="487" y="479"/>
                  </a:lnTo>
                  <a:cubicBezTo>
                    <a:pt x="487" y="211"/>
                    <a:pt x="697" y="0"/>
                    <a:pt x="965" y="0"/>
                  </a:cubicBezTo>
                  <a:close/>
                </a:path>
              </a:pathLst>
            </a:custGeom>
            <a:solidFill>
              <a:srgbClr val="ACBDCA"/>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9252;p43">
              <a:extLst>
                <a:ext uri="{FF2B5EF4-FFF2-40B4-BE49-F238E27FC236}">
                  <a16:creationId xmlns:a16="http://schemas.microsoft.com/office/drawing/2014/main" id="{3585A153-019C-4143-AE08-A519918096AC}"/>
                </a:ext>
              </a:extLst>
            </p:cNvPr>
            <p:cNvSpPr/>
            <p:nvPr/>
          </p:nvSpPr>
          <p:spPr>
            <a:xfrm>
              <a:off x="6454279" y="2991501"/>
              <a:ext cx="37709" cy="18881"/>
            </a:xfrm>
            <a:custGeom>
              <a:avLst/>
              <a:gdLst/>
              <a:ahLst/>
              <a:cxnLst/>
              <a:rect l="l" t="t" r="r" b="b"/>
              <a:pathLst>
                <a:path w="1436" h="719" extrusionOk="0">
                  <a:moveTo>
                    <a:pt x="479" y="0"/>
                  </a:moveTo>
                  <a:cubicBezTo>
                    <a:pt x="211" y="0"/>
                    <a:pt x="0" y="211"/>
                    <a:pt x="0" y="479"/>
                  </a:cubicBezTo>
                  <a:cubicBezTo>
                    <a:pt x="469" y="613"/>
                    <a:pt x="948" y="699"/>
                    <a:pt x="1436" y="718"/>
                  </a:cubicBezTo>
                  <a:lnTo>
                    <a:pt x="1436" y="479"/>
                  </a:lnTo>
                  <a:cubicBezTo>
                    <a:pt x="1436" y="211"/>
                    <a:pt x="1216" y="0"/>
                    <a:pt x="957" y="0"/>
                  </a:cubicBezTo>
                  <a:close/>
                </a:path>
              </a:pathLst>
            </a:custGeom>
            <a:solidFill>
              <a:srgbClr val="657E93"/>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9253;p43">
              <a:extLst>
                <a:ext uri="{FF2B5EF4-FFF2-40B4-BE49-F238E27FC236}">
                  <a16:creationId xmlns:a16="http://schemas.microsoft.com/office/drawing/2014/main" id="{F1FCEBCA-65A1-4685-B2F3-9C9D5DB62C89}"/>
                </a:ext>
              </a:extLst>
            </p:cNvPr>
            <p:cNvSpPr/>
            <p:nvPr/>
          </p:nvSpPr>
          <p:spPr>
            <a:xfrm>
              <a:off x="6454279" y="2991501"/>
              <a:ext cx="25157" cy="15598"/>
            </a:xfrm>
            <a:custGeom>
              <a:avLst/>
              <a:gdLst/>
              <a:ahLst/>
              <a:cxnLst/>
              <a:rect l="l" t="t" r="r" b="b"/>
              <a:pathLst>
                <a:path w="958" h="594" extrusionOk="0">
                  <a:moveTo>
                    <a:pt x="479" y="0"/>
                  </a:moveTo>
                  <a:cubicBezTo>
                    <a:pt x="211" y="0"/>
                    <a:pt x="0" y="211"/>
                    <a:pt x="0" y="479"/>
                  </a:cubicBezTo>
                  <a:cubicBezTo>
                    <a:pt x="153" y="527"/>
                    <a:pt x="316" y="565"/>
                    <a:pt x="479" y="594"/>
                  </a:cubicBezTo>
                  <a:lnTo>
                    <a:pt x="479" y="479"/>
                  </a:lnTo>
                  <a:cubicBezTo>
                    <a:pt x="479" y="211"/>
                    <a:pt x="689" y="0"/>
                    <a:pt x="957" y="0"/>
                  </a:cubicBezTo>
                  <a:close/>
                </a:path>
              </a:pathLst>
            </a:custGeom>
            <a:solidFill>
              <a:srgbClr val="657E93"/>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9254;p43">
              <a:extLst>
                <a:ext uri="{FF2B5EF4-FFF2-40B4-BE49-F238E27FC236}">
                  <a16:creationId xmlns:a16="http://schemas.microsoft.com/office/drawing/2014/main" id="{0EA39E24-A042-4881-AA13-365BCA9F7719}"/>
                </a:ext>
              </a:extLst>
            </p:cNvPr>
            <p:cNvSpPr/>
            <p:nvPr/>
          </p:nvSpPr>
          <p:spPr>
            <a:xfrm>
              <a:off x="6441700" y="3142286"/>
              <a:ext cx="62866" cy="25157"/>
            </a:xfrm>
            <a:custGeom>
              <a:avLst/>
              <a:gdLst/>
              <a:ahLst/>
              <a:cxnLst/>
              <a:rect l="l" t="t" r="r" b="b"/>
              <a:pathLst>
                <a:path w="2394" h="958" extrusionOk="0">
                  <a:moveTo>
                    <a:pt x="719" y="1"/>
                  </a:moveTo>
                  <a:lnTo>
                    <a:pt x="326" y="135"/>
                  </a:lnTo>
                  <a:cubicBezTo>
                    <a:pt x="135" y="192"/>
                    <a:pt x="1" y="374"/>
                    <a:pt x="1" y="584"/>
                  </a:cubicBezTo>
                  <a:lnTo>
                    <a:pt x="1" y="958"/>
                  </a:lnTo>
                  <a:lnTo>
                    <a:pt x="2393" y="958"/>
                  </a:lnTo>
                  <a:lnTo>
                    <a:pt x="2393" y="584"/>
                  </a:lnTo>
                  <a:cubicBezTo>
                    <a:pt x="2393" y="374"/>
                    <a:pt x="2259" y="192"/>
                    <a:pt x="2068" y="135"/>
                  </a:cubicBezTo>
                  <a:lnTo>
                    <a:pt x="1676" y="1"/>
                  </a:lnTo>
                  <a:close/>
                </a:path>
              </a:pathLst>
            </a:custGeom>
            <a:solidFill>
              <a:srgbClr val="D2DBE3"/>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9255;p43">
              <a:extLst>
                <a:ext uri="{FF2B5EF4-FFF2-40B4-BE49-F238E27FC236}">
                  <a16:creationId xmlns:a16="http://schemas.microsoft.com/office/drawing/2014/main" id="{3068E7D2-F901-4B07-A914-4202E4C0E422}"/>
                </a:ext>
              </a:extLst>
            </p:cNvPr>
            <p:cNvSpPr/>
            <p:nvPr/>
          </p:nvSpPr>
          <p:spPr>
            <a:xfrm>
              <a:off x="6460555" y="3123431"/>
              <a:ext cx="25157" cy="31459"/>
            </a:xfrm>
            <a:custGeom>
              <a:avLst/>
              <a:gdLst/>
              <a:ahLst/>
              <a:cxnLst/>
              <a:rect l="l" t="t" r="r" b="b"/>
              <a:pathLst>
                <a:path w="958" h="1198" extrusionOk="0">
                  <a:moveTo>
                    <a:pt x="1" y="1"/>
                  </a:moveTo>
                  <a:lnTo>
                    <a:pt x="1" y="719"/>
                  </a:lnTo>
                  <a:cubicBezTo>
                    <a:pt x="1" y="977"/>
                    <a:pt x="211" y="1197"/>
                    <a:pt x="479" y="1197"/>
                  </a:cubicBezTo>
                  <a:cubicBezTo>
                    <a:pt x="737" y="1197"/>
                    <a:pt x="958" y="977"/>
                    <a:pt x="958" y="719"/>
                  </a:cubicBezTo>
                  <a:lnTo>
                    <a:pt x="958" y="1"/>
                  </a:lnTo>
                  <a:close/>
                </a:path>
              </a:pathLst>
            </a:custGeom>
            <a:solidFill>
              <a:srgbClr val="96ABBC"/>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9256;p43">
              <a:extLst>
                <a:ext uri="{FF2B5EF4-FFF2-40B4-BE49-F238E27FC236}">
                  <a16:creationId xmlns:a16="http://schemas.microsoft.com/office/drawing/2014/main" id="{1285D1F7-7A0F-4715-8171-650CFCDB5201}"/>
                </a:ext>
              </a:extLst>
            </p:cNvPr>
            <p:cNvSpPr/>
            <p:nvPr/>
          </p:nvSpPr>
          <p:spPr>
            <a:xfrm>
              <a:off x="6454279" y="3092024"/>
              <a:ext cx="37709" cy="44012"/>
            </a:xfrm>
            <a:custGeom>
              <a:avLst/>
              <a:gdLst/>
              <a:ahLst/>
              <a:cxnLst/>
              <a:rect l="l" t="t" r="r" b="b"/>
              <a:pathLst>
                <a:path w="1436" h="1676" extrusionOk="0">
                  <a:moveTo>
                    <a:pt x="479" y="1"/>
                  </a:moveTo>
                  <a:cubicBezTo>
                    <a:pt x="211" y="1"/>
                    <a:pt x="0" y="211"/>
                    <a:pt x="0" y="479"/>
                  </a:cubicBezTo>
                  <a:lnTo>
                    <a:pt x="0" y="958"/>
                  </a:lnTo>
                  <a:cubicBezTo>
                    <a:pt x="0" y="1350"/>
                    <a:pt x="316" y="1675"/>
                    <a:pt x="718" y="1675"/>
                  </a:cubicBezTo>
                  <a:cubicBezTo>
                    <a:pt x="1110" y="1675"/>
                    <a:pt x="1436" y="1350"/>
                    <a:pt x="1436" y="958"/>
                  </a:cubicBezTo>
                  <a:lnTo>
                    <a:pt x="1436" y="479"/>
                  </a:lnTo>
                  <a:cubicBezTo>
                    <a:pt x="1436" y="211"/>
                    <a:pt x="1216" y="1"/>
                    <a:pt x="957" y="1"/>
                  </a:cubicBezTo>
                  <a:close/>
                </a:path>
              </a:pathLst>
            </a:custGeom>
            <a:solidFill>
              <a:srgbClr val="BECBD5"/>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9257;p43">
              <a:extLst>
                <a:ext uri="{FF2B5EF4-FFF2-40B4-BE49-F238E27FC236}">
                  <a16:creationId xmlns:a16="http://schemas.microsoft.com/office/drawing/2014/main" id="{3E3897D2-3916-445F-A68A-CC41BDDF8D4F}"/>
                </a:ext>
              </a:extLst>
            </p:cNvPr>
            <p:cNvSpPr/>
            <p:nvPr/>
          </p:nvSpPr>
          <p:spPr>
            <a:xfrm>
              <a:off x="6454069" y="3092024"/>
              <a:ext cx="25367" cy="43933"/>
            </a:xfrm>
            <a:custGeom>
              <a:avLst/>
              <a:gdLst/>
              <a:ahLst/>
              <a:cxnLst/>
              <a:rect l="l" t="t" r="r" b="b"/>
              <a:pathLst>
                <a:path w="966" h="1673" extrusionOk="0">
                  <a:moveTo>
                    <a:pt x="487" y="1"/>
                  </a:moveTo>
                  <a:cubicBezTo>
                    <a:pt x="219" y="1"/>
                    <a:pt x="8" y="211"/>
                    <a:pt x="8" y="479"/>
                  </a:cubicBezTo>
                  <a:lnTo>
                    <a:pt x="8" y="958"/>
                  </a:lnTo>
                  <a:cubicBezTo>
                    <a:pt x="0" y="1367"/>
                    <a:pt x="335" y="1672"/>
                    <a:pt x="715" y="1672"/>
                  </a:cubicBezTo>
                  <a:cubicBezTo>
                    <a:pt x="798" y="1672"/>
                    <a:pt x="882" y="1658"/>
                    <a:pt x="965" y="1628"/>
                  </a:cubicBezTo>
                  <a:cubicBezTo>
                    <a:pt x="678" y="1532"/>
                    <a:pt x="487" y="1254"/>
                    <a:pt x="487" y="958"/>
                  </a:cubicBezTo>
                  <a:lnTo>
                    <a:pt x="487" y="479"/>
                  </a:lnTo>
                  <a:cubicBezTo>
                    <a:pt x="487" y="211"/>
                    <a:pt x="697" y="1"/>
                    <a:pt x="965" y="1"/>
                  </a:cubicBezTo>
                  <a:close/>
                </a:path>
              </a:pathLst>
            </a:custGeom>
            <a:solidFill>
              <a:srgbClr val="ACBDCA"/>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9258;p43">
              <a:extLst>
                <a:ext uri="{FF2B5EF4-FFF2-40B4-BE49-F238E27FC236}">
                  <a16:creationId xmlns:a16="http://schemas.microsoft.com/office/drawing/2014/main" id="{F2BCAD8E-4243-446E-A201-DCFBD992726B}"/>
                </a:ext>
              </a:extLst>
            </p:cNvPr>
            <p:cNvSpPr/>
            <p:nvPr/>
          </p:nvSpPr>
          <p:spPr>
            <a:xfrm>
              <a:off x="6454279" y="3092024"/>
              <a:ext cx="37709" cy="18881"/>
            </a:xfrm>
            <a:custGeom>
              <a:avLst/>
              <a:gdLst/>
              <a:ahLst/>
              <a:cxnLst/>
              <a:rect l="l" t="t" r="r" b="b"/>
              <a:pathLst>
                <a:path w="1436" h="719" extrusionOk="0">
                  <a:moveTo>
                    <a:pt x="479" y="1"/>
                  </a:moveTo>
                  <a:cubicBezTo>
                    <a:pt x="211" y="1"/>
                    <a:pt x="0" y="211"/>
                    <a:pt x="0" y="479"/>
                  </a:cubicBezTo>
                  <a:cubicBezTo>
                    <a:pt x="469" y="613"/>
                    <a:pt x="948" y="699"/>
                    <a:pt x="1436" y="718"/>
                  </a:cubicBezTo>
                  <a:lnTo>
                    <a:pt x="1436" y="479"/>
                  </a:lnTo>
                  <a:cubicBezTo>
                    <a:pt x="1436" y="211"/>
                    <a:pt x="1216" y="1"/>
                    <a:pt x="957" y="1"/>
                  </a:cubicBezTo>
                  <a:close/>
                </a:path>
              </a:pathLst>
            </a:custGeom>
            <a:solidFill>
              <a:srgbClr val="657E93"/>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9259;p43">
              <a:extLst>
                <a:ext uri="{FF2B5EF4-FFF2-40B4-BE49-F238E27FC236}">
                  <a16:creationId xmlns:a16="http://schemas.microsoft.com/office/drawing/2014/main" id="{B1AC8EE8-0C08-4EDD-83BC-DB8AB2EA99AF}"/>
                </a:ext>
              </a:extLst>
            </p:cNvPr>
            <p:cNvSpPr/>
            <p:nvPr/>
          </p:nvSpPr>
          <p:spPr>
            <a:xfrm>
              <a:off x="6454279" y="3092024"/>
              <a:ext cx="25157" cy="15598"/>
            </a:xfrm>
            <a:custGeom>
              <a:avLst/>
              <a:gdLst/>
              <a:ahLst/>
              <a:cxnLst/>
              <a:rect l="l" t="t" r="r" b="b"/>
              <a:pathLst>
                <a:path w="958" h="594" extrusionOk="0">
                  <a:moveTo>
                    <a:pt x="479" y="1"/>
                  </a:moveTo>
                  <a:cubicBezTo>
                    <a:pt x="211" y="1"/>
                    <a:pt x="0" y="211"/>
                    <a:pt x="0" y="479"/>
                  </a:cubicBezTo>
                  <a:cubicBezTo>
                    <a:pt x="153" y="527"/>
                    <a:pt x="316" y="565"/>
                    <a:pt x="479" y="594"/>
                  </a:cubicBezTo>
                  <a:lnTo>
                    <a:pt x="479" y="479"/>
                  </a:lnTo>
                  <a:cubicBezTo>
                    <a:pt x="479" y="211"/>
                    <a:pt x="689" y="1"/>
                    <a:pt x="957" y="1"/>
                  </a:cubicBezTo>
                  <a:close/>
                </a:path>
              </a:pathLst>
            </a:custGeom>
            <a:solidFill>
              <a:srgbClr val="657E93"/>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9260;p43">
              <a:extLst>
                <a:ext uri="{FF2B5EF4-FFF2-40B4-BE49-F238E27FC236}">
                  <a16:creationId xmlns:a16="http://schemas.microsoft.com/office/drawing/2014/main" id="{B0124F1B-788E-4EA9-88CB-2CDE1A8B97C9}"/>
                </a:ext>
              </a:extLst>
            </p:cNvPr>
            <p:cNvSpPr/>
            <p:nvPr/>
          </p:nvSpPr>
          <p:spPr>
            <a:xfrm>
              <a:off x="6284377" y="3048039"/>
              <a:ext cx="75419" cy="94273"/>
            </a:xfrm>
            <a:custGeom>
              <a:avLst/>
              <a:gdLst/>
              <a:ahLst/>
              <a:cxnLst/>
              <a:rect l="l" t="t" r="r" b="b"/>
              <a:pathLst>
                <a:path w="2872" h="3590" extrusionOk="0">
                  <a:moveTo>
                    <a:pt x="967" y="1"/>
                  </a:moveTo>
                  <a:lnTo>
                    <a:pt x="967" y="479"/>
                  </a:lnTo>
                  <a:cubicBezTo>
                    <a:pt x="958" y="565"/>
                    <a:pt x="910" y="652"/>
                    <a:pt x="833" y="690"/>
                  </a:cubicBezTo>
                  <a:lnTo>
                    <a:pt x="269" y="967"/>
                  </a:lnTo>
                  <a:cubicBezTo>
                    <a:pt x="106" y="1053"/>
                    <a:pt x="1" y="1216"/>
                    <a:pt x="1" y="1398"/>
                  </a:cubicBezTo>
                  <a:lnTo>
                    <a:pt x="1" y="3350"/>
                  </a:lnTo>
                  <a:cubicBezTo>
                    <a:pt x="1" y="3484"/>
                    <a:pt x="116" y="3590"/>
                    <a:pt x="240" y="3590"/>
                  </a:cubicBezTo>
                  <a:lnTo>
                    <a:pt x="2633" y="3590"/>
                  </a:lnTo>
                  <a:cubicBezTo>
                    <a:pt x="2767" y="3590"/>
                    <a:pt x="2872" y="3484"/>
                    <a:pt x="2872" y="3350"/>
                  </a:cubicBezTo>
                  <a:lnTo>
                    <a:pt x="2872" y="1398"/>
                  </a:lnTo>
                  <a:cubicBezTo>
                    <a:pt x="2872" y="1216"/>
                    <a:pt x="2776" y="1053"/>
                    <a:pt x="2613" y="967"/>
                  </a:cubicBezTo>
                  <a:lnTo>
                    <a:pt x="2049" y="690"/>
                  </a:lnTo>
                  <a:cubicBezTo>
                    <a:pt x="1972" y="652"/>
                    <a:pt x="1924" y="565"/>
                    <a:pt x="1924" y="479"/>
                  </a:cubicBezTo>
                  <a:lnTo>
                    <a:pt x="1924" y="1"/>
                  </a:lnTo>
                  <a:close/>
                </a:path>
              </a:pathLst>
            </a:custGeom>
            <a:solidFill>
              <a:srgbClr val="ACBDCA"/>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9261;p43">
              <a:extLst>
                <a:ext uri="{FF2B5EF4-FFF2-40B4-BE49-F238E27FC236}">
                  <a16:creationId xmlns:a16="http://schemas.microsoft.com/office/drawing/2014/main" id="{97BF8C54-C62C-4387-8032-AFD8CFA8E53C}"/>
                </a:ext>
              </a:extLst>
            </p:cNvPr>
            <p:cNvSpPr/>
            <p:nvPr/>
          </p:nvSpPr>
          <p:spPr>
            <a:xfrm>
              <a:off x="6308247" y="3048039"/>
              <a:ext cx="27678" cy="18750"/>
            </a:xfrm>
            <a:custGeom>
              <a:avLst/>
              <a:gdLst/>
              <a:ahLst/>
              <a:cxnLst/>
              <a:rect l="l" t="t" r="r" b="b"/>
              <a:pathLst>
                <a:path w="1054" h="714" extrusionOk="0">
                  <a:moveTo>
                    <a:pt x="49" y="1"/>
                  </a:moveTo>
                  <a:lnTo>
                    <a:pt x="49" y="479"/>
                  </a:lnTo>
                  <a:cubicBezTo>
                    <a:pt x="49" y="527"/>
                    <a:pt x="30" y="575"/>
                    <a:pt x="1" y="613"/>
                  </a:cubicBezTo>
                  <a:cubicBezTo>
                    <a:pt x="168" y="680"/>
                    <a:pt x="348" y="714"/>
                    <a:pt x="527" y="714"/>
                  </a:cubicBezTo>
                  <a:cubicBezTo>
                    <a:pt x="707" y="714"/>
                    <a:pt x="886" y="680"/>
                    <a:pt x="1054" y="613"/>
                  </a:cubicBezTo>
                  <a:cubicBezTo>
                    <a:pt x="1025" y="575"/>
                    <a:pt x="1006" y="527"/>
                    <a:pt x="1006" y="479"/>
                  </a:cubicBezTo>
                  <a:lnTo>
                    <a:pt x="1006" y="1"/>
                  </a:lnTo>
                  <a:close/>
                </a:path>
              </a:pathLst>
            </a:custGeom>
            <a:solidFill>
              <a:srgbClr val="96ABBC"/>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262;p43">
              <a:extLst>
                <a:ext uri="{FF2B5EF4-FFF2-40B4-BE49-F238E27FC236}">
                  <a16:creationId xmlns:a16="http://schemas.microsoft.com/office/drawing/2014/main" id="{141AFB23-E4D4-4FFB-AC75-2AD0A7219788}"/>
                </a:ext>
              </a:extLst>
            </p:cNvPr>
            <p:cNvSpPr/>
            <p:nvPr/>
          </p:nvSpPr>
          <p:spPr>
            <a:xfrm>
              <a:off x="6284377" y="3067891"/>
              <a:ext cx="75681" cy="74421"/>
            </a:xfrm>
            <a:custGeom>
              <a:avLst/>
              <a:gdLst/>
              <a:ahLst/>
              <a:cxnLst/>
              <a:rect l="l" t="t" r="r" b="b"/>
              <a:pathLst>
                <a:path w="2882" h="2834" extrusionOk="0">
                  <a:moveTo>
                    <a:pt x="709" y="1"/>
                  </a:moveTo>
                  <a:lnTo>
                    <a:pt x="269" y="211"/>
                  </a:lnTo>
                  <a:cubicBezTo>
                    <a:pt x="106" y="297"/>
                    <a:pt x="1" y="460"/>
                    <a:pt x="1" y="642"/>
                  </a:cubicBezTo>
                  <a:lnTo>
                    <a:pt x="1" y="2594"/>
                  </a:lnTo>
                  <a:cubicBezTo>
                    <a:pt x="1" y="2728"/>
                    <a:pt x="116" y="2834"/>
                    <a:pt x="240" y="2834"/>
                  </a:cubicBezTo>
                  <a:lnTo>
                    <a:pt x="2633" y="2834"/>
                  </a:lnTo>
                  <a:cubicBezTo>
                    <a:pt x="2767" y="2834"/>
                    <a:pt x="2872" y="2728"/>
                    <a:pt x="2872" y="2594"/>
                  </a:cubicBezTo>
                  <a:lnTo>
                    <a:pt x="2872" y="642"/>
                  </a:lnTo>
                  <a:cubicBezTo>
                    <a:pt x="2881" y="460"/>
                    <a:pt x="2776" y="297"/>
                    <a:pt x="2613" y="211"/>
                  </a:cubicBezTo>
                  <a:lnTo>
                    <a:pt x="2173" y="1"/>
                  </a:lnTo>
                  <a:cubicBezTo>
                    <a:pt x="1987" y="230"/>
                    <a:pt x="1714" y="345"/>
                    <a:pt x="1441" y="345"/>
                  </a:cubicBezTo>
                  <a:cubicBezTo>
                    <a:pt x="1168" y="345"/>
                    <a:pt x="896" y="230"/>
                    <a:pt x="709" y="1"/>
                  </a:cubicBezTo>
                  <a:close/>
                </a:path>
              </a:pathLst>
            </a:custGeom>
            <a:solidFill>
              <a:srgbClr val="657E93"/>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9263;p43">
              <a:extLst>
                <a:ext uri="{FF2B5EF4-FFF2-40B4-BE49-F238E27FC236}">
                  <a16:creationId xmlns:a16="http://schemas.microsoft.com/office/drawing/2014/main" id="{CCA827E2-458A-4177-9E37-AC3A21C7968D}"/>
                </a:ext>
              </a:extLst>
            </p:cNvPr>
            <p:cNvSpPr/>
            <p:nvPr/>
          </p:nvSpPr>
          <p:spPr>
            <a:xfrm>
              <a:off x="6296955" y="2997777"/>
              <a:ext cx="50288" cy="56590"/>
            </a:xfrm>
            <a:custGeom>
              <a:avLst/>
              <a:gdLst/>
              <a:ahLst/>
              <a:cxnLst/>
              <a:rect l="l" t="t" r="r" b="b"/>
              <a:pathLst>
                <a:path w="1915" h="2155" extrusionOk="0">
                  <a:moveTo>
                    <a:pt x="718" y="1"/>
                  </a:moveTo>
                  <a:cubicBezTo>
                    <a:pt x="326" y="1"/>
                    <a:pt x="0" y="317"/>
                    <a:pt x="0" y="718"/>
                  </a:cubicBezTo>
                  <a:lnTo>
                    <a:pt x="0" y="1197"/>
                  </a:lnTo>
                  <a:cubicBezTo>
                    <a:pt x="0" y="1723"/>
                    <a:pt x="431" y="2154"/>
                    <a:pt x="957" y="2154"/>
                  </a:cubicBezTo>
                  <a:cubicBezTo>
                    <a:pt x="1484" y="2154"/>
                    <a:pt x="1914" y="1723"/>
                    <a:pt x="1914" y="1197"/>
                  </a:cubicBezTo>
                  <a:lnTo>
                    <a:pt x="1914" y="718"/>
                  </a:lnTo>
                  <a:cubicBezTo>
                    <a:pt x="1914" y="317"/>
                    <a:pt x="1589" y="1"/>
                    <a:pt x="1197" y="1"/>
                  </a:cubicBezTo>
                  <a:close/>
                </a:path>
              </a:pathLst>
            </a:custGeom>
            <a:solidFill>
              <a:srgbClr val="BECBD5"/>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9264;p43">
              <a:extLst>
                <a:ext uri="{FF2B5EF4-FFF2-40B4-BE49-F238E27FC236}">
                  <a16:creationId xmlns:a16="http://schemas.microsoft.com/office/drawing/2014/main" id="{AC8B2B00-4B92-44C1-A87E-05F90071B95C}"/>
                </a:ext>
              </a:extLst>
            </p:cNvPr>
            <p:cNvSpPr/>
            <p:nvPr/>
          </p:nvSpPr>
          <p:spPr>
            <a:xfrm>
              <a:off x="6296955" y="2997777"/>
              <a:ext cx="34689" cy="56485"/>
            </a:xfrm>
            <a:custGeom>
              <a:avLst/>
              <a:gdLst/>
              <a:ahLst/>
              <a:cxnLst/>
              <a:rect l="l" t="t" r="r" b="b"/>
              <a:pathLst>
                <a:path w="1321" h="2151" extrusionOk="0">
                  <a:moveTo>
                    <a:pt x="718" y="1"/>
                  </a:moveTo>
                  <a:cubicBezTo>
                    <a:pt x="326" y="1"/>
                    <a:pt x="0" y="317"/>
                    <a:pt x="0" y="718"/>
                  </a:cubicBezTo>
                  <a:lnTo>
                    <a:pt x="0" y="1197"/>
                  </a:lnTo>
                  <a:cubicBezTo>
                    <a:pt x="0" y="1745"/>
                    <a:pt x="449" y="2150"/>
                    <a:pt x="954" y="2150"/>
                  </a:cubicBezTo>
                  <a:cubicBezTo>
                    <a:pt x="1075" y="2150"/>
                    <a:pt x="1199" y="2127"/>
                    <a:pt x="1321" y="2077"/>
                  </a:cubicBezTo>
                  <a:cubicBezTo>
                    <a:pt x="957" y="1934"/>
                    <a:pt x="718" y="1580"/>
                    <a:pt x="718" y="1197"/>
                  </a:cubicBezTo>
                  <a:lnTo>
                    <a:pt x="718" y="718"/>
                  </a:lnTo>
                  <a:cubicBezTo>
                    <a:pt x="718" y="364"/>
                    <a:pt x="967" y="68"/>
                    <a:pt x="1321" y="10"/>
                  </a:cubicBezTo>
                  <a:cubicBezTo>
                    <a:pt x="1273" y="1"/>
                    <a:pt x="1235" y="1"/>
                    <a:pt x="1197" y="1"/>
                  </a:cubicBezTo>
                  <a:close/>
                </a:path>
              </a:pathLst>
            </a:custGeom>
            <a:solidFill>
              <a:srgbClr val="ACBDCA"/>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9265;p43">
              <a:extLst>
                <a:ext uri="{FF2B5EF4-FFF2-40B4-BE49-F238E27FC236}">
                  <a16:creationId xmlns:a16="http://schemas.microsoft.com/office/drawing/2014/main" id="{B0C3A924-BB97-4970-982C-E1C7DCEF11AF}"/>
                </a:ext>
              </a:extLst>
            </p:cNvPr>
            <p:cNvSpPr/>
            <p:nvPr/>
          </p:nvSpPr>
          <p:spPr>
            <a:xfrm>
              <a:off x="6296955" y="2997777"/>
              <a:ext cx="50288" cy="25157"/>
            </a:xfrm>
            <a:custGeom>
              <a:avLst/>
              <a:gdLst/>
              <a:ahLst/>
              <a:cxnLst/>
              <a:rect l="l" t="t" r="r" b="b"/>
              <a:pathLst>
                <a:path w="1915" h="958" extrusionOk="0">
                  <a:moveTo>
                    <a:pt x="718" y="1"/>
                  </a:moveTo>
                  <a:cubicBezTo>
                    <a:pt x="326" y="1"/>
                    <a:pt x="0" y="317"/>
                    <a:pt x="0" y="718"/>
                  </a:cubicBezTo>
                  <a:cubicBezTo>
                    <a:pt x="0" y="718"/>
                    <a:pt x="718" y="958"/>
                    <a:pt x="1914" y="958"/>
                  </a:cubicBezTo>
                  <a:lnTo>
                    <a:pt x="1914" y="718"/>
                  </a:lnTo>
                  <a:cubicBezTo>
                    <a:pt x="1914" y="317"/>
                    <a:pt x="1589" y="1"/>
                    <a:pt x="1197" y="1"/>
                  </a:cubicBezTo>
                  <a:close/>
                </a:path>
              </a:pathLst>
            </a:custGeom>
            <a:solidFill>
              <a:srgbClr val="657E93"/>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9266;p43">
              <a:extLst>
                <a:ext uri="{FF2B5EF4-FFF2-40B4-BE49-F238E27FC236}">
                  <a16:creationId xmlns:a16="http://schemas.microsoft.com/office/drawing/2014/main" id="{49C5AE1D-35A5-4703-BE1E-077F01E44DCC}"/>
                </a:ext>
              </a:extLst>
            </p:cNvPr>
            <p:cNvSpPr/>
            <p:nvPr/>
          </p:nvSpPr>
          <p:spPr>
            <a:xfrm>
              <a:off x="6296955" y="2997777"/>
              <a:ext cx="34689" cy="22899"/>
            </a:xfrm>
            <a:custGeom>
              <a:avLst/>
              <a:gdLst/>
              <a:ahLst/>
              <a:cxnLst/>
              <a:rect l="l" t="t" r="r" b="b"/>
              <a:pathLst>
                <a:path w="1321" h="872" extrusionOk="0">
                  <a:moveTo>
                    <a:pt x="718" y="1"/>
                  </a:moveTo>
                  <a:cubicBezTo>
                    <a:pt x="326" y="1"/>
                    <a:pt x="0" y="317"/>
                    <a:pt x="0" y="718"/>
                  </a:cubicBezTo>
                  <a:cubicBezTo>
                    <a:pt x="240" y="785"/>
                    <a:pt x="479" y="833"/>
                    <a:pt x="718" y="872"/>
                  </a:cubicBezTo>
                  <a:lnTo>
                    <a:pt x="718" y="718"/>
                  </a:lnTo>
                  <a:cubicBezTo>
                    <a:pt x="718" y="364"/>
                    <a:pt x="967" y="68"/>
                    <a:pt x="1321" y="10"/>
                  </a:cubicBezTo>
                  <a:cubicBezTo>
                    <a:pt x="1273" y="1"/>
                    <a:pt x="1235" y="1"/>
                    <a:pt x="1197" y="1"/>
                  </a:cubicBezTo>
                  <a:close/>
                </a:path>
              </a:pathLst>
            </a:custGeom>
            <a:solidFill>
              <a:srgbClr val="657E93"/>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9267;p43">
              <a:extLst>
                <a:ext uri="{FF2B5EF4-FFF2-40B4-BE49-F238E27FC236}">
                  <a16:creationId xmlns:a16="http://schemas.microsoft.com/office/drawing/2014/main" id="{62041317-900C-46B2-8099-5373706776F5}"/>
                </a:ext>
              </a:extLst>
            </p:cNvPr>
            <p:cNvSpPr/>
            <p:nvPr/>
          </p:nvSpPr>
          <p:spPr>
            <a:xfrm>
              <a:off x="6284377" y="3078947"/>
              <a:ext cx="31459" cy="63365"/>
            </a:xfrm>
            <a:custGeom>
              <a:avLst/>
              <a:gdLst/>
              <a:ahLst/>
              <a:cxnLst/>
              <a:rect l="l" t="t" r="r" b="b"/>
              <a:pathLst>
                <a:path w="1198" h="2413" extrusionOk="0">
                  <a:moveTo>
                    <a:pt x="58" y="1"/>
                  </a:moveTo>
                  <a:cubicBezTo>
                    <a:pt x="20" y="68"/>
                    <a:pt x="1" y="144"/>
                    <a:pt x="1" y="221"/>
                  </a:cubicBezTo>
                  <a:lnTo>
                    <a:pt x="1" y="2173"/>
                  </a:lnTo>
                  <a:cubicBezTo>
                    <a:pt x="1" y="2307"/>
                    <a:pt x="106" y="2413"/>
                    <a:pt x="240" y="2413"/>
                  </a:cubicBezTo>
                  <a:lnTo>
                    <a:pt x="1197" y="2413"/>
                  </a:lnTo>
                  <a:lnTo>
                    <a:pt x="1197" y="1934"/>
                  </a:lnTo>
                  <a:lnTo>
                    <a:pt x="958" y="1934"/>
                  </a:lnTo>
                  <a:cubicBezTo>
                    <a:pt x="824" y="1934"/>
                    <a:pt x="719" y="1829"/>
                    <a:pt x="719" y="1695"/>
                  </a:cubicBezTo>
                  <a:lnTo>
                    <a:pt x="719" y="738"/>
                  </a:lnTo>
                  <a:cubicBezTo>
                    <a:pt x="719" y="585"/>
                    <a:pt x="652" y="441"/>
                    <a:pt x="527" y="355"/>
                  </a:cubicBezTo>
                  <a:lnTo>
                    <a:pt x="58" y="1"/>
                  </a:lnTo>
                  <a:close/>
                </a:path>
              </a:pathLst>
            </a:custGeom>
            <a:solidFill>
              <a:srgbClr val="657E93"/>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9268;p43">
              <a:extLst>
                <a:ext uri="{FF2B5EF4-FFF2-40B4-BE49-F238E27FC236}">
                  <a16:creationId xmlns:a16="http://schemas.microsoft.com/office/drawing/2014/main" id="{8DD5E24A-2CD5-4B45-909F-214C811CE1C0}"/>
                </a:ext>
              </a:extLst>
            </p:cNvPr>
            <p:cNvSpPr/>
            <p:nvPr/>
          </p:nvSpPr>
          <p:spPr>
            <a:xfrm>
              <a:off x="6328625" y="3078947"/>
              <a:ext cx="31433" cy="63365"/>
            </a:xfrm>
            <a:custGeom>
              <a:avLst/>
              <a:gdLst/>
              <a:ahLst/>
              <a:cxnLst/>
              <a:rect l="l" t="t" r="r" b="b"/>
              <a:pathLst>
                <a:path w="1197" h="2413" extrusionOk="0">
                  <a:moveTo>
                    <a:pt x="1139" y="1"/>
                  </a:moveTo>
                  <a:lnTo>
                    <a:pt x="670" y="355"/>
                  </a:lnTo>
                  <a:cubicBezTo>
                    <a:pt x="546" y="441"/>
                    <a:pt x="479" y="585"/>
                    <a:pt x="479" y="738"/>
                  </a:cubicBezTo>
                  <a:lnTo>
                    <a:pt x="479" y="1695"/>
                  </a:lnTo>
                  <a:cubicBezTo>
                    <a:pt x="479" y="1829"/>
                    <a:pt x="364" y="1934"/>
                    <a:pt x="239" y="1934"/>
                  </a:cubicBezTo>
                  <a:lnTo>
                    <a:pt x="0" y="1934"/>
                  </a:lnTo>
                  <a:lnTo>
                    <a:pt x="0" y="2413"/>
                  </a:lnTo>
                  <a:lnTo>
                    <a:pt x="957" y="2413"/>
                  </a:lnTo>
                  <a:cubicBezTo>
                    <a:pt x="1082" y="2413"/>
                    <a:pt x="1196" y="2307"/>
                    <a:pt x="1196" y="2173"/>
                  </a:cubicBezTo>
                  <a:lnTo>
                    <a:pt x="1196" y="221"/>
                  </a:lnTo>
                  <a:cubicBezTo>
                    <a:pt x="1196" y="144"/>
                    <a:pt x="1168" y="68"/>
                    <a:pt x="1139" y="1"/>
                  </a:cubicBezTo>
                  <a:close/>
                </a:path>
              </a:pathLst>
            </a:custGeom>
            <a:solidFill>
              <a:srgbClr val="657E93"/>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9269;p43">
              <a:extLst>
                <a:ext uri="{FF2B5EF4-FFF2-40B4-BE49-F238E27FC236}">
                  <a16:creationId xmlns:a16="http://schemas.microsoft.com/office/drawing/2014/main" id="{059D3023-07F3-456B-BAE5-64E41B358FA5}"/>
                </a:ext>
              </a:extLst>
            </p:cNvPr>
            <p:cNvSpPr/>
            <p:nvPr/>
          </p:nvSpPr>
          <p:spPr>
            <a:xfrm>
              <a:off x="6309770" y="3129734"/>
              <a:ext cx="25157" cy="12579"/>
            </a:xfrm>
            <a:custGeom>
              <a:avLst/>
              <a:gdLst/>
              <a:ahLst/>
              <a:cxnLst/>
              <a:rect l="l" t="t" r="r" b="b"/>
              <a:pathLst>
                <a:path w="958" h="479" extrusionOk="0">
                  <a:moveTo>
                    <a:pt x="0" y="0"/>
                  </a:moveTo>
                  <a:lnTo>
                    <a:pt x="0" y="479"/>
                  </a:lnTo>
                  <a:lnTo>
                    <a:pt x="957" y="479"/>
                  </a:lnTo>
                  <a:lnTo>
                    <a:pt x="957" y="0"/>
                  </a:lnTo>
                  <a:close/>
                </a:path>
              </a:pathLst>
            </a:custGeom>
            <a:solidFill>
              <a:srgbClr val="ACBDCA"/>
            </a:solidFill>
            <a:ln>
              <a:solidFill>
                <a:schemeClr val="accent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 name="Google Shape;5990;p42">
            <a:extLst>
              <a:ext uri="{FF2B5EF4-FFF2-40B4-BE49-F238E27FC236}">
                <a16:creationId xmlns:a16="http://schemas.microsoft.com/office/drawing/2014/main" id="{3532106C-D529-4725-B277-C697AA47DFC1}"/>
              </a:ext>
            </a:extLst>
          </p:cNvPr>
          <p:cNvGrpSpPr/>
          <p:nvPr/>
        </p:nvGrpSpPr>
        <p:grpSpPr>
          <a:xfrm>
            <a:off x="9744539" y="665864"/>
            <a:ext cx="2002961" cy="2279831"/>
            <a:chOff x="6644201" y="3355496"/>
            <a:chExt cx="366695" cy="361979"/>
          </a:xfrm>
          <a:effectLst>
            <a:glow rad="63500">
              <a:schemeClr val="accent5">
                <a:satMod val="175000"/>
                <a:alpha val="40000"/>
              </a:schemeClr>
            </a:glow>
            <a:outerShdw blurRad="50800" dist="38100" dir="5400000" algn="t" rotWithShape="0">
              <a:prstClr val="black">
                <a:alpha val="40000"/>
              </a:prstClr>
            </a:outerShdw>
          </a:effectLst>
        </p:grpSpPr>
        <p:sp>
          <p:nvSpPr>
            <p:cNvPr id="38" name="Google Shape;5991;p42">
              <a:extLst>
                <a:ext uri="{FF2B5EF4-FFF2-40B4-BE49-F238E27FC236}">
                  <a16:creationId xmlns:a16="http://schemas.microsoft.com/office/drawing/2014/main" id="{6833A50E-8A70-41D5-B759-7385B1DA7880}"/>
                </a:ext>
              </a:extLst>
            </p:cNvPr>
            <p:cNvSpPr/>
            <p:nvPr/>
          </p:nvSpPr>
          <p:spPr>
            <a:xfrm>
              <a:off x="6824274" y="3378421"/>
              <a:ext cx="11056" cy="52190"/>
            </a:xfrm>
            <a:custGeom>
              <a:avLst/>
              <a:gdLst/>
              <a:ahLst/>
              <a:cxnLst/>
              <a:rect l="l" t="t" r="r" b="b"/>
              <a:pathLst>
                <a:path w="422" h="1992" extrusionOk="0">
                  <a:moveTo>
                    <a:pt x="211" y="0"/>
                  </a:moveTo>
                  <a:cubicBezTo>
                    <a:pt x="106" y="0"/>
                    <a:pt x="0" y="70"/>
                    <a:pt x="0" y="209"/>
                  </a:cubicBezTo>
                  <a:lnTo>
                    <a:pt x="0" y="1781"/>
                  </a:lnTo>
                  <a:cubicBezTo>
                    <a:pt x="0" y="1896"/>
                    <a:pt x="96" y="1991"/>
                    <a:pt x="211" y="1991"/>
                  </a:cubicBezTo>
                  <a:cubicBezTo>
                    <a:pt x="326" y="1991"/>
                    <a:pt x="422" y="1896"/>
                    <a:pt x="422" y="1781"/>
                  </a:cubicBezTo>
                  <a:lnTo>
                    <a:pt x="422" y="209"/>
                  </a:lnTo>
                  <a:cubicBezTo>
                    <a:pt x="422" y="70"/>
                    <a:pt x="316" y="0"/>
                    <a:pt x="211" y="0"/>
                  </a:cubicBezTo>
                  <a:close/>
                </a:path>
              </a:pathLst>
            </a:custGeom>
            <a:solidFill>
              <a:srgbClr val="748B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992;p42">
              <a:extLst>
                <a:ext uri="{FF2B5EF4-FFF2-40B4-BE49-F238E27FC236}">
                  <a16:creationId xmlns:a16="http://schemas.microsoft.com/office/drawing/2014/main" id="{BA706AC9-160D-49F5-AACA-9D08910261D1}"/>
                </a:ext>
              </a:extLst>
            </p:cNvPr>
            <p:cNvSpPr/>
            <p:nvPr/>
          </p:nvSpPr>
          <p:spPr>
            <a:xfrm>
              <a:off x="6904944" y="3402709"/>
              <a:ext cx="60994" cy="56802"/>
            </a:xfrm>
            <a:custGeom>
              <a:avLst/>
              <a:gdLst/>
              <a:ahLst/>
              <a:cxnLst/>
              <a:rect l="l" t="t" r="r" b="b"/>
              <a:pathLst>
                <a:path w="2328" h="2168" extrusionOk="0">
                  <a:moveTo>
                    <a:pt x="2031" y="0"/>
                  </a:moveTo>
                  <a:cubicBezTo>
                    <a:pt x="1982" y="0"/>
                    <a:pt x="1931" y="20"/>
                    <a:pt x="1886" y="68"/>
                  </a:cubicBezTo>
                  <a:lnTo>
                    <a:pt x="142" y="1812"/>
                  </a:lnTo>
                  <a:cubicBezTo>
                    <a:pt x="1" y="1934"/>
                    <a:pt x="90" y="2167"/>
                    <a:pt x="275" y="2167"/>
                  </a:cubicBezTo>
                  <a:cubicBezTo>
                    <a:pt x="278" y="2167"/>
                    <a:pt x="282" y="2167"/>
                    <a:pt x="286" y="2167"/>
                  </a:cubicBezTo>
                  <a:cubicBezTo>
                    <a:pt x="343" y="2167"/>
                    <a:pt x="401" y="2138"/>
                    <a:pt x="439" y="2100"/>
                  </a:cubicBezTo>
                  <a:lnTo>
                    <a:pt x="2174" y="365"/>
                  </a:lnTo>
                  <a:cubicBezTo>
                    <a:pt x="2328" y="211"/>
                    <a:pt x="2190" y="0"/>
                    <a:pt x="2031" y="0"/>
                  </a:cubicBezTo>
                  <a:close/>
                </a:path>
              </a:pathLst>
            </a:custGeom>
            <a:solidFill>
              <a:srgbClr val="748B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993;p42">
              <a:extLst>
                <a:ext uri="{FF2B5EF4-FFF2-40B4-BE49-F238E27FC236}">
                  <a16:creationId xmlns:a16="http://schemas.microsoft.com/office/drawing/2014/main" id="{87B77C4C-B61B-4BCE-8A65-0C810D9CFEC0}"/>
                </a:ext>
              </a:extLst>
            </p:cNvPr>
            <p:cNvSpPr/>
            <p:nvPr/>
          </p:nvSpPr>
          <p:spPr>
            <a:xfrm>
              <a:off x="6942541" y="3531036"/>
              <a:ext cx="47239" cy="10821"/>
            </a:xfrm>
            <a:custGeom>
              <a:avLst/>
              <a:gdLst/>
              <a:ahLst/>
              <a:cxnLst/>
              <a:rect l="l" t="t" r="r" b="b"/>
              <a:pathLst>
                <a:path w="1803" h="413" extrusionOk="0">
                  <a:moveTo>
                    <a:pt x="288" y="1"/>
                  </a:moveTo>
                  <a:cubicBezTo>
                    <a:pt x="1" y="1"/>
                    <a:pt x="1" y="413"/>
                    <a:pt x="288" y="413"/>
                  </a:cubicBezTo>
                  <a:lnTo>
                    <a:pt x="1525" y="413"/>
                  </a:lnTo>
                  <a:cubicBezTo>
                    <a:pt x="1803" y="413"/>
                    <a:pt x="1803" y="1"/>
                    <a:pt x="1525" y="1"/>
                  </a:cubicBezTo>
                  <a:close/>
                </a:path>
              </a:pathLst>
            </a:custGeom>
            <a:solidFill>
              <a:srgbClr val="748B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94;p42">
              <a:extLst>
                <a:ext uri="{FF2B5EF4-FFF2-40B4-BE49-F238E27FC236}">
                  <a16:creationId xmlns:a16="http://schemas.microsoft.com/office/drawing/2014/main" id="{25C7F1E3-2F69-4ADC-85AE-AB184978A68D}"/>
                </a:ext>
              </a:extLst>
            </p:cNvPr>
            <p:cNvSpPr/>
            <p:nvPr/>
          </p:nvSpPr>
          <p:spPr>
            <a:xfrm>
              <a:off x="6927397" y="3636518"/>
              <a:ext cx="30759" cy="26645"/>
            </a:xfrm>
            <a:custGeom>
              <a:avLst/>
              <a:gdLst/>
              <a:ahLst/>
              <a:cxnLst/>
              <a:rect l="l" t="t" r="r" b="b"/>
              <a:pathLst>
                <a:path w="1174" h="1017" extrusionOk="0">
                  <a:moveTo>
                    <a:pt x="299" y="0"/>
                  </a:moveTo>
                  <a:cubicBezTo>
                    <a:pt x="140" y="0"/>
                    <a:pt x="1" y="209"/>
                    <a:pt x="148" y="355"/>
                  </a:cubicBezTo>
                  <a:lnTo>
                    <a:pt x="742" y="949"/>
                  </a:lnTo>
                  <a:cubicBezTo>
                    <a:pt x="780" y="988"/>
                    <a:pt x="838" y="1007"/>
                    <a:pt x="895" y="1007"/>
                  </a:cubicBezTo>
                  <a:lnTo>
                    <a:pt x="895" y="1016"/>
                  </a:lnTo>
                  <a:cubicBezTo>
                    <a:pt x="1087" y="1016"/>
                    <a:pt x="1173" y="786"/>
                    <a:pt x="1039" y="652"/>
                  </a:cubicBezTo>
                  <a:lnTo>
                    <a:pt x="445" y="68"/>
                  </a:lnTo>
                  <a:cubicBezTo>
                    <a:pt x="400" y="20"/>
                    <a:pt x="349" y="0"/>
                    <a:pt x="299" y="0"/>
                  </a:cubicBezTo>
                  <a:close/>
                </a:path>
              </a:pathLst>
            </a:custGeom>
            <a:solidFill>
              <a:srgbClr val="748B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995;p42">
              <a:extLst>
                <a:ext uri="{FF2B5EF4-FFF2-40B4-BE49-F238E27FC236}">
                  <a16:creationId xmlns:a16="http://schemas.microsoft.com/office/drawing/2014/main" id="{70EC4532-C268-411E-9B87-62710BD94911}"/>
                </a:ext>
              </a:extLst>
            </p:cNvPr>
            <p:cNvSpPr/>
            <p:nvPr/>
          </p:nvSpPr>
          <p:spPr>
            <a:xfrm>
              <a:off x="6905049" y="3614169"/>
              <a:ext cx="23973" cy="21117"/>
            </a:xfrm>
            <a:custGeom>
              <a:avLst/>
              <a:gdLst/>
              <a:ahLst/>
              <a:cxnLst/>
              <a:rect l="l" t="t" r="r" b="b"/>
              <a:pathLst>
                <a:path w="915" h="806" extrusionOk="0">
                  <a:moveTo>
                    <a:pt x="295" y="0"/>
                  </a:moveTo>
                  <a:cubicBezTo>
                    <a:pt x="134" y="0"/>
                    <a:pt x="1" y="208"/>
                    <a:pt x="147" y="355"/>
                  </a:cubicBezTo>
                  <a:lnTo>
                    <a:pt x="540" y="748"/>
                  </a:lnTo>
                  <a:cubicBezTo>
                    <a:pt x="579" y="786"/>
                    <a:pt x="636" y="805"/>
                    <a:pt x="684" y="805"/>
                  </a:cubicBezTo>
                  <a:cubicBezTo>
                    <a:pt x="742" y="805"/>
                    <a:pt x="790" y="786"/>
                    <a:pt x="828" y="748"/>
                  </a:cubicBezTo>
                  <a:cubicBezTo>
                    <a:pt x="914" y="662"/>
                    <a:pt x="914" y="528"/>
                    <a:pt x="828" y="451"/>
                  </a:cubicBezTo>
                  <a:lnTo>
                    <a:pt x="445" y="67"/>
                  </a:lnTo>
                  <a:cubicBezTo>
                    <a:pt x="397" y="20"/>
                    <a:pt x="345" y="0"/>
                    <a:pt x="295" y="0"/>
                  </a:cubicBezTo>
                  <a:close/>
                </a:path>
              </a:pathLst>
            </a:custGeom>
            <a:solidFill>
              <a:srgbClr val="748B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996;p42">
              <a:extLst>
                <a:ext uri="{FF2B5EF4-FFF2-40B4-BE49-F238E27FC236}">
                  <a16:creationId xmlns:a16="http://schemas.microsoft.com/office/drawing/2014/main" id="{F744BD7C-140E-4E8F-B674-7AC18FC78488}"/>
                </a:ext>
              </a:extLst>
            </p:cNvPr>
            <p:cNvSpPr/>
            <p:nvPr/>
          </p:nvSpPr>
          <p:spPr>
            <a:xfrm>
              <a:off x="6824274" y="3642360"/>
              <a:ext cx="11056" cy="52190"/>
            </a:xfrm>
            <a:custGeom>
              <a:avLst/>
              <a:gdLst/>
              <a:ahLst/>
              <a:cxnLst/>
              <a:rect l="l" t="t" r="r" b="b"/>
              <a:pathLst>
                <a:path w="422" h="1992" extrusionOk="0">
                  <a:moveTo>
                    <a:pt x="211" y="0"/>
                  </a:moveTo>
                  <a:cubicBezTo>
                    <a:pt x="106" y="0"/>
                    <a:pt x="0" y="70"/>
                    <a:pt x="0" y="209"/>
                  </a:cubicBezTo>
                  <a:lnTo>
                    <a:pt x="0" y="1781"/>
                  </a:lnTo>
                  <a:cubicBezTo>
                    <a:pt x="0" y="1896"/>
                    <a:pt x="96" y="1992"/>
                    <a:pt x="211" y="1992"/>
                  </a:cubicBezTo>
                  <a:cubicBezTo>
                    <a:pt x="326" y="1992"/>
                    <a:pt x="422" y="1896"/>
                    <a:pt x="422" y="1781"/>
                  </a:cubicBezTo>
                  <a:lnTo>
                    <a:pt x="422" y="209"/>
                  </a:lnTo>
                  <a:cubicBezTo>
                    <a:pt x="422" y="70"/>
                    <a:pt x="316" y="0"/>
                    <a:pt x="211" y="0"/>
                  </a:cubicBezTo>
                  <a:close/>
                </a:path>
              </a:pathLst>
            </a:custGeom>
            <a:solidFill>
              <a:srgbClr val="748B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997;p42">
              <a:extLst>
                <a:ext uri="{FF2B5EF4-FFF2-40B4-BE49-F238E27FC236}">
                  <a16:creationId xmlns:a16="http://schemas.microsoft.com/office/drawing/2014/main" id="{26A522C3-1168-443E-8F0A-9191B207B6A6}"/>
                </a:ext>
              </a:extLst>
            </p:cNvPr>
            <p:cNvSpPr/>
            <p:nvPr/>
          </p:nvSpPr>
          <p:spPr>
            <a:xfrm>
              <a:off x="6715780" y="3612754"/>
              <a:ext cx="40034" cy="37099"/>
            </a:xfrm>
            <a:custGeom>
              <a:avLst/>
              <a:gdLst/>
              <a:ahLst/>
              <a:cxnLst/>
              <a:rect l="l" t="t" r="r" b="b"/>
              <a:pathLst>
                <a:path w="1528" h="1416" extrusionOk="0">
                  <a:moveTo>
                    <a:pt x="1226" y="1"/>
                  </a:moveTo>
                  <a:cubicBezTo>
                    <a:pt x="1178" y="1"/>
                    <a:pt x="1128" y="19"/>
                    <a:pt x="1083" y="64"/>
                  </a:cubicBezTo>
                  <a:lnTo>
                    <a:pt x="87" y="1061"/>
                  </a:lnTo>
                  <a:cubicBezTo>
                    <a:pt x="0" y="1137"/>
                    <a:pt x="0" y="1272"/>
                    <a:pt x="87" y="1358"/>
                  </a:cubicBezTo>
                  <a:cubicBezTo>
                    <a:pt x="125" y="1396"/>
                    <a:pt x="182" y="1415"/>
                    <a:pt x="240" y="1415"/>
                  </a:cubicBezTo>
                  <a:cubicBezTo>
                    <a:pt x="288" y="1415"/>
                    <a:pt x="345" y="1396"/>
                    <a:pt x="384" y="1358"/>
                  </a:cubicBezTo>
                  <a:lnTo>
                    <a:pt x="1381" y="361"/>
                  </a:lnTo>
                  <a:cubicBezTo>
                    <a:pt x="1528" y="206"/>
                    <a:pt x="1387" y="1"/>
                    <a:pt x="1226" y="1"/>
                  </a:cubicBezTo>
                  <a:close/>
                </a:path>
              </a:pathLst>
            </a:custGeom>
            <a:solidFill>
              <a:srgbClr val="748B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5998;p42">
              <a:extLst>
                <a:ext uri="{FF2B5EF4-FFF2-40B4-BE49-F238E27FC236}">
                  <a16:creationId xmlns:a16="http://schemas.microsoft.com/office/drawing/2014/main" id="{06970C7C-FA0B-4A69-A7C8-87250FA1FB33}"/>
                </a:ext>
              </a:extLst>
            </p:cNvPr>
            <p:cNvSpPr/>
            <p:nvPr/>
          </p:nvSpPr>
          <p:spPr>
            <a:xfrm>
              <a:off x="6669825" y="3531036"/>
              <a:ext cx="47239" cy="10821"/>
            </a:xfrm>
            <a:custGeom>
              <a:avLst/>
              <a:gdLst/>
              <a:ahLst/>
              <a:cxnLst/>
              <a:rect l="l" t="t" r="r" b="b"/>
              <a:pathLst>
                <a:path w="1803" h="413" extrusionOk="0">
                  <a:moveTo>
                    <a:pt x="288" y="1"/>
                  </a:moveTo>
                  <a:cubicBezTo>
                    <a:pt x="0" y="1"/>
                    <a:pt x="0" y="413"/>
                    <a:pt x="288" y="413"/>
                  </a:cubicBezTo>
                  <a:lnTo>
                    <a:pt x="1524" y="413"/>
                  </a:lnTo>
                  <a:cubicBezTo>
                    <a:pt x="1802" y="413"/>
                    <a:pt x="1802" y="1"/>
                    <a:pt x="1524" y="1"/>
                  </a:cubicBezTo>
                  <a:close/>
                </a:path>
              </a:pathLst>
            </a:custGeom>
            <a:solidFill>
              <a:srgbClr val="748B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5999;p42">
              <a:extLst>
                <a:ext uri="{FF2B5EF4-FFF2-40B4-BE49-F238E27FC236}">
                  <a16:creationId xmlns:a16="http://schemas.microsoft.com/office/drawing/2014/main" id="{7B52BEE4-47BF-4436-AE51-48337D92A6B6}"/>
                </a:ext>
              </a:extLst>
            </p:cNvPr>
            <p:cNvSpPr/>
            <p:nvPr/>
          </p:nvSpPr>
          <p:spPr>
            <a:xfrm>
              <a:off x="6700924" y="3410097"/>
              <a:ext cx="54548" cy="50409"/>
            </a:xfrm>
            <a:custGeom>
              <a:avLst/>
              <a:gdLst/>
              <a:ahLst/>
              <a:cxnLst/>
              <a:rect l="l" t="t" r="r" b="b"/>
              <a:pathLst>
                <a:path w="2082" h="1924" extrusionOk="0">
                  <a:moveTo>
                    <a:pt x="300" y="0"/>
                  </a:moveTo>
                  <a:cubicBezTo>
                    <a:pt x="140" y="0"/>
                    <a:pt x="0" y="206"/>
                    <a:pt x="155" y="361"/>
                  </a:cubicBezTo>
                  <a:lnTo>
                    <a:pt x="1650" y="1856"/>
                  </a:lnTo>
                  <a:cubicBezTo>
                    <a:pt x="1689" y="1894"/>
                    <a:pt x="1746" y="1913"/>
                    <a:pt x="1804" y="1913"/>
                  </a:cubicBezTo>
                  <a:lnTo>
                    <a:pt x="1804" y="1923"/>
                  </a:lnTo>
                  <a:cubicBezTo>
                    <a:pt x="1986" y="1923"/>
                    <a:pt x="2082" y="1693"/>
                    <a:pt x="1948" y="1559"/>
                  </a:cubicBezTo>
                  <a:lnTo>
                    <a:pt x="443" y="64"/>
                  </a:lnTo>
                  <a:cubicBezTo>
                    <a:pt x="398" y="19"/>
                    <a:pt x="348" y="0"/>
                    <a:pt x="300" y="0"/>
                  </a:cubicBezTo>
                  <a:close/>
                </a:path>
              </a:pathLst>
            </a:custGeom>
            <a:solidFill>
              <a:srgbClr val="748B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6000;p42">
              <a:extLst>
                <a:ext uri="{FF2B5EF4-FFF2-40B4-BE49-F238E27FC236}">
                  <a16:creationId xmlns:a16="http://schemas.microsoft.com/office/drawing/2014/main" id="{1B0ACB5C-CE7F-441A-B3D4-DE950F551776}"/>
                </a:ext>
              </a:extLst>
            </p:cNvPr>
            <p:cNvSpPr/>
            <p:nvPr/>
          </p:nvSpPr>
          <p:spPr>
            <a:xfrm>
              <a:off x="6709492" y="3418953"/>
              <a:ext cx="240621" cy="234988"/>
            </a:xfrm>
            <a:custGeom>
              <a:avLst/>
              <a:gdLst/>
              <a:ahLst/>
              <a:cxnLst/>
              <a:rect l="l" t="t" r="r" b="b"/>
              <a:pathLst>
                <a:path w="9184" h="8969" extrusionOk="0">
                  <a:moveTo>
                    <a:pt x="3686" y="0"/>
                  </a:moveTo>
                  <a:cubicBezTo>
                    <a:pt x="3649" y="0"/>
                    <a:pt x="3612" y="4"/>
                    <a:pt x="3576" y="13"/>
                  </a:cubicBezTo>
                  <a:cubicBezTo>
                    <a:pt x="3250" y="80"/>
                    <a:pt x="3039" y="502"/>
                    <a:pt x="2742" y="646"/>
                  </a:cubicBezTo>
                  <a:cubicBezTo>
                    <a:pt x="2454" y="789"/>
                    <a:pt x="1985" y="694"/>
                    <a:pt x="1726" y="895"/>
                  </a:cubicBezTo>
                  <a:cubicBezTo>
                    <a:pt x="1467" y="1106"/>
                    <a:pt x="1467" y="1575"/>
                    <a:pt x="1266" y="1834"/>
                  </a:cubicBezTo>
                  <a:cubicBezTo>
                    <a:pt x="1055" y="2093"/>
                    <a:pt x="605" y="2189"/>
                    <a:pt x="451" y="2496"/>
                  </a:cubicBezTo>
                  <a:cubicBezTo>
                    <a:pt x="307" y="2793"/>
                    <a:pt x="518" y="3215"/>
                    <a:pt x="442" y="3540"/>
                  </a:cubicBezTo>
                  <a:cubicBezTo>
                    <a:pt x="365" y="3866"/>
                    <a:pt x="1" y="4144"/>
                    <a:pt x="1" y="4480"/>
                  </a:cubicBezTo>
                  <a:cubicBezTo>
                    <a:pt x="1" y="4815"/>
                    <a:pt x="365" y="5112"/>
                    <a:pt x="442" y="5429"/>
                  </a:cubicBezTo>
                  <a:cubicBezTo>
                    <a:pt x="509" y="5745"/>
                    <a:pt x="307" y="6176"/>
                    <a:pt x="451" y="6474"/>
                  </a:cubicBezTo>
                  <a:cubicBezTo>
                    <a:pt x="595" y="6771"/>
                    <a:pt x="1055" y="6876"/>
                    <a:pt x="1266" y="7135"/>
                  </a:cubicBezTo>
                  <a:cubicBezTo>
                    <a:pt x="1477" y="7394"/>
                    <a:pt x="1467" y="7863"/>
                    <a:pt x="1726" y="8074"/>
                  </a:cubicBezTo>
                  <a:cubicBezTo>
                    <a:pt x="1985" y="8276"/>
                    <a:pt x="2445" y="8170"/>
                    <a:pt x="2742" y="8324"/>
                  </a:cubicBezTo>
                  <a:cubicBezTo>
                    <a:pt x="3039" y="8467"/>
                    <a:pt x="3240" y="8889"/>
                    <a:pt x="3576" y="8956"/>
                  </a:cubicBezTo>
                  <a:cubicBezTo>
                    <a:pt x="3613" y="8965"/>
                    <a:pt x="3651" y="8969"/>
                    <a:pt x="3689" y="8969"/>
                  </a:cubicBezTo>
                  <a:cubicBezTo>
                    <a:pt x="3983" y="8969"/>
                    <a:pt x="4295" y="8736"/>
                    <a:pt x="4592" y="8736"/>
                  </a:cubicBezTo>
                  <a:cubicBezTo>
                    <a:pt x="4898" y="8736"/>
                    <a:pt x="5218" y="8969"/>
                    <a:pt x="5507" y="8969"/>
                  </a:cubicBezTo>
                  <a:cubicBezTo>
                    <a:pt x="5545" y="8969"/>
                    <a:pt x="5582" y="8965"/>
                    <a:pt x="5618" y="8956"/>
                  </a:cubicBezTo>
                  <a:cubicBezTo>
                    <a:pt x="5934" y="8889"/>
                    <a:pt x="6145" y="8458"/>
                    <a:pt x="6442" y="8324"/>
                  </a:cubicBezTo>
                  <a:cubicBezTo>
                    <a:pt x="6739" y="8180"/>
                    <a:pt x="7199" y="8276"/>
                    <a:pt x="7458" y="8074"/>
                  </a:cubicBezTo>
                  <a:cubicBezTo>
                    <a:pt x="7717" y="7863"/>
                    <a:pt x="7717" y="7394"/>
                    <a:pt x="7928" y="7135"/>
                  </a:cubicBezTo>
                  <a:cubicBezTo>
                    <a:pt x="8129" y="6876"/>
                    <a:pt x="8589" y="6780"/>
                    <a:pt x="8733" y="6474"/>
                  </a:cubicBezTo>
                  <a:cubicBezTo>
                    <a:pt x="8877" y="6176"/>
                    <a:pt x="8675" y="5755"/>
                    <a:pt x="8742" y="5429"/>
                  </a:cubicBezTo>
                  <a:cubicBezTo>
                    <a:pt x="8819" y="5103"/>
                    <a:pt x="9183" y="4815"/>
                    <a:pt x="9183" y="4480"/>
                  </a:cubicBezTo>
                  <a:cubicBezTo>
                    <a:pt x="9183" y="4144"/>
                    <a:pt x="8819" y="3857"/>
                    <a:pt x="8742" y="3540"/>
                  </a:cubicBezTo>
                  <a:cubicBezTo>
                    <a:pt x="8675" y="3224"/>
                    <a:pt x="8877" y="2793"/>
                    <a:pt x="8733" y="2496"/>
                  </a:cubicBezTo>
                  <a:cubicBezTo>
                    <a:pt x="8589" y="2199"/>
                    <a:pt x="8129" y="2093"/>
                    <a:pt x="7928" y="1834"/>
                  </a:cubicBezTo>
                  <a:cubicBezTo>
                    <a:pt x="7717" y="1575"/>
                    <a:pt x="7717" y="1106"/>
                    <a:pt x="7458" y="895"/>
                  </a:cubicBezTo>
                  <a:cubicBezTo>
                    <a:pt x="7353" y="818"/>
                    <a:pt x="7228" y="780"/>
                    <a:pt x="7094" y="770"/>
                  </a:cubicBezTo>
                  <a:lnTo>
                    <a:pt x="6365" y="617"/>
                  </a:lnTo>
                  <a:cubicBezTo>
                    <a:pt x="6107" y="454"/>
                    <a:pt x="5905" y="80"/>
                    <a:pt x="5608" y="23"/>
                  </a:cubicBezTo>
                  <a:cubicBezTo>
                    <a:pt x="5576" y="15"/>
                    <a:pt x="5543" y="12"/>
                    <a:pt x="5509" y="12"/>
                  </a:cubicBezTo>
                  <a:cubicBezTo>
                    <a:pt x="5229" y="12"/>
                    <a:pt x="4891" y="234"/>
                    <a:pt x="4592" y="234"/>
                  </a:cubicBezTo>
                  <a:cubicBezTo>
                    <a:pt x="4295" y="234"/>
                    <a:pt x="3975" y="0"/>
                    <a:pt x="3686" y="0"/>
                  </a:cubicBezTo>
                  <a:close/>
                </a:path>
              </a:pathLst>
            </a:custGeom>
            <a:solidFill>
              <a:srgbClr val="B8C3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6001;p42">
              <a:extLst>
                <a:ext uri="{FF2B5EF4-FFF2-40B4-BE49-F238E27FC236}">
                  <a16:creationId xmlns:a16="http://schemas.microsoft.com/office/drawing/2014/main" id="{804B8FA4-6AF6-4B88-B859-678E072A0136}"/>
                </a:ext>
              </a:extLst>
            </p:cNvPr>
            <p:cNvSpPr/>
            <p:nvPr/>
          </p:nvSpPr>
          <p:spPr>
            <a:xfrm>
              <a:off x="6749683" y="3436114"/>
              <a:ext cx="200430" cy="218010"/>
            </a:xfrm>
            <a:custGeom>
              <a:avLst/>
              <a:gdLst/>
              <a:ahLst/>
              <a:cxnLst/>
              <a:rect l="l" t="t" r="r" b="b"/>
              <a:pathLst>
                <a:path w="7650" h="8321" extrusionOk="0">
                  <a:moveTo>
                    <a:pt x="4966" y="0"/>
                  </a:moveTo>
                  <a:cubicBezTo>
                    <a:pt x="6375" y="1534"/>
                    <a:pt x="6528" y="3844"/>
                    <a:pt x="5339" y="5550"/>
                  </a:cubicBezTo>
                  <a:cubicBezTo>
                    <a:pt x="4482" y="6772"/>
                    <a:pt x="3103" y="7453"/>
                    <a:pt x="1682" y="7453"/>
                  </a:cubicBezTo>
                  <a:cubicBezTo>
                    <a:pt x="1118" y="7453"/>
                    <a:pt x="548" y="7346"/>
                    <a:pt x="0" y="7122"/>
                  </a:cubicBezTo>
                  <a:lnTo>
                    <a:pt x="0" y="7122"/>
                  </a:lnTo>
                  <a:cubicBezTo>
                    <a:pt x="39" y="7237"/>
                    <a:pt x="106" y="7343"/>
                    <a:pt x="192" y="7419"/>
                  </a:cubicBezTo>
                  <a:cubicBezTo>
                    <a:pt x="451" y="7630"/>
                    <a:pt x="911" y="7525"/>
                    <a:pt x="1208" y="7669"/>
                  </a:cubicBezTo>
                  <a:cubicBezTo>
                    <a:pt x="1505" y="7822"/>
                    <a:pt x="1706" y="8234"/>
                    <a:pt x="2042" y="8311"/>
                  </a:cubicBezTo>
                  <a:cubicBezTo>
                    <a:pt x="2076" y="8318"/>
                    <a:pt x="2110" y="8321"/>
                    <a:pt x="2145" y="8321"/>
                  </a:cubicBezTo>
                  <a:cubicBezTo>
                    <a:pt x="2442" y="8321"/>
                    <a:pt x="2758" y="8090"/>
                    <a:pt x="3058" y="8090"/>
                  </a:cubicBezTo>
                  <a:cubicBezTo>
                    <a:pt x="3367" y="8090"/>
                    <a:pt x="3691" y="8321"/>
                    <a:pt x="3983" y="8321"/>
                  </a:cubicBezTo>
                  <a:cubicBezTo>
                    <a:pt x="4017" y="8321"/>
                    <a:pt x="4051" y="8318"/>
                    <a:pt x="4084" y="8311"/>
                  </a:cubicBezTo>
                  <a:cubicBezTo>
                    <a:pt x="4400" y="8234"/>
                    <a:pt x="4611" y="7812"/>
                    <a:pt x="4908" y="7669"/>
                  </a:cubicBezTo>
                  <a:cubicBezTo>
                    <a:pt x="5205" y="7534"/>
                    <a:pt x="5665" y="7630"/>
                    <a:pt x="5924" y="7419"/>
                  </a:cubicBezTo>
                  <a:cubicBezTo>
                    <a:pt x="6183" y="7218"/>
                    <a:pt x="6183" y="6748"/>
                    <a:pt x="6394" y="6490"/>
                  </a:cubicBezTo>
                  <a:cubicBezTo>
                    <a:pt x="6595" y="6231"/>
                    <a:pt x="7055" y="6125"/>
                    <a:pt x="7199" y="5828"/>
                  </a:cubicBezTo>
                  <a:cubicBezTo>
                    <a:pt x="7343" y="5521"/>
                    <a:pt x="7132" y="5109"/>
                    <a:pt x="7208" y="4783"/>
                  </a:cubicBezTo>
                  <a:cubicBezTo>
                    <a:pt x="7276" y="4467"/>
                    <a:pt x="7649" y="4170"/>
                    <a:pt x="7649" y="3834"/>
                  </a:cubicBezTo>
                  <a:cubicBezTo>
                    <a:pt x="7649" y="3499"/>
                    <a:pt x="7276" y="3202"/>
                    <a:pt x="7208" y="2885"/>
                  </a:cubicBezTo>
                  <a:cubicBezTo>
                    <a:pt x="7132" y="2569"/>
                    <a:pt x="7333" y="2138"/>
                    <a:pt x="7189" y="1841"/>
                  </a:cubicBezTo>
                  <a:cubicBezTo>
                    <a:pt x="7046" y="1544"/>
                    <a:pt x="6595" y="1438"/>
                    <a:pt x="6384" y="1179"/>
                  </a:cubicBezTo>
                  <a:cubicBezTo>
                    <a:pt x="6173" y="920"/>
                    <a:pt x="6173" y="451"/>
                    <a:pt x="5914" y="250"/>
                  </a:cubicBezTo>
                  <a:cubicBezTo>
                    <a:pt x="5809" y="173"/>
                    <a:pt x="5684" y="125"/>
                    <a:pt x="5560" y="115"/>
                  </a:cubicBezTo>
                  <a:lnTo>
                    <a:pt x="4966" y="0"/>
                  </a:lnTo>
                  <a:close/>
                </a:path>
              </a:pathLst>
            </a:custGeom>
            <a:solidFill>
              <a:srgbClr val="A0AF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6002;p42">
              <a:extLst>
                <a:ext uri="{FF2B5EF4-FFF2-40B4-BE49-F238E27FC236}">
                  <a16:creationId xmlns:a16="http://schemas.microsoft.com/office/drawing/2014/main" id="{621772C7-CC66-49B7-B9E0-6D77123335EF}"/>
                </a:ext>
              </a:extLst>
            </p:cNvPr>
            <p:cNvSpPr/>
            <p:nvPr/>
          </p:nvSpPr>
          <p:spPr>
            <a:xfrm>
              <a:off x="6774049" y="3464226"/>
              <a:ext cx="33169" cy="28244"/>
            </a:xfrm>
            <a:custGeom>
              <a:avLst/>
              <a:gdLst/>
              <a:ahLst/>
              <a:cxnLst/>
              <a:rect l="l" t="t" r="r" b="b"/>
              <a:pathLst>
                <a:path w="1266" h="1078" extrusionOk="0">
                  <a:moveTo>
                    <a:pt x="729" y="1"/>
                  </a:moveTo>
                  <a:cubicBezTo>
                    <a:pt x="240" y="1"/>
                    <a:pt x="0" y="576"/>
                    <a:pt x="345" y="921"/>
                  </a:cubicBezTo>
                  <a:cubicBezTo>
                    <a:pt x="453" y="1029"/>
                    <a:pt x="587" y="1077"/>
                    <a:pt x="719" y="1077"/>
                  </a:cubicBezTo>
                  <a:cubicBezTo>
                    <a:pt x="996" y="1077"/>
                    <a:pt x="1265" y="863"/>
                    <a:pt x="1265" y="538"/>
                  </a:cubicBezTo>
                  <a:cubicBezTo>
                    <a:pt x="1265" y="240"/>
                    <a:pt x="1026" y="1"/>
                    <a:pt x="729" y="1"/>
                  </a:cubicBezTo>
                  <a:close/>
                </a:path>
              </a:pathLst>
            </a:custGeom>
            <a:solidFill>
              <a:srgbClr val="C1CB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6003;p42">
              <a:extLst>
                <a:ext uri="{FF2B5EF4-FFF2-40B4-BE49-F238E27FC236}">
                  <a16:creationId xmlns:a16="http://schemas.microsoft.com/office/drawing/2014/main" id="{EDA07F6B-887B-410A-A83B-5663FE17573E}"/>
                </a:ext>
              </a:extLst>
            </p:cNvPr>
            <p:cNvSpPr/>
            <p:nvPr/>
          </p:nvSpPr>
          <p:spPr>
            <a:xfrm>
              <a:off x="6810964" y="3355496"/>
              <a:ext cx="33169" cy="28479"/>
            </a:xfrm>
            <a:custGeom>
              <a:avLst/>
              <a:gdLst/>
              <a:ahLst/>
              <a:cxnLst/>
              <a:rect l="l" t="t" r="r" b="b"/>
              <a:pathLst>
                <a:path w="1266" h="1087" extrusionOk="0">
                  <a:moveTo>
                    <a:pt x="719" y="0"/>
                  </a:moveTo>
                  <a:cubicBezTo>
                    <a:pt x="240" y="0"/>
                    <a:pt x="0" y="585"/>
                    <a:pt x="336" y="930"/>
                  </a:cubicBezTo>
                  <a:cubicBezTo>
                    <a:pt x="447" y="1038"/>
                    <a:pt x="583" y="1087"/>
                    <a:pt x="716" y="1087"/>
                  </a:cubicBezTo>
                  <a:cubicBezTo>
                    <a:pt x="997" y="1087"/>
                    <a:pt x="1265" y="872"/>
                    <a:pt x="1265" y="547"/>
                  </a:cubicBezTo>
                  <a:cubicBezTo>
                    <a:pt x="1265" y="250"/>
                    <a:pt x="1016" y="0"/>
                    <a:pt x="719" y="0"/>
                  </a:cubicBezTo>
                  <a:close/>
                </a:path>
              </a:pathLst>
            </a:custGeom>
            <a:solidFill>
              <a:srgbClr val="C1CB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6004;p42">
              <a:extLst>
                <a:ext uri="{FF2B5EF4-FFF2-40B4-BE49-F238E27FC236}">
                  <a16:creationId xmlns:a16="http://schemas.microsoft.com/office/drawing/2014/main" id="{92A4FE3B-8DC7-44F1-89A9-A2FA44D90E00}"/>
                </a:ext>
              </a:extLst>
            </p:cNvPr>
            <p:cNvSpPr/>
            <p:nvPr/>
          </p:nvSpPr>
          <p:spPr>
            <a:xfrm>
              <a:off x="6866194" y="3511203"/>
              <a:ext cx="33195" cy="28401"/>
            </a:xfrm>
            <a:custGeom>
              <a:avLst/>
              <a:gdLst/>
              <a:ahLst/>
              <a:cxnLst/>
              <a:rect l="l" t="t" r="r" b="b"/>
              <a:pathLst>
                <a:path w="1267" h="1084" extrusionOk="0">
                  <a:moveTo>
                    <a:pt x="729" y="0"/>
                  </a:moveTo>
                  <a:cubicBezTo>
                    <a:pt x="241" y="0"/>
                    <a:pt x="1" y="585"/>
                    <a:pt x="346" y="921"/>
                  </a:cubicBezTo>
                  <a:cubicBezTo>
                    <a:pt x="456" y="1033"/>
                    <a:pt x="592" y="1084"/>
                    <a:pt x="725" y="1084"/>
                  </a:cubicBezTo>
                  <a:cubicBezTo>
                    <a:pt x="1001" y="1084"/>
                    <a:pt x="1266" y="869"/>
                    <a:pt x="1266" y="547"/>
                  </a:cubicBezTo>
                  <a:cubicBezTo>
                    <a:pt x="1266" y="240"/>
                    <a:pt x="1027" y="0"/>
                    <a:pt x="729" y="0"/>
                  </a:cubicBezTo>
                  <a:close/>
                </a:path>
              </a:pathLst>
            </a:custGeom>
            <a:solidFill>
              <a:srgbClr val="C1CB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6005;p42">
              <a:extLst>
                <a:ext uri="{FF2B5EF4-FFF2-40B4-BE49-F238E27FC236}">
                  <a16:creationId xmlns:a16="http://schemas.microsoft.com/office/drawing/2014/main" id="{DA048B53-79AA-40FA-AE35-D3BF716BC219}"/>
                </a:ext>
              </a:extLst>
            </p:cNvPr>
            <p:cNvSpPr/>
            <p:nvPr/>
          </p:nvSpPr>
          <p:spPr>
            <a:xfrm>
              <a:off x="6762992" y="3556896"/>
              <a:ext cx="52505" cy="44828"/>
            </a:xfrm>
            <a:custGeom>
              <a:avLst/>
              <a:gdLst/>
              <a:ahLst/>
              <a:cxnLst/>
              <a:rect l="l" t="t" r="r" b="b"/>
              <a:pathLst>
                <a:path w="2004" h="1711" extrusionOk="0">
                  <a:moveTo>
                    <a:pt x="1151" y="1"/>
                  </a:moveTo>
                  <a:cubicBezTo>
                    <a:pt x="384" y="1"/>
                    <a:pt x="0" y="921"/>
                    <a:pt x="547" y="1458"/>
                  </a:cubicBezTo>
                  <a:cubicBezTo>
                    <a:pt x="721" y="1632"/>
                    <a:pt x="936" y="1710"/>
                    <a:pt x="1146" y="1710"/>
                  </a:cubicBezTo>
                  <a:cubicBezTo>
                    <a:pt x="1584" y="1710"/>
                    <a:pt x="2004" y="1372"/>
                    <a:pt x="2004" y="854"/>
                  </a:cubicBezTo>
                  <a:cubicBezTo>
                    <a:pt x="2004" y="384"/>
                    <a:pt x="1620" y="1"/>
                    <a:pt x="1151" y="1"/>
                  </a:cubicBezTo>
                  <a:close/>
                </a:path>
              </a:pathLst>
            </a:custGeom>
            <a:solidFill>
              <a:srgbClr val="C1CB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006;p42">
              <a:extLst>
                <a:ext uri="{FF2B5EF4-FFF2-40B4-BE49-F238E27FC236}">
                  <a16:creationId xmlns:a16="http://schemas.microsoft.com/office/drawing/2014/main" id="{F48C8A32-907D-473E-A1D0-69982A9EF252}"/>
                </a:ext>
              </a:extLst>
            </p:cNvPr>
            <p:cNvSpPr/>
            <p:nvPr/>
          </p:nvSpPr>
          <p:spPr>
            <a:xfrm>
              <a:off x="6953859" y="3377426"/>
              <a:ext cx="36680" cy="35003"/>
            </a:xfrm>
            <a:custGeom>
              <a:avLst/>
              <a:gdLst/>
              <a:ahLst/>
              <a:cxnLst/>
              <a:rect l="l" t="t" r="r" b="b"/>
              <a:pathLst>
                <a:path w="1400" h="1336" extrusionOk="0">
                  <a:moveTo>
                    <a:pt x="672" y="1"/>
                  </a:moveTo>
                  <a:cubicBezTo>
                    <a:pt x="329" y="1"/>
                    <a:pt x="0" y="267"/>
                    <a:pt x="0" y="668"/>
                  </a:cubicBezTo>
                  <a:cubicBezTo>
                    <a:pt x="0" y="1070"/>
                    <a:pt x="329" y="1336"/>
                    <a:pt x="672" y="1336"/>
                  </a:cubicBezTo>
                  <a:cubicBezTo>
                    <a:pt x="836" y="1336"/>
                    <a:pt x="1004" y="1275"/>
                    <a:pt x="1141" y="1138"/>
                  </a:cubicBezTo>
                  <a:cubicBezTo>
                    <a:pt x="1400" y="879"/>
                    <a:pt x="1400" y="457"/>
                    <a:pt x="1141" y="199"/>
                  </a:cubicBezTo>
                  <a:cubicBezTo>
                    <a:pt x="1004" y="62"/>
                    <a:pt x="836" y="1"/>
                    <a:pt x="672" y="1"/>
                  </a:cubicBezTo>
                  <a:close/>
                </a:path>
              </a:pathLst>
            </a:custGeom>
            <a:solidFill>
              <a:srgbClr val="C1CB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007;p42">
              <a:extLst>
                <a:ext uri="{FF2B5EF4-FFF2-40B4-BE49-F238E27FC236}">
                  <a16:creationId xmlns:a16="http://schemas.microsoft.com/office/drawing/2014/main" id="{EDE351B9-43B8-40FF-97F2-5CE341008760}"/>
                </a:ext>
              </a:extLst>
            </p:cNvPr>
            <p:cNvSpPr/>
            <p:nvPr/>
          </p:nvSpPr>
          <p:spPr>
            <a:xfrm>
              <a:off x="6977701" y="3522259"/>
              <a:ext cx="33195" cy="28479"/>
            </a:xfrm>
            <a:custGeom>
              <a:avLst/>
              <a:gdLst/>
              <a:ahLst/>
              <a:cxnLst/>
              <a:rect l="l" t="t" r="r" b="b"/>
              <a:pathLst>
                <a:path w="1267" h="1087" extrusionOk="0">
                  <a:moveTo>
                    <a:pt x="729" y="0"/>
                  </a:moveTo>
                  <a:cubicBezTo>
                    <a:pt x="240" y="0"/>
                    <a:pt x="1" y="585"/>
                    <a:pt x="346" y="930"/>
                  </a:cubicBezTo>
                  <a:cubicBezTo>
                    <a:pt x="454" y="1038"/>
                    <a:pt x="588" y="1086"/>
                    <a:pt x="720" y="1086"/>
                  </a:cubicBezTo>
                  <a:cubicBezTo>
                    <a:pt x="997" y="1086"/>
                    <a:pt x="1266" y="871"/>
                    <a:pt x="1266" y="546"/>
                  </a:cubicBezTo>
                  <a:cubicBezTo>
                    <a:pt x="1266" y="249"/>
                    <a:pt x="1026" y="0"/>
                    <a:pt x="729" y="0"/>
                  </a:cubicBezTo>
                  <a:close/>
                </a:path>
              </a:pathLst>
            </a:custGeom>
            <a:solidFill>
              <a:srgbClr val="C1CB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6008;p42">
              <a:extLst>
                <a:ext uri="{FF2B5EF4-FFF2-40B4-BE49-F238E27FC236}">
                  <a16:creationId xmlns:a16="http://schemas.microsoft.com/office/drawing/2014/main" id="{7AB7CD53-5E10-4859-888F-D7A068141FFE}"/>
                </a:ext>
              </a:extLst>
            </p:cNvPr>
            <p:cNvSpPr/>
            <p:nvPr/>
          </p:nvSpPr>
          <p:spPr>
            <a:xfrm>
              <a:off x="6945816" y="3652473"/>
              <a:ext cx="38462" cy="36680"/>
            </a:xfrm>
            <a:custGeom>
              <a:avLst/>
              <a:gdLst/>
              <a:ahLst/>
              <a:cxnLst/>
              <a:rect l="l" t="t" r="r" b="b"/>
              <a:pathLst>
                <a:path w="1468" h="1400" extrusionOk="0">
                  <a:moveTo>
                    <a:pt x="703" y="1"/>
                  </a:moveTo>
                  <a:cubicBezTo>
                    <a:pt x="344" y="1"/>
                    <a:pt x="0" y="282"/>
                    <a:pt x="0" y="705"/>
                  </a:cubicBezTo>
                  <a:cubicBezTo>
                    <a:pt x="0" y="1120"/>
                    <a:pt x="343" y="1399"/>
                    <a:pt x="702" y="1399"/>
                  </a:cubicBezTo>
                  <a:cubicBezTo>
                    <a:pt x="872" y="1399"/>
                    <a:pt x="1047" y="1336"/>
                    <a:pt x="1189" y="1193"/>
                  </a:cubicBezTo>
                  <a:cubicBezTo>
                    <a:pt x="1467" y="925"/>
                    <a:pt x="1467" y="484"/>
                    <a:pt x="1189" y="206"/>
                  </a:cubicBezTo>
                  <a:cubicBezTo>
                    <a:pt x="1047" y="64"/>
                    <a:pt x="873" y="1"/>
                    <a:pt x="703" y="1"/>
                  </a:cubicBezTo>
                  <a:close/>
                </a:path>
              </a:pathLst>
            </a:custGeom>
            <a:solidFill>
              <a:srgbClr val="C1CB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6009;p42">
              <a:extLst>
                <a:ext uri="{FF2B5EF4-FFF2-40B4-BE49-F238E27FC236}">
                  <a16:creationId xmlns:a16="http://schemas.microsoft.com/office/drawing/2014/main" id="{AA43D967-94B2-462C-A9C4-7DF69A89B6EA}"/>
                </a:ext>
              </a:extLst>
            </p:cNvPr>
            <p:cNvSpPr/>
            <p:nvPr/>
          </p:nvSpPr>
          <p:spPr>
            <a:xfrm>
              <a:off x="6810964" y="3688996"/>
              <a:ext cx="33169" cy="28479"/>
            </a:xfrm>
            <a:custGeom>
              <a:avLst/>
              <a:gdLst/>
              <a:ahLst/>
              <a:cxnLst/>
              <a:rect l="l" t="t" r="r" b="b"/>
              <a:pathLst>
                <a:path w="1266" h="1087" extrusionOk="0">
                  <a:moveTo>
                    <a:pt x="719" y="1"/>
                  </a:moveTo>
                  <a:cubicBezTo>
                    <a:pt x="240" y="1"/>
                    <a:pt x="0" y="585"/>
                    <a:pt x="336" y="931"/>
                  </a:cubicBezTo>
                  <a:cubicBezTo>
                    <a:pt x="447" y="1039"/>
                    <a:pt x="583" y="1087"/>
                    <a:pt x="716" y="1087"/>
                  </a:cubicBezTo>
                  <a:cubicBezTo>
                    <a:pt x="997" y="1087"/>
                    <a:pt x="1265" y="872"/>
                    <a:pt x="1265" y="547"/>
                  </a:cubicBezTo>
                  <a:cubicBezTo>
                    <a:pt x="1265" y="250"/>
                    <a:pt x="1016" y="1"/>
                    <a:pt x="719" y="1"/>
                  </a:cubicBezTo>
                  <a:close/>
                </a:path>
              </a:pathLst>
            </a:custGeom>
            <a:solidFill>
              <a:srgbClr val="C1CB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6010;p42">
              <a:extLst>
                <a:ext uri="{FF2B5EF4-FFF2-40B4-BE49-F238E27FC236}">
                  <a16:creationId xmlns:a16="http://schemas.microsoft.com/office/drawing/2014/main" id="{5BDDDD3A-1EAF-46FC-AD33-3D9025321B83}"/>
                </a:ext>
              </a:extLst>
            </p:cNvPr>
            <p:cNvSpPr/>
            <p:nvPr/>
          </p:nvSpPr>
          <p:spPr>
            <a:xfrm>
              <a:off x="6697702" y="3640212"/>
              <a:ext cx="29894" cy="28479"/>
            </a:xfrm>
            <a:custGeom>
              <a:avLst/>
              <a:gdLst/>
              <a:ahLst/>
              <a:cxnLst/>
              <a:rect l="l" t="t" r="r" b="b"/>
              <a:pathLst>
                <a:path w="1141" h="1087" extrusionOk="0">
                  <a:moveTo>
                    <a:pt x="550" y="0"/>
                  </a:moveTo>
                  <a:cubicBezTo>
                    <a:pt x="269" y="0"/>
                    <a:pt x="0" y="215"/>
                    <a:pt x="0" y="540"/>
                  </a:cubicBezTo>
                  <a:cubicBezTo>
                    <a:pt x="0" y="870"/>
                    <a:pt x="266" y="1086"/>
                    <a:pt x="545" y="1086"/>
                  </a:cubicBezTo>
                  <a:cubicBezTo>
                    <a:pt x="680" y="1086"/>
                    <a:pt x="818" y="1036"/>
                    <a:pt x="930" y="923"/>
                  </a:cubicBezTo>
                  <a:cubicBezTo>
                    <a:pt x="1141" y="713"/>
                    <a:pt x="1141" y="367"/>
                    <a:pt x="930" y="157"/>
                  </a:cubicBezTo>
                  <a:cubicBezTo>
                    <a:pt x="819" y="49"/>
                    <a:pt x="683" y="0"/>
                    <a:pt x="550" y="0"/>
                  </a:cubicBezTo>
                  <a:close/>
                </a:path>
              </a:pathLst>
            </a:custGeom>
            <a:solidFill>
              <a:srgbClr val="C1CB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6011;p42">
              <a:extLst>
                <a:ext uri="{FF2B5EF4-FFF2-40B4-BE49-F238E27FC236}">
                  <a16:creationId xmlns:a16="http://schemas.microsoft.com/office/drawing/2014/main" id="{357F4382-2700-4EA5-8471-E73519072C0D}"/>
                </a:ext>
              </a:extLst>
            </p:cNvPr>
            <p:cNvSpPr/>
            <p:nvPr/>
          </p:nvSpPr>
          <p:spPr>
            <a:xfrm>
              <a:off x="6644201" y="3522259"/>
              <a:ext cx="33169" cy="28479"/>
            </a:xfrm>
            <a:custGeom>
              <a:avLst/>
              <a:gdLst/>
              <a:ahLst/>
              <a:cxnLst/>
              <a:rect l="l" t="t" r="r" b="b"/>
              <a:pathLst>
                <a:path w="1266" h="1087" extrusionOk="0">
                  <a:moveTo>
                    <a:pt x="719" y="0"/>
                  </a:moveTo>
                  <a:cubicBezTo>
                    <a:pt x="240" y="0"/>
                    <a:pt x="0" y="585"/>
                    <a:pt x="336" y="930"/>
                  </a:cubicBezTo>
                  <a:cubicBezTo>
                    <a:pt x="447" y="1038"/>
                    <a:pt x="583" y="1086"/>
                    <a:pt x="716" y="1086"/>
                  </a:cubicBezTo>
                  <a:cubicBezTo>
                    <a:pt x="997" y="1086"/>
                    <a:pt x="1266" y="871"/>
                    <a:pt x="1266" y="546"/>
                  </a:cubicBezTo>
                  <a:cubicBezTo>
                    <a:pt x="1266" y="249"/>
                    <a:pt x="1016" y="0"/>
                    <a:pt x="719" y="0"/>
                  </a:cubicBezTo>
                  <a:close/>
                </a:path>
              </a:pathLst>
            </a:custGeom>
            <a:solidFill>
              <a:srgbClr val="C1CB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6012;p42">
              <a:extLst>
                <a:ext uri="{FF2B5EF4-FFF2-40B4-BE49-F238E27FC236}">
                  <a16:creationId xmlns:a16="http://schemas.microsoft.com/office/drawing/2014/main" id="{5CF02BE7-FFC2-4460-AF76-129E9293DCB6}"/>
                </a:ext>
              </a:extLst>
            </p:cNvPr>
            <p:cNvSpPr/>
            <p:nvPr/>
          </p:nvSpPr>
          <p:spPr>
            <a:xfrm>
              <a:off x="6676349" y="3383242"/>
              <a:ext cx="39457" cy="37754"/>
            </a:xfrm>
            <a:custGeom>
              <a:avLst/>
              <a:gdLst/>
              <a:ahLst/>
              <a:cxnLst/>
              <a:rect l="l" t="t" r="r" b="b"/>
              <a:pathLst>
                <a:path w="1506" h="1441" extrusionOk="0">
                  <a:moveTo>
                    <a:pt x="731" y="1"/>
                  </a:moveTo>
                  <a:cubicBezTo>
                    <a:pt x="359" y="1"/>
                    <a:pt x="0" y="290"/>
                    <a:pt x="0" y="724"/>
                  </a:cubicBezTo>
                  <a:cubicBezTo>
                    <a:pt x="0" y="1156"/>
                    <a:pt x="356" y="1441"/>
                    <a:pt x="726" y="1441"/>
                  </a:cubicBezTo>
                  <a:cubicBezTo>
                    <a:pt x="906" y="1441"/>
                    <a:pt x="1089" y="1373"/>
                    <a:pt x="1237" y="1223"/>
                  </a:cubicBezTo>
                  <a:cubicBezTo>
                    <a:pt x="1505" y="945"/>
                    <a:pt x="1505" y="494"/>
                    <a:pt x="1237" y="216"/>
                  </a:cubicBezTo>
                  <a:cubicBezTo>
                    <a:pt x="1091" y="67"/>
                    <a:pt x="910" y="1"/>
                    <a:pt x="731" y="1"/>
                  </a:cubicBezTo>
                  <a:close/>
                </a:path>
              </a:pathLst>
            </a:custGeom>
            <a:solidFill>
              <a:srgbClr val="C1CB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TextBox 3">
            <a:extLst>
              <a:ext uri="{FF2B5EF4-FFF2-40B4-BE49-F238E27FC236}">
                <a16:creationId xmlns:a16="http://schemas.microsoft.com/office/drawing/2014/main" id="{74679205-92E0-45A4-A606-92D0365446BB}"/>
              </a:ext>
            </a:extLst>
          </p:cNvPr>
          <p:cNvSpPr txBox="1"/>
          <p:nvPr/>
        </p:nvSpPr>
        <p:spPr>
          <a:xfrm>
            <a:off x="14997" y="6508376"/>
            <a:ext cx="8993723" cy="49485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normAutofit/>
          </a:bodyPr>
          <a:lstStyle/>
          <a:p>
            <a:pPr marL="228600" marR="0" indent="-228600" algn="l" defTabSz="914400" rtl="0" fontAlgn="auto" latinLnBrk="0" hangingPunct="0">
              <a:lnSpc>
                <a:spcPct val="90000"/>
              </a:lnSpc>
              <a:spcBef>
                <a:spcPts val="0"/>
              </a:spcBef>
              <a:spcAft>
                <a:spcPts val="0"/>
              </a:spcAft>
              <a:buClrTx/>
              <a:buSzTx/>
              <a:buFont typeface="+mj-lt"/>
              <a:buAutoNum type="arabicPeriod"/>
              <a:tabLst/>
            </a:pPr>
            <a:r>
              <a:rPr lang="en-GB" sz="1000" b="0" i="0" dirty="0">
                <a:solidFill>
                  <a:srgbClr val="222222"/>
                </a:solidFill>
                <a:effectLst/>
                <a:latin typeface="Arial" panose="020B0604020202020204" pitchFamily="34" charset="0"/>
              </a:rPr>
              <a:t>Gamage KAA, Silva </a:t>
            </a:r>
            <a:r>
              <a:rPr lang="en-GB" sz="1000" b="0" i="0" dirty="0" err="1">
                <a:solidFill>
                  <a:srgbClr val="222222"/>
                </a:solidFill>
                <a:effectLst/>
                <a:latin typeface="Arial" panose="020B0604020202020204" pitchFamily="34" charset="0"/>
              </a:rPr>
              <a:t>EKd</a:t>
            </a:r>
            <a:r>
              <a:rPr lang="en-GB" sz="1000" b="0" i="0" dirty="0">
                <a:solidFill>
                  <a:srgbClr val="222222"/>
                </a:solidFill>
                <a:effectLst/>
                <a:latin typeface="Arial" panose="020B0604020202020204" pitchFamily="34" charset="0"/>
              </a:rPr>
              <a:t>, </a:t>
            </a:r>
            <a:r>
              <a:rPr lang="en-GB" sz="1000" b="0" i="0" dirty="0" err="1">
                <a:solidFill>
                  <a:srgbClr val="222222"/>
                </a:solidFill>
                <a:effectLst/>
                <a:latin typeface="Arial" panose="020B0604020202020204" pitchFamily="34" charset="0"/>
              </a:rPr>
              <a:t>Gunawardhana</a:t>
            </a:r>
            <a:r>
              <a:rPr lang="en-GB" sz="1000" b="0" i="0" dirty="0">
                <a:solidFill>
                  <a:srgbClr val="222222"/>
                </a:solidFill>
                <a:effectLst/>
                <a:latin typeface="Arial" panose="020B0604020202020204" pitchFamily="34" charset="0"/>
              </a:rPr>
              <a:t> N. Online Delivery and Assessment during COVID-19: Safeguarding Academic Integrity. </a:t>
            </a:r>
            <a:r>
              <a:rPr lang="en-GB" sz="1000" b="0" i="1" dirty="0">
                <a:solidFill>
                  <a:srgbClr val="222222"/>
                </a:solidFill>
                <a:effectLst/>
                <a:latin typeface="Arial" panose="020B0604020202020204" pitchFamily="34" charset="0"/>
              </a:rPr>
              <a:t>Education Sciences</a:t>
            </a:r>
            <a:r>
              <a:rPr lang="en-GB" sz="1000" b="0" i="0" dirty="0">
                <a:solidFill>
                  <a:srgbClr val="222222"/>
                </a:solidFill>
                <a:effectLst/>
                <a:latin typeface="Arial" panose="020B0604020202020204" pitchFamily="34" charset="0"/>
              </a:rPr>
              <a:t>. 2020; 10(11):301. </a:t>
            </a:r>
            <a:r>
              <a:rPr lang="en-GB" sz="1000" b="0" i="0" dirty="0">
                <a:solidFill>
                  <a:srgbClr val="222222"/>
                </a:solidFill>
                <a:effectLst/>
                <a:latin typeface="Arial" panose="020B0604020202020204" pitchFamily="34" charset="0"/>
                <a:hlinkClick r:id="rId3"/>
              </a:rPr>
              <a:t>https://doi.org/10.3390/educsci10110301</a:t>
            </a:r>
            <a:r>
              <a:rPr lang="en-GB" sz="1000" b="0" i="0" dirty="0">
                <a:solidFill>
                  <a:srgbClr val="222222"/>
                </a:solidFill>
                <a:effectLst/>
                <a:latin typeface="Arial" panose="020B0604020202020204" pitchFamily="34" charset="0"/>
              </a:rPr>
              <a:t> </a:t>
            </a:r>
            <a:endParaRPr kumimoji="0" lang="en-GB" sz="1000" b="1" i="0" u="none" strike="noStrike" cap="none" spc="0" normalizeH="0" baseline="0" dirty="0">
              <a:ln>
                <a:noFill/>
              </a:ln>
              <a:solidFill>
                <a:srgbClr val="FFFFFF"/>
              </a:solidFill>
              <a:effectLst/>
              <a:uFillTx/>
              <a:latin typeface="Arial"/>
              <a:ea typeface="Arial"/>
              <a:cs typeface="Arial"/>
              <a:sym typeface="Arial"/>
            </a:endParaRPr>
          </a:p>
        </p:txBody>
      </p:sp>
    </p:spTree>
    <p:extLst>
      <p:ext uri="{BB962C8B-B14F-4D97-AF65-F5344CB8AC3E}">
        <p14:creationId xmlns:p14="http://schemas.microsoft.com/office/powerpoint/2010/main" val="241432959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444499" y="779969"/>
            <a:ext cx="11487305" cy="754382"/>
          </a:xfrm>
        </p:spPr>
        <p:txBody>
          <a:bodyPr/>
          <a:lstStyle/>
          <a:p>
            <a:r>
              <a:rPr lang="en-GB" dirty="0"/>
              <a:t>The need for remote invigilation</a:t>
            </a:r>
          </a:p>
        </p:txBody>
      </p:sp>
      <p:graphicFrame>
        <p:nvGraphicFramePr>
          <p:cNvPr id="4" name="Chart 3">
            <a:extLst>
              <a:ext uri="{FF2B5EF4-FFF2-40B4-BE49-F238E27FC236}">
                <a16:creationId xmlns:a16="http://schemas.microsoft.com/office/drawing/2014/main" id="{06029BA5-4D66-4916-81BB-71C9456F0C98}"/>
              </a:ext>
            </a:extLst>
          </p:cNvPr>
          <p:cNvGraphicFramePr>
            <a:graphicFrameLocks/>
          </p:cNvGraphicFramePr>
          <p:nvPr>
            <p:extLst>
              <p:ext uri="{D42A27DB-BD31-4B8C-83A1-F6EECF244321}">
                <p14:modId xmlns:p14="http://schemas.microsoft.com/office/powerpoint/2010/main" val="3921091967"/>
              </p:ext>
            </p:extLst>
          </p:nvPr>
        </p:nvGraphicFramePr>
        <p:xfrm>
          <a:off x="550040" y="1472224"/>
          <a:ext cx="10911858" cy="4681150"/>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FF2B5EF4-FFF2-40B4-BE49-F238E27FC236}">
                <a16:creationId xmlns:a16="http://schemas.microsoft.com/office/drawing/2014/main" id="{2FC36EC3-9207-443A-9D2B-9D1943FC0CC9}"/>
              </a:ext>
            </a:extLst>
          </p:cNvPr>
          <p:cNvSpPr/>
          <p:nvPr/>
        </p:nvSpPr>
        <p:spPr>
          <a:xfrm>
            <a:off x="8575901" y="2198327"/>
            <a:ext cx="162345" cy="1158948"/>
          </a:xfrm>
          <a:prstGeom prst="rect">
            <a:avLst/>
          </a:prstGeom>
          <a:noFill/>
          <a:ln w="28575"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000000"/>
              </a:solidFill>
              <a:effectLst/>
              <a:uFillTx/>
              <a:latin typeface="+mn-lt"/>
              <a:ea typeface="+mn-ea"/>
              <a:cs typeface="+mn-cs"/>
              <a:sym typeface="Calibri"/>
            </a:endParaRPr>
          </a:p>
        </p:txBody>
      </p:sp>
      <p:sp>
        <p:nvSpPr>
          <p:cNvPr id="5" name="Rectangle 4">
            <a:extLst>
              <a:ext uri="{FF2B5EF4-FFF2-40B4-BE49-F238E27FC236}">
                <a16:creationId xmlns:a16="http://schemas.microsoft.com/office/drawing/2014/main" id="{E69E8CBE-34D2-42F9-9976-2AD4DE2A6D1B}"/>
              </a:ext>
            </a:extLst>
          </p:cNvPr>
          <p:cNvSpPr/>
          <p:nvPr/>
        </p:nvSpPr>
        <p:spPr>
          <a:xfrm>
            <a:off x="8833211" y="1946689"/>
            <a:ext cx="162345" cy="1158948"/>
          </a:xfrm>
          <a:prstGeom prst="rect">
            <a:avLst/>
          </a:prstGeom>
          <a:noFill/>
          <a:ln w="28575"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000000"/>
              </a:solidFill>
              <a:effectLst/>
              <a:uFillTx/>
              <a:latin typeface="+mn-lt"/>
              <a:ea typeface="+mn-ea"/>
              <a:cs typeface="+mn-cs"/>
              <a:sym typeface="Calibri"/>
            </a:endParaRPr>
          </a:p>
        </p:txBody>
      </p:sp>
      <p:sp>
        <p:nvSpPr>
          <p:cNvPr id="6" name="Rectangle 5">
            <a:extLst>
              <a:ext uri="{FF2B5EF4-FFF2-40B4-BE49-F238E27FC236}">
                <a16:creationId xmlns:a16="http://schemas.microsoft.com/office/drawing/2014/main" id="{93F95479-D0DC-410C-9B2C-8DA5C2F8117B}"/>
              </a:ext>
            </a:extLst>
          </p:cNvPr>
          <p:cNvSpPr/>
          <p:nvPr/>
        </p:nvSpPr>
        <p:spPr>
          <a:xfrm>
            <a:off x="10318617" y="2318903"/>
            <a:ext cx="191385" cy="1158948"/>
          </a:xfrm>
          <a:prstGeom prst="rect">
            <a:avLst/>
          </a:prstGeom>
          <a:noFill/>
          <a:ln w="28575"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000000"/>
              </a:solidFill>
              <a:effectLst/>
              <a:uFillTx/>
              <a:latin typeface="+mn-lt"/>
              <a:ea typeface="+mn-ea"/>
              <a:cs typeface="+mn-cs"/>
              <a:sym typeface="Calibri"/>
            </a:endParaRPr>
          </a:p>
        </p:txBody>
      </p:sp>
      <p:sp>
        <p:nvSpPr>
          <p:cNvPr id="8" name="TextBox 7">
            <a:extLst>
              <a:ext uri="{FF2B5EF4-FFF2-40B4-BE49-F238E27FC236}">
                <a16:creationId xmlns:a16="http://schemas.microsoft.com/office/drawing/2014/main" id="{61DA8D74-FE64-4022-8BF9-568D1BA43655}"/>
              </a:ext>
            </a:extLst>
          </p:cNvPr>
          <p:cNvSpPr txBox="1"/>
          <p:nvPr/>
        </p:nvSpPr>
        <p:spPr>
          <a:xfrm>
            <a:off x="502974" y="6591956"/>
            <a:ext cx="10911857" cy="4385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fontAlgn="auto" hangingPunct="0">
              <a:lnSpc>
                <a:spcPct val="90000"/>
              </a:lnSpc>
              <a:spcBef>
                <a:spcPts val="0"/>
              </a:spcBef>
              <a:spcAft>
                <a:spcPts val="0"/>
              </a:spcAft>
            </a:pPr>
            <a:r>
              <a:rPr lang="en-GB" sz="1000" b="0" dirty="0">
                <a:solidFill>
                  <a:schemeClr val="bg1"/>
                </a:solidFill>
                <a:latin typeface="Arial"/>
                <a:ea typeface="Arial"/>
                <a:cs typeface="Arial"/>
                <a:sym typeface="Arial"/>
              </a:rPr>
              <a:t>2. </a:t>
            </a:r>
            <a:r>
              <a:rPr lang="en-GB" sz="1000" b="0" i="0" strike="noStrike" dirty="0">
                <a:solidFill>
                  <a:srgbClr val="1A73E8"/>
                </a:solidFill>
                <a:effectLst/>
                <a:latin typeface="Roboto" panose="02000000000000000000" pitchFamily="2" charset="0"/>
                <a:hlinkClick r:id="rId4"/>
              </a:rPr>
              <a:t>https://www.google.com/trends</a:t>
            </a:r>
            <a:endParaRPr kumimoji="0" lang="en-GB" sz="1000" b="0" i="0" strike="noStrike" cap="none" spc="0" normalizeH="0" baseline="0" dirty="0">
              <a:ln>
                <a:noFill/>
              </a:ln>
              <a:solidFill>
                <a:srgbClr val="FFFFFF"/>
              </a:solidFill>
              <a:effectLst/>
              <a:uFillTx/>
              <a:latin typeface="Arial"/>
              <a:ea typeface="Arial"/>
              <a:cs typeface="Arial"/>
              <a:sym typeface="Arial"/>
            </a:endParaRPr>
          </a:p>
          <a:p>
            <a:pPr marR="0" algn="l" defTabSz="914400" rtl="0" fontAlgn="auto" latinLnBrk="0" hangingPunct="0">
              <a:lnSpc>
                <a:spcPct val="90000"/>
              </a:lnSpc>
              <a:spcBef>
                <a:spcPts val="0"/>
              </a:spcBef>
              <a:spcAft>
                <a:spcPts val="0"/>
              </a:spcAft>
              <a:buClrTx/>
              <a:buSzTx/>
              <a:tabLst/>
            </a:pPr>
            <a:r>
              <a:rPr lang="en-GB" sz="1500" dirty="0">
                <a:solidFill>
                  <a:schemeClr val="bg1"/>
                </a:solidFill>
                <a:latin typeface="Arial"/>
                <a:ea typeface="Arial"/>
                <a:cs typeface="Arial"/>
                <a:sym typeface="Arial"/>
              </a:rPr>
              <a:t> </a:t>
            </a:r>
            <a:endParaRPr kumimoji="0" lang="en-GB" sz="1500" b="1" i="0" strike="noStrike" cap="none" spc="0" normalizeH="0" baseline="0" dirty="0">
              <a:ln>
                <a:noFill/>
              </a:ln>
              <a:solidFill>
                <a:schemeClr val="bg1"/>
              </a:solidFill>
              <a:effectLst/>
              <a:uFillTx/>
              <a:latin typeface="Arial"/>
              <a:ea typeface="Arial"/>
              <a:cs typeface="Arial"/>
              <a:sym typeface="Arial"/>
            </a:endParaRPr>
          </a:p>
        </p:txBody>
      </p:sp>
      <p:sp>
        <p:nvSpPr>
          <p:cNvPr id="9" name="TextBox 8">
            <a:extLst>
              <a:ext uri="{FF2B5EF4-FFF2-40B4-BE49-F238E27FC236}">
                <a16:creationId xmlns:a16="http://schemas.microsoft.com/office/drawing/2014/main" id="{B162B3CE-5C97-4285-8BAE-CDC0500D7CE7}"/>
              </a:ext>
            </a:extLst>
          </p:cNvPr>
          <p:cNvSpPr txBox="1"/>
          <p:nvPr/>
        </p:nvSpPr>
        <p:spPr>
          <a:xfrm>
            <a:off x="550040" y="6259364"/>
            <a:ext cx="10911857" cy="3000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fontAlgn="auto" hangingPunct="0">
              <a:lnSpc>
                <a:spcPct val="90000"/>
              </a:lnSpc>
              <a:spcBef>
                <a:spcPts val="0"/>
              </a:spcBef>
              <a:spcAft>
                <a:spcPts val="0"/>
              </a:spcAft>
            </a:pPr>
            <a:r>
              <a:rPr kumimoji="0" lang="en-GB" sz="1500" b="1" i="0" strike="noStrike" cap="none" spc="0" normalizeH="0" baseline="0" dirty="0">
                <a:ln>
                  <a:noFill/>
                </a:ln>
                <a:solidFill>
                  <a:schemeClr val="bg1"/>
                </a:solidFill>
                <a:effectLst/>
                <a:uFillTx/>
                <a:latin typeface="Arial"/>
                <a:ea typeface="Arial"/>
                <a:cs typeface="Arial"/>
                <a:sym typeface="Arial"/>
              </a:rPr>
              <a:t>Google</a:t>
            </a:r>
            <a:r>
              <a:rPr kumimoji="0" lang="en-GB" sz="1500" b="1" i="0" strike="noStrike" cap="none" spc="0" normalizeH="0" dirty="0">
                <a:ln>
                  <a:noFill/>
                </a:ln>
                <a:solidFill>
                  <a:schemeClr val="bg1"/>
                </a:solidFill>
                <a:effectLst/>
                <a:uFillTx/>
                <a:latin typeface="Arial"/>
                <a:ea typeface="Arial"/>
                <a:cs typeface="Arial"/>
                <a:sym typeface="Arial"/>
              </a:rPr>
              <a:t> trends for online proctoring between June 2016 and June 2021</a:t>
            </a:r>
            <a:endParaRPr kumimoji="0" lang="en-GB" sz="1500" b="1" i="0" strike="noStrike" cap="none" spc="0" normalizeH="0" baseline="0" dirty="0">
              <a:ln>
                <a:noFill/>
              </a:ln>
              <a:solidFill>
                <a:schemeClr val="bg1"/>
              </a:solidFill>
              <a:effectLst/>
              <a:uFillTx/>
              <a:latin typeface="Arial"/>
              <a:ea typeface="Arial"/>
              <a:cs typeface="Arial"/>
              <a:sym typeface="Arial"/>
            </a:endParaRPr>
          </a:p>
        </p:txBody>
      </p:sp>
      <p:sp>
        <p:nvSpPr>
          <p:cNvPr id="11" name="Rectangle 10">
            <a:extLst>
              <a:ext uri="{FF2B5EF4-FFF2-40B4-BE49-F238E27FC236}">
                <a16:creationId xmlns:a16="http://schemas.microsoft.com/office/drawing/2014/main" id="{7EAA1E41-2DEE-44B2-A7D3-C0E30515C2E4}"/>
              </a:ext>
            </a:extLst>
          </p:cNvPr>
          <p:cNvSpPr/>
          <p:nvPr/>
        </p:nvSpPr>
        <p:spPr>
          <a:xfrm rot="16200000">
            <a:off x="7960538" y="1723542"/>
            <a:ext cx="203982" cy="949570"/>
          </a:xfrm>
          <a:prstGeom prst="rect">
            <a:avLst/>
          </a:prstGeom>
          <a:solidFill>
            <a:schemeClr val="bg1">
              <a:lumMod val="75000"/>
              <a:lumOff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000000"/>
              </a:solidFill>
              <a:effectLst/>
              <a:uFillTx/>
              <a:latin typeface="+mn-lt"/>
              <a:ea typeface="+mn-ea"/>
              <a:cs typeface="+mn-cs"/>
              <a:sym typeface="Calibri"/>
            </a:endParaRPr>
          </a:p>
        </p:txBody>
      </p:sp>
      <p:sp>
        <p:nvSpPr>
          <p:cNvPr id="12" name="Rectangle 11">
            <a:extLst>
              <a:ext uri="{FF2B5EF4-FFF2-40B4-BE49-F238E27FC236}">
                <a16:creationId xmlns:a16="http://schemas.microsoft.com/office/drawing/2014/main" id="{73072817-D858-4DF1-BF01-C78986E23AEF}"/>
              </a:ext>
            </a:extLst>
          </p:cNvPr>
          <p:cNvSpPr/>
          <p:nvPr/>
        </p:nvSpPr>
        <p:spPr>
          <a:xfrm rot="16200000">
            <a:off x="8192942" y="1465034"/>
            <a:ext cx="203982" cy="949570"/>
          </a:xfrm>
          <a:prstGeom prst="rect">
            <a:avLst/>
          </a:prstGeom>
          <a:solidFill>
            <a:schemeClr val="bg1">
              <a:lumMod val="75000"/>
              <a:lumOff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000000"/>
              </a:solidFill>
              <a:effectLst/>
              <a:uFillTx/>
              <a:latin typeface="+mn-lt"/>
              <a:ea typeface="+mn-ea"/>
              <a:cs typeface="+mn-cs"/>
              <a:sym typeface="Calibri"/>
            </a:endParaRPr>
          </a:p>
        </p:txBody>
      </p:sp>
      <p:sp>
        <p:nvSpPr>
          <p:cNvPr id="15" name="Rectangle 14">
            <a:extLst>
              <a:ext uri="{FF2B5EF4-FFF2-40B4-BE49-F238E27FC236}">
                <a16:creationId xmlns:a16="http://schemas.microsoft.com/office/drawing/2014/main" id="{FD36138F-9E8E-4088-ADA2-568D7BFD7D7A}"/>
              </a:ext>
            </a:extLst>
          </p:cNvPr>
          <p:cNvSpPr/>
          <p:nvPr/>
        </p:nvSpPr>
        <p:spPr>
          <a:xfrm>
            <a:off x="10609639" y="2355048"/>
            <a:ext cx="752621" cy="171115"/>
          </a:xfrm>
          <a:prstGeom prst="rect">
            <a:avLst/>
          </a:prstGeom>
          <a:solidFill>
            <a:schemeClr val="bg1">
              <a:lumMod val="75000"/>
              <a:lumOff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332823962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par>
                                <p:cTn id="8" presetID="10" presetClass="exit" presetSubtype="0" fill="hold" grpId="0" nodeType="withEffect">
                                  <p:stCondLst>
                                    <p:cond delay="0"/>
                                  </p:stCondLst>
                                  <p:childTnLst>
                                    <p:animEffect transition="out" filter="fade">
                                      <p:cBhvr>
                                        <p:cTn id="9" dur="500"/>
                                        <p:tgtEl>
                                          <p:spTgt spid="11"/>
                                        </p:tgtEl>
                                      </p:cBhvr>
                                    </p:animEffect>
                                    <p:set>
                                      <p:cBhvr>
                                        <p:cTn id="10" dur="1" fill="hold">
                                          <p:stCondLst>
                                            <p:cond delay="499"/>
                                          </p:stCondLst>
                                        </p:cTn>
                                        <p:tgtEl>
                                          <p:spTgt spid="11"/>
                                        </p:tgtEl>
                                        <p:attrNameLst>
                                          <p:attrName>style.visibility</p:attrName>
                                        </p:attrNameLst>
                                      </p:cBhvr>
                                      <p:to>
                                        <p:strVal val="hidden"/>
                                      </p:to>
                                    </p:set>
                                  </p:childTnLst>
                                </p:cTn>
                              </p:par>
                            </p:childTnLst>
                          </p:cTn>
                        </p:par>
                        <p:par>
                          <p:cTn id="11" fill="hold">
                            <p:stCondLst>
                              <p:cond delay="1000"/>
                            </p:stCondLst>
                            <p:childTnLst>
                              <p:par>
                                <p:cTn id="12" presetID="21" presetClass="entr" presetSubtype="1"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1000"/>
                                        <p:tgtEl>
                                          <p:spTgt spid="5"/>
                                        </p:tgtEl>
                                      </p:cBhvr>
                                    </p:animEffect>
                                  </p:childTnLst>
                                </p:cTn>
                              </p:par>
                              <p:par>
                                <p:cTn id="15" presetID="10" presetClass="exit" presetSubtype="0" fill="hold" grpId="0" nodeType="withEffect">
                                  <p:stCondLst>
                                    <p:cond delay="0"/>
                                  </p:stCondLst>
                                  <p:childTnLst>
                                    <p:animEffect transition="out" filter="fade">
                                      <p:cBhvr>
                                        <p:cTn id="16" dur="500"/>
                                        <p:tgtEl>
                                          <p:spTgt spid="12"/>
                                        </p:tgtEl>
                                      </p:cBhvr>
                                    </p:animEffect>
                                    <p:set>
                                      <p:cBhvr>
                                        <p:cTn id="17" dur="1" fill="hold">
                                          <p:stCondLst>
                                            <p:cond delay="499"/>
                                          </p:stCondLst>
                                        </p:cTn>
                                        <p:tgtEl>
                                          <p:spTgt spid="12"/>
                                        </p:tgtEl>
                                        <p:attrNameLst>
                                          <p:attrName>style.visibility</p:attrName>
                                        </p:attrNameLst>
                                      </p:cBhvr>
                                      <p:to>
                                        <p:strVal val="hidden"/>
                                      </p:to>
                                    </p:set>
                                  </p:childTnLst>
                                </p:cTn>
                              </p:par>
                            </p:childTnLst>
                          </p:cTn>
                        </p:par>
                        <p:par>
                          <p:cTn id="18" fill="hold">
                            <p:stCondLst>
                              <p:cond delay="2000"/>
                            </p:stCondLst>
                            <p:childTnLst>
                              <p:par>
                                <p:cTn id="19" presetID="21"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1)">
                                      <p:cBhvr>
                                        <p:cTn id="21" dur="1000"/>
                                        <p:tgtEl>
                                          <p:spTgt spid="6"/>
                                        </p:tgtEl>
                                      </p:cBhvr>
                                    </p:animEffect>
                                  </p:childTnLst>
                                </p:cTn>
                              </p:par>
                              <p:par>
                                <p:cTn id="22" presetID="10" presetClass="exit" presetSubtype="0" fill="hold" grpId="0" nodeType="withEffect">
                                  <p:stCondLst>
                                    <p:cond delay="0"/>
                                  </p:stCondLst>
                                  <p:childTnLst>
                                    <p:animEffect transition="out" filter="fade">
                                      <p:cBhvr>
                                        <p:cTn id="23" dur="500"/>
                                        <p:tgtEl>
                                          <p:spTgt spid="15"/>
                                        </p:tgtEl>
                                      </p:cBhvr>
                                    </p:animEffect>
                                    <p:set>
                                      <p:cBhvr>
                                        <p:cTn id="24"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11" grpId="0" animBg="1"/>
      <p:bldP spid="12"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5A936D3-98B3-4A78-8B1F-9C325B47890C}"/>
              </a:ext>
            </a:extLst>
          </p:cNvPr>
          <p:cNvPicPr>
            <a:picLocks noChangeAspect="1"/>
          </p:cNvPicPr>
          <p:nvPr/>
        </p:nvPicPr>
        <p:blipFill>
          <a:blip r:embed="rId3"/>
          <a:stretch>
            <a:fillRect/>
          </a:stretch>
        </p:blipFill>
        <p:spPr>
          <a:xfrm>
            <a:off x="2220211" y="5469798"/>
            <a:ext cx="2586894" cy="864674"/>
          </a:xfrm>
          <a:prstGeom prst="rect">
            <a:avLst/>
          </a:prstGeom>
          <a:ln>
            <a:noFill/>
          </a:ln>
          <a:effectLst>
            <a:outerShdw blurRad="292100" dist="139700" dir="2700000" algn="tl" rotWithShape="0">
              <a:srgbClr val="333333">
                <a:alpha val="65000"/>
              </a:srgbClr>
            </a:outerShdw>
          </a:effectLst>
        </p:spPr>
      </p:pic>
      <p:pic>
        <p:nvPicPr>
          <p:cNvPr id="2058" name="Picture 10" descr="Puerto Rico Time Zone Converter">
            <a:extLst>
              <a:ext uri="{FF2B5EF4-FFF2-40B4-BE49-F238E27FC236}">
                <a16:creationId xmlns:a16="http://schemas.microsoft.com/office/drawing/2014/main" id="{C2AA7F1F-1BE7-4828-A407-70E6BF148F3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504" t="9831" r="12393" b="8847"/>
          <a:stretch/>
        </p:blipFill>
        <p:spPr bwMode="auto">
          <a:xfrm>
            <a:off x="5045782" y="5469798"/>
            <a:ext cx="2203135" cy="8646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3"/>
          </p:nvPr>
        </p:nvSpPr>
        <p:spPr/>
        <p:txBody>
          <a:bodyPr/>
          <a:lstStyle/>
          <a:p>
            <a:r>
              <a:rPr lang="en-GB" sz="3600" dirty="0"/>
              <a:t>Remote Invigilation Explained and Options</a:t>
            </a:r>
          </a:p>
        </p:txBody>
      </p:sp>
      <p:sp>
        <p:nvSpPr>
          <p:cNvPr id="3" name="Text Placeholder 2"/>
          <p:cNvSpPr>
            <a:spLocks noGrp="1"/>
          </p:cNvSpPr>
          <p:nvPr>
            <p:ph type="body" idx="14"/>
          </p:nvPr>
        </p:nvSpPr>
        <p:spPr/>
        <p:txBody>
          <a:bodyPr/>
          <a:lstStyle/>
          <a:p>
            <a:r>
              <a:rPr lang="en-GB" sz="2500" dirty="0">
                <a:solidFill>
                  <a:srgbClr val="000000"/>
                </a:solidFill>
                <a:effectLst/>
                <a:latin typeface="Arial" panose="020B0604020202020204" pitchFamily="34" charset="0"/>
                <a:ea typeface="Calibri" panose="020F0502020204030204" pitchFamily="34" charset="0"/>
              </a:rPr>
              <a:t>Virtual proctoring involves online invigilation of students during exams</a:t>
            </a:r>
          </a:p>
          <a:p>
            <a:endParaRPr lang="en-GB" sz="2500" dirty="0">
              <a:solidFill>
                <a:srgbClr val="000000"/>
              </a:solidFill>
              <a:latin typeface="Arial" panose="020B0604020202020204" pitchFamily="34" charset="0"/>
            </a:endParaRPr>
          </a:p>
          <a:p>
            <a:pPr marL="342900" lvl="0" indent="-342900">
              <a:buFont typeface="+mj-lt"/>
              <a:buAutoNum type="arabicPeriod"/>
            </a:pPr>
            <a:r>
              <a:rPr lang="en-GB" sz="2500" dirty="0">
                <a:solidFill>
                  <a:srgbClr val="000000"/>
                </a:solidFill>
                <a:latin typeface="Arial" panose="020B0604020202020204" pitchFamily="34" charset="0"/>
              </a:rPr>
              <a:t>Real-time Remote Invigilation with a Live invigilator </a:t>
            </a:r>
          </a:p>
          <a:p>
            <a:pPr marL="342900" lvl="0" indent="-342900">
              <a:buFont typeface="+mj-lt"/>
              <a:buAutoNum type="arabicPeriod"/>
            </a:pPr>
            <a:r>
              <a:rPr lang="en-GB" sz="2500" dirty="0">
                <a:solidFill>
                  <a:srgbClr val="000000"/>
                </a:solidFill>
                <a:latin typeface="Arial" panose="020B0604020202020204" pitchFamily="34" charset="0"/>
              </a:rPr>
              <a:t>Record &amp; Review Remote Invigilation</a:t>
            </a:r>
          </a:p>
          <a:p>
            <a:pPr marL="342900" lvl="0" indent="-342900">
              <a:buFont typeface="+mj-lt"/>
              <a:buAutoNum type="arabicPeriod"/>
            </a:pPr>
            <a:r>
              <a:rPr lang="en-GB" sz="2500" dirty="0">
                <a:solidFill>
                  <a:srgbClr val="000000"/>
                </a:solidFill>
                <a:latin typeface="Arial" panose="020B0604020202020204" pitchFamily="34" charset="0"/>
              </a:rPr>
              <a:t>Automated Remote Invigilation.</a:t>
            </a:r>
          </a:p>
          <a:p>
            <a:endParaRPr lang="en-GB" dirty="0"/>
          </a:p>
        </p:txBody>
      </p:sp>
      <p:pic>
        <p:nvPicPr>
          <p:cNvPr id="2050" name="Picture 2" descr="Online Proctoring from Comprobo - Remote Invigilation Tools Review">
            <a:extLst>
              <a:ext uri="{FF2B5EF4-FFF2-40B4-BE49-F238E27FC236}">
                <a16:creationId xmlns:a16="http://schemas.microsoft.com/office/drawing/2014/main" id="{1A2FFD7A-607D-4BE0-B665-8CDAF791A72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949" t="18879" r="6574" b="20500"/>
          <a:stretch/>
        </p:blipFill>
        <p:spPr bwMode="auto">
          <a:xfrm>
            <a:off x="9783483" y="5467449"/>
            <a:ext cx="1964018" cy="8670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00272D8-F9A0-4DC0-8D67-026D339124F4}"/>
              </a:ext>
            </a:extLst>
          </p:cNvPr>
          <p:cNvPicPr>
            <a:picLocks noChangeAspect="1"/>
          </p:cNvPicPr>
          <p:nvPr/>
        </p:nvPicPr>
        <p:blipFill rotWithShape="1">
          <a:blip r:embed="rId6"/>
          <a:srcRect l="13956" t="17324" r="16154" b="17326"/>
          <a:stretch/>
        </p:blipFill>
        <p:spPr>
          <a:xfrm>
            <a:off x="7487594" y="5467449"/>
            <a:ext cx="2024045" cy="867022"/>
          </a:xfrm>
          <a:prstGeom prst="rect">
            <a:avLst/>
          </a:prstGeom>
          <a:ln>
            <a:noFill/>
          </a:ln>
          <a:effectLst>
            <a:outerShdw blurRad="292100" dist="139700" dir="2700000" algn="tl" rotWithShape="0">
              <a:srgbClr val="333333">
                <a:alpha val="65000"/>
              </a:srgbClr>
            </a:outerShdw>
          </a:effectLst>
        </p:spPr>
      </p:pic>
      <p:pic>
        <p:nvPicPr>
          <p:cNvPr id="2054" name="Picture 6" descr="Business Showcase : TestReach - Irish Tech News">
            <a:extLst>
              <a:ext uri="{FF2B5EF4-FFF2-40B4-BE49-F238E27FC236}">
                <a16:creationId xmlns:a16="http://schemas.microsoft.com/office/drawing/2014/main" id="{41A19668-4789-4E36-B902-2517C850DF3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1647" b="21726"/>
          <a:stretch/>
        </p:blipFill>
        <p:spPr bwMode="auto">
          <a:xfrm>
            <a:off x="9783480" y="4412491"/>
            <a:ext cx="1964019" cy="8534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6" name="Picture 8" descr="ProctorU online proctoring company reaches 74 countries - Shelby County  Reporter | Shelby County Reporter">
            <a:extLst>
              <a:ext uri="{FF2B5EF4-FFF2-40B4-BE49-F238E27FC236}">
                <a16:creationId xmlns:a16="http://schemas.microsoft.com/office/drawing/2014/main" id="{3BFC173D-B4F7-4C80-A547-3BDBC62570E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87594" y="4412491"/>
            <a:ext cx="1964018" cy="8553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66" name="Picture 18" descr="Proctor360 Remote Support Software Reviews, Features, Cost, Alternatives &amp;amp;  Comparison 2021 - ComHQ">
            <a:extLst>
              <a:ext uri="{FF2B5EF4-FFF2-40B4-BE49-F238E27FC236}">
                <a16:creationId xmlns:a16="http://schemas.microsoft.com/office/drawing/2014/main" id="{D8F88F1D-E055-48E5-893F-2A0874F3E32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4943" t="37775" r="5630" b="36397"/>
          <a:stretch/>
        </p:blipFill>
        <p:spPr bwMode="auto">
          <a:xfrm>
            <a:off x="2220211" y="4412491"/>
            <a:ext cx="2586894" cy="8534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68" name="Picture 20" descr="Respondus Monitor – Faculty site – Center for eLearning – Florida Atlantic  University">
            <a:extLst>
              <a:ext uri="{FF2B5EF4-FFF2-40B4-BE49-F238E27FC236}">
                <a16:creationId xmlns:a16="http://schemas.microsoft.com/office/drawing/2014/main" id="{CAF8B2E4-D803-4174-8165-F3B60C081997}"/>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29991"/>
          <a:stretch/>
        </p:blipFill>
        <p:spPr bwMode="auto">
          <a:xfrm>
            <a:off x="5045781" y="4405691"/>
            <a:ext cx="2203135" cy="8670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8" name="Rectangle: Rounded Corners 17">
            <a:extLst>
              <a:ext uri="{FF2B5EF4-FFF2-40B4-BE49-F238E27FC236}">
                <a16:creationId xmlns:a16="http://schemas.microsoft.com/office/drawing/2014/main" id="{C1633457-AEE1-45DF-B812-3923DC2E6658}"/>
              </a:ext>
            </a:extLst>
          </p:cNvPr>
          <p:cNvSpPr/>
          <p:nvPr/>
        </p:nvSpPr>
        <p:spPr>
          <a:xfrm rot="19417536">
            <a:off x="849113" y="2700725"/>
            <a:ext cx="9540303" cy="1357381"/>
          </a:xfrm>
          <a:prstGeom prst="roundRect">
            <a:avLst/>
          </a:prstGeom>
          <a:solidFill>
            <a:srgbClr val="018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8000" tIns="72000" rIns="324000" bIns="45718" numCol="1" spcCol="38100" rtlCol="0" anchor="ctr">
            <a:spAutoFit/>
          </a:bodyPr>
          <a:lstStyle/>
          <a:p>
            <a:pPr algn="ctr" fontAlgn="auto" hangingPunct="0">
              <a:spcBef>
                <a:spcPts val="0"/>
              </a:spcBef>
              <a:spcAft>
                <a:spcPts val="0"/>
              </a:spcAft>
            </a:pPr>
            <a:r>
              <a:rPr lang="en-GB" sz="2400" dirty="0">
                <a:effectLst>
                  <a:outerShdw blurRad="38100" dist="38100" dir="2700000" algn="tl">
                    <a:srgbClr val="000000">
                      <a:alpha val="43137"/>
                    </a:srgbClr>
                  </a:outerShdw>
                </a:effectLst>
              </a:rPr>
              <a:t>We are aware that no one approach is 100% cheat proof. However, we wanted to put something in place to P</a:t>
            </a:r>
            <a:r>
              <a:rPr lang="en-GB" sz="2400" u="sng" dirty="0">
                <a:effectLst>
                  <a:outerShdw blurRad="38100" dist="38100" dir="2700000" algn="tl">
                    <a:srgbClr val="000000">
                      <a:alpha val="43137"/>
                    </a:srgbClr>
                  </a:outerShdw>
                </a:effectLst>
              </a:rPr>
              <a:t>revent </a:t>
            </a:r>
            <a:r>
              <a:rPr lang="en-GB" sz="2400" dirty="0">
                <a:effectLst>
                  <a:outerShdw blurRad="38100" dist="38100" dir="2700000" algn="tl">
                    <a:srgbClr val="000000">
                      <a:alpha val="43137"/>
                    </a:srgbClr>
                  </a:outerShdw>
                </a:effectLst>
              </a:rPr>
              <a:t>and Deter cheating </a:t>
            </a:r>
            <a:endParaRPr kumimoji="0" lang="en-GB" sz="1800" i="0" u="none" strike="noStrike" cap="none" spc="0" normalizeH="0" baseline="0" dirty="0">
              <a:ln>
                <a:noFill/>
              </a:ln>
              <a:solidFill>
                <a:srgbClr val="000000"/>
              </a:solidFill>
              <a:effectLst>
                <a:outerShdw blurRad="38100" dist="38100" dir="2700000" algn="tl">
                  <a:srgbClr val="000000">
                    <a:alpha val="43137"/>
                  </a:srgbClr>
                </a:outerShdw>
              </a:effectLst>
              <a:uFillTx/>
              <a:latin typeface="+mn-lt"/>
              <a:ea typeface="+mn-ea"/>
              <a:cs typeface="+mn-cs"/>
              <a:sym typeface="Calibri"/>
            </a:endParaRPr>
          </a:p>
        </p:txBody>
      </p:sp>
      <p:sp>
        <p:nvSpPr>
          <p:cNvPr id="22" name="TextBox 21">
            <a:extLst>
              <a:ext uri="{FF2B5EF4-FFF2-40B4-BE49-F238E27FC236}">
                <a16:creationId xmlns:a16="http://schemas.microsoft.com/office/drawing/2014/main" id="{B49C33DF-28A6-4315-81C7-1D51C42EE177}"/>
              </a:ext>
            </a:extLst>
          </p:cNvPr>
          <p:cNvSpPr txBox="1"/>
          <p:nvPr/>
        </p:nvSpPr>
        <p:spPr>
          <a:xfrm>
            <a:off x="0" y="6649765"/>
            <a:ext cx="7659515"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000" dirty="0">
                <a:solidFill>
                  <a:schemeClr val="bg1"/>
                </a:solidFill>
              </a:rPr>
              <a:t>3- </a:t>
            </a:r>
            <a:r>
              <a:rPr lang="en-GB" sz="1000" dirty="0">
                <a:hlinkClick r:id="rId11"/>
              </a:rPr>
              <a:t>Remote Invigilation or Online Proctoring | </a:t>
            </a:r>
            <a:r>
              <a:rPr lang="en-GB" sz="1000" dirty="0" err="1">
                <a:hlinkClick r:id="rId11"/>
              </a:rPr>
              <a:t>TestReach</a:t>
            </a:r>
            <a:endParaRPr lang="en-GB" sz="1000" dirty="0"/>
          </a:p>
          <a:p>
            <a:endParaRPr lang="en-GB" sz="1000" dirty="0">
              <a:solidFill>
                <a:schemeClr val="bg1"/>
              </a:solidFill>
            </a:endParaRPr>
          </a:p>
        </p:txBody>
      </p:sp>
    </p:spTree>
    <p:extLst>
      <p:ext uri="{BB962C8B-B14F-4D97-AF65-F5344CB8AC3E}">
        <p14:creationId xmlns:p14="http://schemas.microsoft.com/office/powerpoint/2010/main" val="154679813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par>
                          <p:cTn id="19" fill="hold">
                            <p:stCondLst>
                              <p:cond delay="500"/>
                            </p:stCondLst>
                            <p:childTnLst>
                              <p:par>
                                <p:cTn id="20" presetID="53" presetClass="entr" presetSubtype="16" fill="hold" nodeType="afterEffect">
                                  <p:stCondLst>
                                    <p:cond delay="0"/>
                                  </p:stCondLst>
                                  <p:childTnLst>
                                    <p:set>
                                      <p:cBhvr>
                                        <p:cTn id="21" dur="1" fill="hold">
                                          <p:stCondLst>
                                            <p:cond delay="0"/>
                                          </p:stCondLst>
                                        </p:cTn>
                                        <p:tgtEl>
                                          <p:spTgt spid="2066"/>
                                        </p:tgtEl>
                                        <p:attrNameLst>
                                          <p:attrName>style.visibility</p:attrName>
                                        </p:attrNameLst>
                                      </p:cBhvr>
                                      <p:to>
                                        <p:strVal val="visible"/>
                                      </p:to>
                                    </p:set>
                                    <p:anim calcmode="lin" valueType="num">
                                      <p:cBhvr>
                                        <p:cTn id="22" dur="500" fill="hold"/>
                                        <p:tgtEl>
                                          <p:spTgt spid="2066"/>
                                        </p:tgtEl>
                                        <p:attrNameLst>
                                          <p:attrName>ppt_w</p:attrName>
                                        </p:attrNameLst>
                                      </p:cBhvr>
                                      <p:tavLst>
                                        <p:tav tm="0">
                                          <p:val>
                                            <p:fltVal val="0"/>
                                          </p:val>
                                        </p:tav>
                                        <p:tav tm="100000">
                                          <p:val>
                                            <p:strVal val="#ppt_w"/>
                                          </p:val>
                                        </p:tav>
                                      </p:tavLst>
                                    </p:anim>
                                    <p:anim calcmode="lin" valueType="num">
                                      <p:cBhvr>
                                        <p:cTn id="23" dur="500" fill="hold"/>
                                        <p:tgtEl>
                                          <p:spTgt spid="2066"/>
                                        </p:tgtEl>
                                        <p:attrNameLst>
                                          <p:attrName>ppt_h</p:attrName>
                                        </p:attrNameLst>
                                      </p:cBhvr>
                                      <p:tavLst>
                                        <p:tav tm="0">
                                          <p:val>
                                            <p:fltVal val="0"/>
                                          </p:val>
                                        </p:tav>
                                        <p:tav tm="100000">
                                          <p:val>
                                            <p:strVal val="#ppt_h"/>
                                          </p:val>
                                        </p:tav>
                                      </p:tavLst>
                                    </p:anim>
                                    <p:animEffect transition="in" filter="fade">
                                      <p:cBhvr>
                                        <p:cTn id="24" dur="500"/>
                                        <p:tgtEl>
                                          <p:spTgt spid="2066"/>
                                        </p:tgtEl>
                                      </p:cBhvr>
                                    </p:animEffect>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2068"/>
                                        </p:tgtEl>
                                        <p:attrNameLst>
                                          <p:attrName>style.visibility</p:attrName>
                                        </p:attrNameLst>
                                      </p:cBhvr>
                                      <p:to>
                                        <p:strVal val="visible"/>
                                      </p:to>
                                    </p:set>
                                    <p:anim calcmode="lin" valueType="num">
                                      <p:cBhvr>
                                        <p:cTn id="28" dur="500" fill="hold"/>
                                        <p:tgtEl>
                                          <p:spTgt spid="2068"/>
                                        </p:tgtEl>
                                        <p:attrNameLst>
                                          <p:attrName>ppt_w</p:attrName>
                                        </p:attrNameLst>
                                      </p:cBhvr>
                                      <p:tavLst>
                                        <p:tav tm="0">
                                          <p:val>
                                            <p:fltVal val="0"/>
                                          </p:val>
                                        </p:tav>
                                        <p:tav tm="100000">
                                          <p:val>
                                            <p:strVal val="#ppt_w"/>
                                          </p:val>
                                        </p:tav>
                                      </p:tavLst>
                                    </p:anim>
                                    <p:anim calcmode="lin" valueType="num">
                                      <p:cBhvr>
                                        <p:cTn id="29" dur="500" fill="hold"/>
                                        <p:tgtEl>
                                          <p:spTgt spid="2068"/>
                                        </p:tgtEl>
                                        <p:attrNameLst>
                                          <p:attrName>ppt_h</p:attrName>
                                        </p:attrNameLst>
                                      </p:cBhvr>
                                      <p:tavLst>
                                        <p:tav tm="0">
                                          <p:val>
                                            <p:fltVal val="0"/>
                                          </p:val>
                                        </p:tav>
                                        <p:tav tm="100000">
                                          <p:val>
                                            <p:strVal val="#ppt_h"/>
                                          </p:val>
                                        </p:tav>
                                      </p:tavLst>
                                    </p:anim>
                                    <p:animEffect transition="in" filter="fade">
                                      <p:cBhvr>
                                        <p:cTn id="30" dur="500"/>
                                        <p:tgtEl>
                                          <p:spTgt spid="2068"/>
                                        </p:tgtEl>
                                      </p:cBhvr>
                                    </p:animEffect>
                                  </p:childTnLst>
                                </p:cTn>
                              </p:par>
                            </p:childTnLst>
                          </p:cTn>
                        </p:par>
                        <p:par>
                          <p:cTn id="31" fill="hold">
                            <p:stCondLst>
                              <p:cond delay="1500"/>
                            </p:stCondLst>
                            <p:childTnLst>
                              <p:par>
                                <p:cTn id="32" presetID="53" presetClass="entr" presetSubtype="16" fill="hold" nodeType="afterEffect">
                                  <p:stCondLst>
                                    <p:cond delay="0"/>
                                  </p:stCondLst>
                                  <p:childTnLst>
                                    <p:set>
                                      <p:cBhvr>
                                        <p:cTn id="33" dur="1" fill="hold">
                                          <p:stCondLst>
                                            <p:cond delay="0"/>
                                          </p:stCondLst>
                                        </p:cTn>
                                        <p:tgtEl>
                                          <p:spTgt spid="2056"/>
                                        </p:tgtEl>
                                        <p:attrNameLst>
                                          <p:attrName>style.visibility</p:attrName>
                                        </p:attrNameLst>
                                      </p:cBhvr>
                                      <p:to>
                                        <p:strVal val="visible"/>
                                      </p:to>
                                    </p:set>
                                    <p:anim calcmode="lin" valueType="num">
                                      <p:cBhvr>
                                        <p:cTn id="34" dur="500" fill="hold"/>
                                        <p:tgtEl>
                                          <p:spTgt spid="2056"/>
                                        </p:tgtEl>
                                        <p:attrNameLst>
                                          <p:attrName>ppt_w</p:attrName>
                                        </p:attrNameLst>
                                      </p:cBhvr>
                                      <p:tavLst>
                                        <p:tav tm="0">
                                          <p:val>
                                            <p:fltVal val="0"/>
                                          </p:val>
                                        </p:tav>
                                        <p:tav tm="100000">
                                          <p:val>
                                            <p:strVal val="#ppt_w"/>
                                          </p:val>
                                        </p:tav>
                                      </p:tavLst>
                                    </p:anim>
                                    <p:anim calcmode="lin" valueType="num">
                                      <p:cBhvr>
                                        <p:cTn id="35" dur="500" fill="hold"/>
                                        <p:tgtEl>
                                          <p:spTgt spid="2056"/>
                                        </p:tgtEl>
                                        <p:attrNameLst>
                                          <p:attrName>ppt_h</p:attrName>
                                        </p:attrNameLst>
                                      </p:cBhvr>
                                      <p:tavLst>
                                        <p:tav tm="0">
                                          <p:val>
                                            <p:fltVal val="0"/>
                                          </p:val>
                                        </p:tav>
                                        <p:tav tm="100000">
                                          <p:val>
                                            <p:strVal val="#ppt_h"/>
                                          </p:val>
                                        </p:tav>
                                      </p:tavLst>
                                    </p:anim>
                                    <p:animEffect transition="in" filter="fade">
                                      <p:cBhvr>
                                        <p:cTn id="36" dur="500"/>
                                        <p:tgtEl>
                                          <p:spTgt spid="2056"/>
                                        </p:tgtEl>
                                      </p:cBhvr>
                                    </p:animEffect>
                                  </p:childTnLst>
                                </p:cTn>
                              </p:par>
                            </p:childTnLst>
                          </p:cTn>
                        </p:par>
                        <p:par>
                          <p:cTn id="37" fill="hold">
                            <p:stCondLst>
                              <p:cond delay="2000"/>
                            </p:stCondLst>
                            <p:childTnLst>
                              <p:par>
                                <p:cTn id="38" presetID="53" presetClass="entr" presetSubtype="16" fill="hold" nodeType="afterEffect">
                                  <p:stCondLst>
                                    <p:cond delay="0"/>
                                  </p:stCondLst>
                                  <p:childTnLst>
                                    <p:set>
                                      <p:cBhvr>
                                        <p:cTn id="39" dur="1" fill="hold">
                                          <p:stCondLst>
                                            <p:cond delay="0"/>
                                          </p:stCondLst>
                                        </p:cTn>
                                        <p:tgtEl>
                                          <p:spTgt spid="2054"/>
                                        </p:tgtEl>
                                        <p:attrNameLst>
                                          <p:attrName>style.visibility</p:attrName>
                                        </p:attrNameLst>
                                      </p:cBhvr>
                                      <p:to>
                                        <p:strVal val="visible"/>
                                      </p:to>
                                    </p:set>
                                    <p:anim calcmode="lin" valueType="num">
                                      <p:cBhvr>
                                        <p:cTn id="40" dur="500" fill="hold"/>
                                        <p:tgtEl>
                                          <p:spTgt spid="2054"/>
                                        </p:tgtEl>
                                        <p:attrNameLst>
                                          <p:attrName>ppt_w</p:attrName>
                                        </p:attrNameLst>
                                      </p:cBhvr>
                                      <p:tavLst>
                                        <p:tav tm="0">
                                          <p:val>
                                            <p:fltVal val="0"/>
                                          </p:val>
                                        </p:tav>
                                        <p:tav tm="100000">
                                          <p:val>
                                            <p:strVal val="#ppt_w"/>
                                          </p:val>
                                        </p:tav>
                                      </p:tavLst>
                                    </p:anim>
                                    <p:anim calcmode="lin" valueType="num">
                                      <p:cBhvr>
                                        <p:cTn id="41" dur="500" fill="hold"/>
                                        <p:tgtEl>
                                          <p:spTgt spid="2054"/>
                                        </p:tgtEl>
                                        <p:attrNameLst>
                                          <p:attrName>ppt_h</p:attrName>
                                        </p:attrNameLst>
                                      </p:cBhvr>
                                      <p:tavLst>
                                        <p:tav tm="0">
                                          <p:val>
                                            <p:fltVal val="0"/>
                                          </p:val>
                                        </p:tav>
                                        <p:tav tm="100000">
                                          <p:val>
                                            <p:strVal val="#ppt_h"/>
                                          </p:val>
                                        </p:tav>
                                      </p:tavLst>
                                    </p:anim>
                                    <p:animEffect transition="in" filter="fade">
                                      <p:cBhvr>
                                        <p:cTn id="42" dur="500"/>
                                        <p:tgtEl>
                                          <p:spTgt spid="2054"/>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childTnLst>
                          </p:cTn>
                        </p:par>
                        <p:par>
                          <p:cTn id="49" fill="hold">
                            <p:stCondLst>
                              <p:cond delay="3000"/>
                            </p:stCondLst>
                            <p:childTnLst>
                              <p:par>
                                <p:cTn id="50" presetID="53" presetClass="entr" presetSubtype="16" fill="hold" nodeType="afterEffect">
                                  <p:stCondLst>
                                    <p:cond delay="0"/>
                                  </p:stCondLst>
                                  <p:childTnLst>
                                    <p:set>
                                      <p:cBhvr>
                                        <p:cTn id="51" dur="1" fill="hold">
                                          <p:stCondLst>
                                            <p:cond delay="0"/>
                                          </p:stCondLst>
                                        </p:cTn>
                                        <p:tgtEl>
                                          <p:spTgt spid="2058"/>
                                        </p:tgtEl>
                                        <p:attrNameLst>
                                          <p:attrName>style.visibility</p:attrName>
                                        </p:attrNameLst>
                                      </p:cBhvr>
                                      <p:to>
                                        <p:strVal val="visible"/>
                                      </p:to>
                                    </p:set>
                                    <p:anim calcmode="lin" valueType="num">
                                      <p:cBhvr>
                                        <p:cTn id="52" dur="500" fill="hold"/>
                                        <p:tgtEl>
                                          <p:spTgt spid="2058"/>
                                        </p:tgtEl>
                                        <p:attrNameLst>
                                          <p:attrName>ppt_w</p:attrName>
                                        </p:attrNameLst>
                                      </p:cBhvr>
                                      <p:tavLst>
                                        <p:tav tm="0">
                                          <p:val>
                                            <p:fltVal val="0"/>
                                          </p:val>
                                        </p:tav>
                                        <p:tav tm="100000">
                                          <p:val>
                                            <p:strVal val="#ppt_w"/>
                                          </p:val>
                                        </p:tav>
                                      </p:tavLst>
                                    </p:anim>
                                    <p:anim calcmode="lin" valueType="num">
                                      <p:cBhvr>
                                        <p:cTn id="53" dur="500" fill="hold"/>
                                        <p:tgtEl>
                                          <p:spTgt spid="2058"/>
                                        </p:tgtEl>
                                        <p:attrNameLst>
                                          <p:attrName>ppt_h</p:attrName>
                                        </p:attrNameLst>
                                      </p:cBhvr>
                                      <p:tavLst>
                                        <p:tav tm="0">
                                          <p:val>
                                            <p:fltVal val="0"/>
                                          </p:val>
                                        </p:tav>
                                        <p:tav tm="100000">
                                          <p:val>
                                            <p:strVal val="#ppt_h"/>
                                          </p:val>
                                        </p:tav>
                                      </p:tavLst>
                                    </p:anim>
                                    <p:animEffect transition="in" filter="fade">
                                      <p:cBhvr>
                                        <p:cTn id="54" dur="500"/>
                                        <p:tgtEl>
                                          <p:spTgt spid="2058"/>
                                        </p:tgtEl>
                                      </p:cBhvr>
                                    </p:animEffect>
                                  </p:childTnLst>
                                </p:cTn>
                              </p:par>
                            </p:childTnLst>
                          </p:cTn>
                        </p:par>
                        <p:par>
                          <p:cTn id="55" fill="hold">
                            <p:stCondLst>
                              <p:cond delay="3500"/>
                            </p:stCondLst>
                            <p:childTnLst>
                              <p:par>
                                <p:cTn id="56" presetID="53" presetClass="entr" presetSubtype="16"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p:cTn id="58" dur="500" fill="hold"/>
                                        <p:tgtEl>
                                          <p:spTgt spid="5"/>
                                        </p:tgtEl>
                                        <p:attrNameLst>
                                          <p:attrName>ppt_w</p:attrName>
                                        </p:attrNameLst>
                                      </p:cBhvr>
                                      <p:tavLst>
                                        <p:tav tm="0">
                                          <p:val>
                                            <p:fltVal val="0"/>
                                          </p:val>
                                        </p:tav>
                                        <p:tav tm="100000">
                                          <p:val>
                                            <p:strVal val="#ppt_w"/>
                                          </p:val>
                                        </p:tav>
                                      </p:tavLst>
                                    </p:anim>
                                    <p:anim calcmode="lin" valueType="num">
                                      <p:cBhvr>
                                        <p:cTn id="59" dur="500" fill="hold"/>
                                        <p:tgtEl>
                                          <p:spTgt spid="5"/>
                                        </p:tgtEl>
                                        <p:attrNameLst>
                                          <p:attrName>ppt_h</p:attrName>
                                        </p:attrNameLst>
                                      </p:cBhvr>
                                      <p:tavLst>
                                        <p:tav tm="0">
                                          <p:val>
                                            <p:fltVal val="0"/>
                                          </p:val>
                                        </p:tav>
                                        <p:tav tm="100000">
                                          <p:val>
                                            <p:strVal val="#ppt_h"/>
                                          </p:val>
                                        </p:tav>
                                      </p:tavLst>
                                    </p:anim>
                                    <p:animEffect transition="in" filter="fade">
                                      <p:cBhvr>
                                        <p:cTn id="60" dur="500"/>
                                        <p:tgtEl>
                                          <p:spTgt spid="5"/>
                                        </p:tgtEl>
                                      </p:cBhvr>
                                    </p:animEffect>
                                  </p:childTnLst>
                                </p:cTn>
                              </p:par>
                            </p:childTnLst>
                          </p:cTn>
                        </p:par>
                        <p:par>
                          <p:cTn id="61" fill="hold">
                            <p:stCondLst>
                              <p:cond delay="4000"/>
                            </p:stCondLst>
                            <p:childTnLst>
                              <p:par>
                                <p:cTn id="62" presetID="53" presetClass="entr" presetSubtype="16" fill="hold" nodeType="afterEffect">
                                  <p:stCondLst>
                                    <p:cond delay="0"/>
                                  </p:stCondLst>
                                  <p:childTnLst>
                                    <p:set>
                                      <p:cBhvr>
                                        <p:cTn id="63" dur="1" fill="hold">
                                          <p:stCondLst>
                                            <p:cond delay="0"/>
                                          </p:stCondLst>
                                        </p:cTn>
                                        <p:tgtEl>
                                          <p:spTgt spid="2050"/>
                                        </p:tgtEl>
                                        <p:attrNameLst>
                                          <p:attrName>style.visibility</p:attrName>
                                        </p:attrNameLst>
                                      </p:cBhvr>
                                      <p:to>
                                        <p:strVal val="visible"/>
                                      </p:to>
                                    </p:set>
                                    <p:anim calcmode="lin" valueType="num">
                                      <p:cBhvr>
                                        <p:cTn id="64" dur="500" fill="hold"/>
                                        <p:tgtEl>
                                          <p:spTgt spid="2050"/>
                                        </p:tgtEl>
                                        <p:attrNameLst>
                                          <p:attrName>ppt_w</p:attrName>
                                        </p:attrNameLst>
                                      </p:cBhvr>
                                      <p:tavLst>
                                        <p:tav tm="0">
                                          <p:val>
                                            <p:fltVal val="0"/>
                                          </p:val>
                                        </p:tav>
                                        <p:tav tm="100000">
                                          <p:val>
                                            <p:strVal val="#ppt_w"/>
                                          </p:val>
                                        </p:tav>
                                      </p:tavLst>
                                    </p:anim>
                                    <p:anim calcmode="lin" valueType="num">
                                      <p:cBhvr>
                                        <p:cTn id="65" dur="500" fill="hold"/>
                                        <p:tgtEl>
                                          <p:spTgt spid="2050"/>
                                        </p:tgtEl>
                                        <p:attrNameLst>
                                          <p:attrName>ppt_h</p:attrName>
                                        </p:attrNameLst>
                                      </p:cBhvr>
                                      <p:tavLst>
                                        <p:tav tm="0">
                                          <p:val>
                                            <p:fltVal val="0"/>
                                          </p:val>
                                        </p:tav>
                                        <p:tav tm="100000">
                                          <p:val>
                                            <p:strVal val="#ppt_h"/>
                                          </p:val>
                                        </p:tav>
                                      </p:tavLst>
                                    </p:anim>
                                    <p:animEffect transition="in" filter="fade">
                                      <p:cBhvr>
                                        <p:cTn id="66" dur="500"/>
                                        <p:tgtEl>
                                          <p:spTgt spid="2050"/>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down)">
                                      <p:cBhvr>
                                        <p:cTn id="7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248D7-99A5-4D48-BA97-DF440415944E}"/>
              </a:ext>
            </a:extLst>
          </p:cNvPr>
          <p:cNvSpPr>
            <a:spLocks noGrp="1"/>
          </p:cNvSpPr>
          <p:nvPr>
            <p:ph type="title"/>
          </p:nvPr>
        </p:nvSpPr>
        <p:spPr/>
        <p:txBody>
          <a:bodyPr/>
          <a:lstStyle/>
          <a:p>
            <a:r>
              <a:rPr lang="en-GB" sz="3600" dirty="0"/>
              <a:t>Factors to consider for Remote Invigilation</a:t>
            </a:r>
          </a:p>
        </p:txBody>
      </p:sp>
      <p:sp>
        <p:nvSpPr>
          <p:cNvPr id="3" name="Content Placeholder 2">
            <a:extLst>
              <a:ext uri="{FF2B5EF4-FFF2-40B4-BE49-F238E27FC236}">
                <a16:creationId xmlns:a16="http://schemas.microsoft.com/office/drawing/2014/main" id="{5F449F7D-3A51-4BFE-9732-E7C97D5010B1}"/>
              </a:ext>
            </a:extLst>
          </p:cNvPr>
          <p:cNvSpPr>
            <a:spLocks noGrp="1"/>
          </p:cNvSpPr>
          <p:nvPr>
            <p:ph sz="half" idx="1"/>
          </p:nvPr>
        </p:nvSpPr>
        <p:spPr>
          <a:xfrm>
            <a:off x="609599" y="1889124"/>
            <a:ext cx="9016721" cy="4237040"/>
          </a:xfrm>
        </p:spPr>
        <p:txBody>
          <a:bodyPr/>
          <a:lstStyle/>
          <a:p>
            <a:r>
              <a:rPr lang="en-GB" dirty="0"/>
              <a:t>Understand the VLE capabilities</a:t>
            </a:r>
          </a:p>
          <a:p>
            <a:r>
              <a:rPr lang="en-GB" dirty="0"/>
              <a:t>Technology and equipment</a:t>
            </a:r>
          </a:p>
          <a:p>
            <a:r>
              <a:rPr lang="en-GB" dirty="0"/>
              <a:t>Data privacy</a:t>
            </a:r>
          </a:p>
          <a:p>
            <a:r>
              <a:rPr lang="en-GB" dirty="0"/>
              <a:t>Financial aspect</a:t>
            </a:r>
          </a:p>
          <a:p>
            <a:r>
              <a:rPr lang="en-GB" dirty="0"/>
              <a:t>Inclusivity </a:t>
            </a:r>
          </a:p>
          <a:p>
            <a:r>
              <a:rPr lang="en-GB" dirty="0"/>
              <a:t>Technology literacy</a:t>
            </a:r>
          </a:p>
          <a:p>
            <a:r>
              <a:rPr lang="en-GB" dirty="0"/>
              <a:t>Assessment content</a:t>
            </a:r>
          </a:p>
          <a:p>
            <a:endParaRPr lang="en-GB" dirty="0"/>
          </a:p>
        </p:txBody>
      </p:sp>
    </p:spTree>
    <p:extLst>
      <p:ext uri="{BB962C8B-B14F-4D97-AF65-F5344CB8AC3E}">
        <p14:creationId xmlns:p14="http://schemas.microsoft.com/office/powerpoint/2010/main" val="3164452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91AA1-0620-4535-AB36-CB560A1FAF62}"/>
              </a:ext>
            </a:extLst>
          </p:cNvPr>
          <p:cNvSpPr>
            <a:spLocks noGrp="1"/>
          </p:cNvSpPr>
          <p:nvPr>
            <p:ph type="title"/>
          </p:nvPr>
        </p:nvSpPr>
        <p:spPr>
          <a:xfrm>
            <a:off x="388651" y="862052"/>
            <a:ext cx="10852940" cy="1325563"/>
          </a:xfrm>
        </p:spPr>
        <p:txBody>
          <a:bodyPr>
            <a:normAutofit/>
          </a:bodyPr>
          <a:lstStyle/>
          <a:p>
            <a:r>
              <a:rPr lang="en-GB" sz="4000" dirty="0" err="1"/>
              <a:t>LockDown</a:t>
            </a:r>
            <a:r>
              <a:rPr lang="en-GB" sz="4000" dirty="0"/>
              <a:t> and </a:t>
            </a:r>
            <a:r>
              <a:rPr lang="en-GB" sz="4000" dirty="0" err="1"/>
              <a:t>Respondus</a:t>
            </a:r>
            <a:r>
              <a:rPr lang="en-GB" sz="4000" dirty="0"/>
              <a:t> Monitor® </a:t>
            </a:r>
          </a:p>
        </p:txBody>
      </p:sp>
      <p:sp>
        <p:nvSpPr>
          <p:cNvPr id="3" name="Content Placeholder 2">
            <a:extLst>
              <a:ext uri="{FF2B5EF4-FFF2-40B4-BE49-F238E27FC236}">
                <a16:creationId xmlns:a16="http://schemas.microsoft.com/office/drawing/2014/main" id="{B4F50765-4319-4D74-B52A-B4F8241269AF}"/>
              </a:ext>
            </a:extLst>
          </p:cNvPr>
          <p:cNvSpPr>
            <a:spLocks noGrp="1"/>
          </p:cNvSpPr>
          <p:nvPr>
            <p:ph idx="1"/>
          </p:nvPr>
        </p:nvSpPr>
        <p:spPr>
          <a:xfrm>
            <a:off x="388651" y="2152243"/>
            <a:ext cx="9268450" cy="3707154"/>
          </a:xfrm>
        </p:spPr>
        <p:txBody>
          <a:bodyPr>
            <a:normAutofit/>
          </a:bodyPr>
          <a:lstStyle/>
          <a:p>
            <a:r>
              <a:rPr lang="en-GB" sz="2500" dirty="0" err="1">
                <a:solidFill>
                  <a:srgbClr val="000000"/>
                </a:solidFill>
                <a:latin typeface="Arial" panose="020B0604020202020204" pitchFamily="34" charset="0"/>
                <a:cs typeface="Arial" panose="020B0604020202020204" pitchFamily="34" charset="0"/>
              </a:rPr>
              <a:t>LockDown</a:t>
            </a:r>
            <a:r>
              <a:rPr lang="en-GB" sz="2500" dirty="0">
                <a:solidFill>
                  <a:srgbClr val="000000"/>
                </a:solidFill>
                <a:latin typeface="Arial" panose="020B0604020202020204" pitchFamily="34" charset="0"/>
                <a:cs typeface="Arial" panose="020B0604020202020204" pitchFamily="34" charset="0"/>
              </a:rPr>
              <a:t> Browser is a locked browser for taking quizzes in Canvas. It prevents students from printing, copying, going to another URL, or accessing other applications during an assessment.</a:t>
            </a:r>
          </a:p>
          <a:p>
            <a:endParaRPr lang="en-GB" sz="2500" dirty="0">
              <a:solidFill>
                <a:srgbClr val="000000"/>
              </a:solidFill>
              <a:latin typeface="Arial" panose="020B0604020202020204" pitchFamily="34" charset="0"/>
              <a:cs typeface="Arial" panose="020B0604020202020204" pitchFamily="34" charset="0"/>
            </a:endParaRPr>
          </a:p>
          <a:p>
            <a:r>
              <a:rPr lang="en-GB" sz="2500" b="0" i="0" dirty="0">
                <a:solidFill>
                  <a:srgbClr val="000000"/>
                </a:solidFill>
                <a:effectLst/>
                <a:latin typeface="Arial" panose="020B0604020202020204" pitchFamily="34" charset="0"/>
                <a:cs typeface="Arial" panose="020B0604020202020204" pitchFamily="34" charset="0"/>
              </a:rPr>
              <a:t>Respondus Monitor</a:t>
            </a:r>
            <a:r>
              <a:rPr lang="en-GB" sz="2500" b="0" i="0" baseline="30000" dirty="0">
                <a:solidFill>
                  <a:srgbClr val="000000"/>
                </a:solidFill>
                <a:effectLst/>
                <a:latin typeface="Arial" panose="020B0604020202020204" pitchFamily="34" charset="0"/>
                <a:cs typeface="Arial" panose="020B0604020202020204" pitchFamily="34" charset="0"/>
              </a:rPr>
              <a:t>®</a:t>
            </a:r>
            <a:r>
              <a:rPr lang="en-GB" sz="2500" b="0" i="0" dirty="0">
                <a:solidFill>
                  <a:srgbClr val="000000"/>
                </a:solidFill>
                <a:effectLst/>
                <a:latin typeface="Arial" panose="020B0604020202020204" pitchFamily="34" charset="0"/>
                <a:cs typeface="Arial" panose="020B0604020202020204" pitchFamily="34" charset="0"/>
              </a:rPr>
              <a:t> builds upon the power of </a:t>
            </a:r>
            <a:r>
              <a:rPr lang="en-GB" sz="2500" b="0" i="0" dirty="0" err="1">
                <a:solidFill>
                  <a:srgbClr val="000000"/>
                </a:solidFill>
                <a:effectLst/>
                <a:latin typeface="Arial" panose="020B0604020202020204" pitchFamily="34" charset="0"/>
                <a:cs typeface="Arial" panose="020B0604020202020204" pitchFamily="34" charset="0"/>
              </a:rPr>
              <a:t>LockDown</a:t>
            </a:r>
            <a:r>
              <a:rPr lang="en-GB" sz="2500" b="0" i="0" dirty="0">
                <a:solidFill>
                  <a:srgbClr val="000000"/>
                </a:solidFill>
                <a:effectLst/>
                <a:latin typeface="Arial" panose="020B0604020202020204" pitchFamily="34" charset="0"/>
                <a:cs typeface="Arial" panose="020B0604020202020204" pitchFamily="34" charset="0"/>
              </a:rPr>
              <a:t> Browser, using a student’s webcam and industry-leading video analytics to prevent cheating during exams</a:t>
            </a:r>
            <a:endParaRPr lang="en-GB" sz="2500" dirty="0">
              <a:solidFill>
                <a:srgbClr val="000000"/>
              </a:solidFill>
              <a:latin typeface="Arial" panose="020B0604020202020204" pitchFamily="34" charset="0"/>
              <a:cs typeface="Arial" panose="020B0604020202020204" pitchFamily="34" charset="0"/>
            </a:endParaRPr>
          </a:p>
        </p:txBody>
      </p:sp>
      <p:pic>
        <p:nvPicPr>
          <p:cNvPr id="1028" name="Picture 4" descr="how respondus lockdown browser detect cheating">
            <a:extLst>
              <a:ext uri="{FF2B5EF4-FFF2-40B4-BE49-F238E27FC236}">
                <a16:creationId xmlns:a16="http://schemas.microsoft.com/office/drawing/2014/main" id="{E63F4875-43AA-496C-93C6-852DEED570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0800" y="1489461"/>
            <a:ext cx="1932549" cy="19395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2" name="Picture 8" descr="Respondus Lockdown Browser &amp;amp; Monitor - Canvas">
            <a:extLst>
              <a:ext uri="{FF2B5EF4-FFF2-40B4-BE49-F238E27FC236}">
                <a16:creationId xmlns:a16="http://schemas.microsoft.com/office/drawing/2014/main" id="{9B368838-7A95-4D3E-8057-479B06ADD6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8300" y="5081420"/>
            <a:ext cx="2763866" cy="15559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9126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28"/>
                                        </p:tgtEl>
                                        <p:attrNameLst>
                                          <p:attrName>style.visibility</p:attrName>
                                        </p:attrNameLst>
                                      </p:cBhvr>
                                      <p:to>
                                        <p:strVal val="visible"/>
                                      </p:to>
                                    </p:set>
                                    <p:animEffect transition="in" filter="fade">
                                      <p:cBhvr>
                                        <p:cTn id="11" dur="500"/>
                                        <p:tgtEl>
                                          <p:spTgt spid="102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032"/>
                                        </p:tgtEl>
                                        <p:attrNameLst>
                                          <p:attrName>style.visibility</p:attrName>
                                        </p:attrNameLst>
                                      </p:cBhvr>
                                      <p:to>
                                        <p:strVal val="visible"/>
                                      </p:to>
                                    </p:set>
                                    <p:animEffect transition="in" filter="fade">
                                      <p:cBhvr>
                                        <p:cTn id="20"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146C8-C8DD-4923-A823-5653AB048D03}"/>
              </a:ext>
            </a:extLst>
          </p:cNvPr>
          <p:cNvSpPr>
            <a:spLocks noGrp="1"/>
          </p:cNvSpPr>
          <p:nvPr>
            <p:ph type="title"/>
          </p:nvPr>
        </p:nvSpPr>
        <p:spPr>
          <a:xfrm>
            <a:off x="419100" y="649065"/>
            <a:ext cx="11353800" cy="1306443"/>
          </a:xfrm>
        </p:spPr>
        <p:txBody>
          <a:bodyPr>
            <a:normAutofit/>
          </a:bodyPr>
          <a:lstStyle/>
          <a:p>
            <a:r>
              <a:rPr lang="en-GB" sz="3500" b="1" dirty="0">
                <a:effectLst>
                  <a:outerShdw blurRad="38100" dist="38100" dir="2700000" algn="tl">
                    <a:srgbClr val="000000">
                      <a:alpha val="43137"/>
                    </a:srgbClr>
                  </a:outerShdw>
                </a:effectLst>
              </a:rPr>
              <a:t>Before setting the exam: Implementation strategies  </a:t>
            </a:r>
          </a:p>
        </p:txBody>
      </p:sp>
      <p:graphicFrame>
        <p:nvGraphicFramePr>
          <p:cNvPr id="1032" name="Content Placeholder 2">
            <a:extLst>
              <a:ext uri="{FF2B5EF4-FFF2-40B4-BE49-F238E27FC236}">
                <a16:creationId xmlns:a16="http://schemas.microsoft.com/office/drawing/2014/main" id="{3DDD14A1-7FD3-4617-9D06-FDE82274E522}"/>
              </a:ext>
            </a:extLst>
          </p:cNvPr>
          <p:cNvGraphicFramePr>
            <a:graphicFrameLocks noGrp="1"/>
          </p:cNvGraphicFramePr>
          <p:nvPr>
            <p:ph idx="1"/>
            <p:extLst>
              <p:ext uri="{D42A27DB-BD31-4B8C-83A1-F6EECF244321}">
                <p14:modId xmlns:p14="http://schemas.microsoft.com/office/powerpoint/2010/main" val="802315328"/>
              </p:ext>
            </p:extLst>
          </p:nvPr>
        </p:nvGraphicFramePr>
        <p:xfrm>
          <a:off x="246015" y="1671568"/>
          <a:ext cx="11806648" cy="48213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17347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CE316-CB61-4FD6-9BC4-CFD64EC0FE18}"/>
              </a:ext>
            </a:extLst>
          </p:cNvPr>
          <p:cNvSpPr>
            <a:spLocks noGrp="1"/>
          </p:cNvSpPr>
          <p:nvPr>
            <p:ph type="title"/>
          </p:nvPr>
        </p:nvSpPr>
        <p:spPr>
          <a:xfrm>
            <a:off x="731520" y="731520"/>
            <a:ext cx="10597728" cy="1426464"/>
          </a:xfrm>
        </p:spPr>
        <p:txBody>
          <a:bodyPr>
            <a:normAutofit/>
          </a:bodyPr>
          <a:lstStyle/>
          <a:p>
            <a:r>
              <a:rPr lang="en-GB" sz="4000" dirty="0">
                <a:effectLst>
                  <a:outerShdw blurRad="38100" dist="38100" dir="2700000" algn="tl">
                    <a:srgbClr val="000000">
                      <a:alpha val="43137"/>
                    </a:srgbClr>
                  </a:outerShdw>
                </a:effectLst>
              </a:rPr>
              <a:t>Survey and technical check results </a:t>
            </a:r>
          </a:p>
        </p:txBody>
      </p:sp>
      <p:sp>
        <p:nvSpPr>
          <p:cNvPr id="3" name="Content Placeholder 2">
            <a:extLst>
              <a:ext uri="{FF2B5EF4-FFF2-40B4-BE49-F238E27FC236}">
                <a16:creationId xmlns:a16="http://schemas.microsoft.com/office/drawing/2014/main" id="{BFCC9091-DDA8-4E3C-9117-9623E3B10564}"/>
              </a:ext>
            </a:extLst>
          </p:cNvPr>
          <p:cNvSpPr>
            <a:spLocks noGrp="1"/>
          </p:cNvSpPr>
          <p:nvPr>
            <p:ph idx="1"/>
          </p:nvPr>
        </p:nvSpPr>
        <p:spPr>
          <a:xfrm>
            <a:off x="789456" y="1645035"/>
            <a:ext cx="11132913" cy="4481445"/>
          </a:xfrm>
        </p:spPr>
        <p:txBody>
          <a:bodyPr anchor="ctr">
            <a:normAutofit/>
          </a:bodyPr>
          <a:lstStyle/>
          <a:p>
            <a:pPr marL="0" lvl="0" indent="0">
              <a:buNone/>
            </a:pPr>
            <a:r>
              <a:rPr lang="en-GB" sz="3000" dirty="0">
                <a:effectLst/>
                <a:latin typeface="Calibri" panose="020F0502020204030204" pitchFamily="34" charset="0"/>
                <a:ea typeface="Times New Roman" panose="02020603050405020304" pitchFamily="18" charset="0"/>
              </a:rPr>
              <a:t>The survey was completed by 112 students with the outcomes below </a:t>
            </a:r>
          </a:p>
          <a:p>
            <a:pPr marL="342900" lvl="0" indent="-342900">
              <a:buFont typeface="Symbol" panose="05050102010706020507" pitchFamily="18" charset="2"/>
              <a:buChar char=""/>
            </a:pPr>
            <a:r>
              <a:rPr lang="en-GB" sz="2500" dirty="0">
                <a:effectLst/>
                <a:latin typeface="Arial" panose="020B0604020202020204" pitchFamily="34" charset="0"/>
                <a:ea typeface="Times New Roman" panose="02020603050405020304" pitchFamily="18" charset="0"/>
                <a:cs typeface="Arial" panose="020B0604020202020204" pitchFamily="34" charset="0"/>
              </a:rPr>
              <a:t>8 students opted for on campus sitting due to</a:t>
            </a:r>
            <a:endParaRPr lang="en-GB" sz="250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buFont typeface="Courier New" panose="02070309020205020404" pitchFamily="49" charset="0"/>
              <a:buChar char="o"/>
            </a:pPr>
            <a:r>
              <a:rPr lang="en-GB" sz="2500" dirty="0">
                <a:effectLst/>
                <a:latin typeface="Arial" panose="020B0604020202020204" pitchFamily="34" charset="0"/>
                <a:ea typeface="Times New Roman" panose="02020603050405020304" pitchFamily="18" charset="0"/>
                <a:cs typeface="Arial" panose="020B0604020202020204" pitchFamily="34" charset="0"/>
              </a:rPr>
              <a:t>Unsuitable environment</a:t>
            </a:r>
            <a:endParaRPr lang="en-GB" sz="250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buFont typeface="Courier New" panose="02070309020205020404" pitchFamily="49" charset="0"/>
              <a:buChar char="o"/>
            </a:pPr>
            <a:r>
              <a:rPr lang="en-GB" sz="2500" dirty="0">
                <a:effectLst/>
                <a:latin typeface="Arial" panose="020B0604020202020204" pitchFamily="34" charset="0"/>
                <a:ea typeface="Times New Roman" panose="02020603050405020304" pitchFamily="18" charset="0"/>
                <a:cs typeface="Arial" panose="020B0604020202020204" pitchFamily="34" charset="0"/>
              </a:rPr>
              <a:t>Unreliable internet</a:t>
            </a:r>
            <a:endParaRPr lang="en-GB" sz="25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500" dirty="0">
                <a:effectLst/>
                <a:latin typeface="Arial" panose="020B0604020202020204" pitchFamily="34" charset="0"/>
                <a:ea typeface="Times New Roman" panose="02020603050405020304" pitchFamily="18" charset="0"/>
                <a:cs typeface="Arial" panose="020B0604020202020204" pitchFamily="34" charset="0"/>
              </a:rPr>
              <a:t>4 students required human invigilation due to</a:t>
            </a:r>
            <a:endParaRPr lang="en-GB" sz="250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buFont typeface="Courier New" panose="02070309020205020404" pitchFamily="49" charset="0"/>
              <a:buChar char="o"/>
            </a:pPr>
            <a:r>
              <a:rPr lang="en-GB" sz="2500" dirty="0">
                <a:effectLst/>
                <a:latin typeface="Arial" panose="020B0604020202020204" pitchFamily="34" charset="0"/>
                <a:ea typeface="Times New Roman" panose="02020603050405020304" pitchFamily="18" charset="0"/>
                <a:cs typeface="Arial" panose="020B0604020202020204" pitchFamily="34" charset="0"/>
              </a:rPr>
              <a:t>Being overseas (Iran) where VPN is needed </a:t>
            </a:r>
            <a:endParaRPr lang="en-GB" sz="250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buFont typeface="Courier New" panose="02070309020205020404" pitchFamily="49" charset="0"/>
              <a:buChar char="o"/>
            </a:pPr>
            <a:r>
              <a:rPr lang="en-GB" sz="2500" dirty="0">
                <a:effectLst/>
                <a:latin typeface="Arial" panose="020B0604020202020204" pitchFamily="34" charset="0"/>
                <a:ea typeface="Times New Roman" panose="02020603050405020304" pitchFamily="18" charset="0"/>
                <a:cs typeface="Arial" panose="020B0604020202020204" pitchFamily="34" charset="0"/>
              </a:rPr>
              <a:t>Needing a human reader</a:t>
            </a:r>
          </a:p>
          <a:p>
            <a:pPr marL="742950" lvl="1" indent="-285750">
              <a:buFont typeface="Courier New" panose="02070309020205020404" pitchFamily="49" charset="0"/>
              <a:buChar char="o"/>
            </a:pPr>
            <a:r>
              <a:rPr lang="en-GB" sz="2500" dirty="0">
                <a:effectLst/>
                <a:latin typeface="Arial" panose="020B0604020202020204" pitchFamily="34" charset="0"/>
                <a:ea typeface="Calibri" panose="020F0502020204030204" pitchFamily="34" charset="0"/>
                <a:cs typeface="Arial" panose="020B0604020202020204" pitchFamily="34" charset="0"/>
              </a:rPr>
              <a:t>Unreliable internet post technical check</a:t>
            </a:r>
          </a:p>
          <a:p>
            <a:pPr marL="0" indent="0">
              <a:buNone/>
            </a:pPr>
            <a:endParaRPr lang="en-GB" sz="2300" dirty="0"/>
          </a:p>
        </p:txBody>
      </p:sp>
    </p:spTree>
    <p:extLst>
      <p:ext uri="{BB962C8B-B14F-4D97-AF65-F5344CB8AC3E}">
        <p14:creationId xmlns:p14="http://schemas.microsoft.com/office/powerpoint/2010/main" val="2747270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6B753-5BC5-46A4-B106-434A616927A8}"/>
              </a:ext>
            </a:extLst>
          </p:cNvPr>
          <p:cNvSpPr>
            <a:spLocks noGrp="1"/>
          </p:cNvSpPr>
          <p:nvPr>
            <p:ph type="title"/>
          </p:nvPr>
        </p:nvSpPr>
        <p:spPr>
          <a:xfrm>
            <a:off x="269108" y="784605"/>
            <a:ext cx="8504247" cy="863325"/>
          </a:xfrm>
        </p:spPr>
        <p:txBody>
          <a:bodyPr vert="horz" lIns="91440" tIns="45720" rIns="91440" bIns="45720" rtlCol="0" anchor="ctr">
            <a:normAutofit/>
          </a:bodyPr>
          <a:lstStyle/>
          <a:p>
            <a:r>
              <a:rPr lang="en-US" sz="4000" dirty="0">
                <a:effectLst>
                  <a:outerShdw blurRad="38100" dist="38100" dir="2700000" algn="tl">
                    <a:srgbClr val="000000">
                      <a:alpha val="43137"/>
                    </a:srgbClr>
                  </a:outerShdw>
                </a:effectLst>
              </a:rPr>
              <a:t>Exam Setting on Canvas</a:t>
            </a:r>
          </a:p>
        </p:txBody>
      </p:sp>
      <p:sp>
        <p:nvSpPr>
          <p:cNvPr id="8" name="TextBox 7">
            <a:extLst>
              <a:ext uri="{FF2B5EF4-FFF2-40B4-BE49-F238E27FC236}">
                <a16:creationId xmlns:a16="http://schemas.microsoft.com/office/drawing/2014/main" id="{CF300BCA-588A-42D6-ABF3-53D756628394}"/>
              </a:ext>
            </a:extLst>
          </p:cNvPr>
          <p:cNvSpPr txBox="1"/>
          <p:nvPr/>
        </p:nvSpPr>
        <p:spPr>
          <a:xfrm>
            <a:off x="122986" y="1808807"/>
            <a:ext cx="4599929" cy="5113273"/>
          </a:xfrm>
          <a:prstGeom prst="rect">
            <a:avLst/>
          </a:prstGeom>
        </p:spPr>
        <p:txBody>
          <a:bodyPr vert="horz" lIns="91440" tIns="45720" rIns="91440" bIns="45720" rtlCol="0">
            <a:normAutofit/>
          </a:bodyPr>
          <a:lstStyle/>
          <a:p>
            <a:pPr marL="342900" lvl="0" indent="-228600">
              <a:lnSpc>
                <a:spcPct val="90000"/>
              </a:lnSpc>
              <a:spcAft>
                <a:spcPts val="600"/>
              </a:spcAft>
              <a:buFont typeface="Arial" panose="020B0604020202020204" pitchFamily="34" charset="0"/>
              <a:buChar char="•"/>
            </a:pPr>
            <a:r>
              <a:rPr lang="en-US" sz="2000" b="1" dirty="0">
                <a:solidFill>
                  <a:schemeClr val="bg1"/>
                </a:solidFill>
                <a:effectLst>
                  <a:outerShdw blurRad="38100" dist="38100" dir="2700000" algn="tl">
                    <a:srgbClr val="000000">
                      <a:alpha val="43137"/>
                    </a:srgbClr>
                  </a:outerShdw>
                </a:effectLst>
              </a:rPr>
              <a:t>Four versions were created on canvas</a:t>
            </a:r>
          </a:p>
          <a:p>
            <a:pPr marL="742950" lvl="1" indent="-228600">
              <a:lnSpc>
                <a:spcPct val="90000"/>
              </a:lnSpc>
              <a:spcAft>
                <a:spcPts val="600"/>
              </a:spcAft>
              <a:buFont typeface="Arial" panose="020B0604020202020204" pitchFamily="34" charset="0"/>
              <a:buChar char="•"/>
            </a:pPr>
            <a:r>
              <a:rPr lang="en-US" sz="2000" dirty="0">
                <a:solidFill>
                  <a:schemeClr val="bg1"/>
                </a:solidFill>
                <a:effectLst/>
              </a:rPr>
              <a:t>Home online</a:t>
            </a:r>
          </a:p>
          <a:p>
            <a:pPr marL="742950" lvl="1" indent="-228600">
              <a:lnSpc>
                <a:spcPct val="90000"/>
              </a:lnSpc>
              <a:spcAft>
                <a:spcPts val="600"/>
              </a:spcAft>
              <a:buFont typeface="Arial" panose="020B0604020202020204" pitchFamily="34" charset="0"/>
              <a:buChar char="•"/>
            </a:pPr>
            <a:r>
              <a:rPr lang="en-US" sz="2000" dirty="0">
                <a:solidFill>
                  <a:schemeClr val="bg1"/>
                </a:solidFill>
                <a:effectLst/>
              </a:rPr>
              <a:t>Campus online</a:t>
            </a:r>
          </a:p>
          <a:p>
            <a:pPr marL="742950" lvl="1" indent="-228600">
              <a:lnSpc>
                <a:spcPct val="90000"/>
              </a:lnSpc>
              <a:spcAft>
                <a:spcPts val="600"/>
              </a:spcAft>
              <a:buFont typeface="Arial" panose="020B0604020202020204" pitchFamily="34" charset="0"/>
              <a:buChar char="•"/>
            </a:pPr>
            <a:r>
              <a:rPr lang="en-US" sz="2000" dirty="0">
                <a:solidFill>
                  <a:schemeClr val="bg1"/>
                </a:solidFill>
                <a:effectLst/>
              </a:rPr>
              <a:t>Home with human invigilation</a:t>
            </a:r>
          </a:p>
          <a:p>
            <a:pPr marL="742950" lvl="1" indent="-228600">
              <a:lnSpc>
                <a:spcPct val="90000"/>
              </a:lnSpc>
              <a:spcAft>
                <a:spcPts val="600"/>
              </a:spcAft>
              <a:buFont typeface="Arial" panose="020B0604020202020204" pitchFamily="34" charset="0"/>
              <a:buChar char="•"/>
            </a:pPr>
            <a:r>
              <a:rPr lang="en-US" sz="2000" dirty="0">
                <a:solidFill>
                  <a:schemeClr val="bg1"/>
                </a:solidFill>
                <a:effectLst/>
              </a:rPr>
              <a:t>Back up</a:t>
            </a:r>
          </a:p>
        </p:txBody>
      </p:sp>
      <p:pic>
        <p:nvPicPr>
          <p:cNvPr id="10" name="Picture 9">
            <a:extLst>
              <a:ext uri="{FF2B5EF4-FFF2-40B4-BE49-F238E27FC236}">
                <a16:creationId xmlns:a16="http://schemas.microsoft.com/office/drawing/2014/main" id="{86F73D10-59BE-4FAA-A59F-787FABFB4076}"/>
              </a:ext>
            </a:extLst>
          </p:cNvPr>
          <p:cNvPicPr>
            <a:picLocks noChangeAspect="1"/>
          </p:cNvPicPr>
          <p:nvPr/>
        </p:nvPicPr>
        <p:blipFill>
          <a:blip r:embed="rId2"/>
          <a:stretch>
            <a:fillRect/>
          </a:stretch>
        </p:blipFill>
        <p:spPr>
          <a:xfrm>
            <a:off x="5391505" y="1647930"/>
            <a:ext cx="6531387" cy="5210070"/>
          </a:xfrm>
          <a:prstGeom prst="rect">
            <a:avLst/>
          </a:prstGeom>
        </p:spPr>
      </p:pic>
    </p:spTree>
    <p:extLst>
      <p:ext uri="{BB962C8B-B14F-4D97-AF65-F5344CB8AC3E}">
        <p14:creationId xmlns:p14="http://schemas.microsoft.com/office/powerpoint/2010/main" val="1393584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AC57907-C8B9-4B32-8DE6-45ECAA8E602B}"/>
              </a:ext>
            </a:extLst>
          </p:cNvPr>
          <p:cNvSpPr txBox="1">
            <a:spLocks/>
          </p:cNvSpPr>
          <p:nvPr/>
        </p:nvSpPr>
        <p:spPr bwMode="auto">
          <a:xfrm>
            <a:off x="444500" y="904875"/>
            <a:ext cx="10515600" cy="754063"/>
          </a:xfrm>
          <a:prstGeom prst="rect">
            <a:avLst/>
          </a:prstGeom>
          <a:noFill/>
          <a:ln>
            <a:noFill/>
          </a:ln>
          <a:extLst>
            <a:ext uri="{FAA26D3D-D897-4be2-8F04-BA451C77F1D7}">
              <ma14:placeholderFlag xmlns:ma14="http://schemas.microsoft.com/office/mac/drawingml/2011/main" xmlns="" val="1"/>
            </a:ext>
            <a:ext uri="{C572A759-6A51-4108-AA02-DFA0A04FC94B}">
              <ma14:wrappingTextBox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vert="horz" wrap="square" lIns="45718" tIns="45718" rIns="45718" bIns="45718" numCol="1" anchor="b" anchorCtr="0" compatLnSpc="1">
            <a:prstTxWarp prst="textNoShape">
              <a:avLst/>
            </a:prstTxWarp>
          </a:bodyPr>
          <a:lstStyle>
            <a:lvl1pPr algn="ctr" rtl="0" eaLnBrk="1" fontAlgn="base" hangingPunct="1">
              <a:lnSpc>
                <a:spcPct val="90000"/>
              </a:lnSpc>
              <a:spcBef>
                <a:spcPct val="0"/>
              </a:spcBef>
              <a:spcAft>
                <a:spcPct val="0"/>
              </a:spcAft>
              <a:defRPr sz="6000" b="1">
                <a:solidFill>
                  <a:schemeClr val="bg1"/>
                </a:solidFill>
                <a:latin typeface="Arial"/>
                <a:ea typeface="ＭＳ Ｐゴシック" charset="0"/>
                <a:cs typeface="Arial"/>
                <a:sym typeface="Arial" charset="0"/>
              </a:defRPr>
            </a:lvl1pPr>
            <a:lvl2pPr algn="l" rtl="0" eaLnBrk="1" fontAlgn="base" hangingPunct="1">
              <a:lnSpc>
                <a:spcPct val="90000"/>
              </a:lnSpc>
              <a:spcBef>
                <a:spcPct val="0"/>
              </a:spcBef>
              <a:spcAft>
                <a:spcPct val="0"/>
              </a:spcAft>
              <a:defRPr sz="4400" b="1">
                <a:solidFill>
                  <a:srgbClr val="FFFFFF"/>
                </a:solidFill>
                <a:latin typeface="Arial"/>
                <a:ea typeface="ＭＳ Ｐゴシック" charset="0"/>
                <a:cs typeface="Arial"/>
                <a:sym typeface="Arial" charset="0"/>
              </a:defRPr>
            </a:lvl2pPr>
            <a:lvl3pPr algn="l" rtl="0" eaLnBrk="1" fontAlgn="base" hangingPunct="1">
              <a:lnSpc>
                <a:spcPct val="90000"/>
              </a:lnSpc>
              <a:spcBef>
                <a:spcPct val="0"/>
              </a:spcBef>
              <a:spcAft>
                <a:spcPct val="0"/>
              </a:spcAft>
              <a:defRPr sz="4400" b="1">
                <a:solidFill>
                  <a:srgbClr val="FFFFFF"/>
                </a:solidFill>
                <a:latin typeface="Arial"/>
                <a:ea typeface="ＭＳ Ｐゴシック" charset="0"/>
                <a:cs typeface="Arial"/>
                <a:sym typeface="Arial" charset="0"/>
              </a:defRPr>
            </a:lvl3pPr>
            <a:lvl4pPr algn="l" rtl="0" eaLnBrk="1" fontAlgn="base" hangingPunct="1">
              <a:lnSpc>
                <a:spcPct val="90000"/>
              </a:lnSpc>
              <a:spcBef>
                <a:spcPct val="0"/>
              </a:spcBef>
              <a:spcAft>
                <a:spcPct val="0"/>
              </a:spcAft>
              <a:defRPr sz="4400" b="1">
                <a:solidFill>
                  <a:srgbClr val="FFFFFF"/>
                </a:solidFill>
                <a:latin typeface="Arial"/>
                <a:ea typeface="ＭＳ Ｐゴシック" charset="0"/>
                <a:cs typeface="Arial"/>
                <a:sym typeface="Arial" charset="0"/>
              </a:defRPr>
            </a:lvl4pPr>
            <a:lvl5pPr algn="l" rtl="0" eaLnBrk="1" fontAlgn="base" hangingPunct="1">
              <a:lnSpc>
                <a:spcPct val="90000"/>
              </a:lnSpc>
              <a:spcBef>
                <a:spcPct val="0"/>
              </a:spcBef>
              <a:spcAft>
                <a:spcPct val="0"/>
              </a:spcAft>
              <a:defRPr sz="4400" b="1">
                <a:solidFill>
                  <a:srgbClr val="FFFFFF"/>
                </a:solidFill>
                <a:latin typeface="Arial"/>
                <a:ea typeface="ＭＳ Ｐゴシック" charset="0"/>
                <a:cs typeface="Arial"/>
                <a:sym typeface="Arial" charset="0"/>
              </a:defRPr>
            </a:lvl5pPr>
            <a:lvl6pPr marL="0" marR="0" indent="0" algn="l" defTabSz="914400" eaLnBrk="1" latinLnBrk="0" hangingPunct="1">
              <a:lnSpc>
                <a:spcPct val="90000"/>
              </a:lnSpc>
              <a:spcBef>
                <a:spcPts val="0"/>
              </a:spcBef>
              <a:spcAft>
                <a:spcPts val="0"/>
              </a:spcAft>
              <a:buClrTx/>
              <a:buSzTx/>
              <a:buFontTx/>
              <a:buNone/>
              <a:tabLst/>
              <a:defRPr sz="4400" b="1" i="0" u="none" strike="noStrike" cap="none" spc="0" baseline="0">
                <a:ln>
                  <a:noFill/>
                </a:ln>
                <a:solidFill>
                  <a:srgbClr val="FFFFFF"/>
                </a:solidFill>
                <a:uFillTx/>
                <a:latin typeface="Arial"/>
                <a:ea typeface="Arial"/>
                <a:cs typeface="Arial"/>
                <a:sym typeface="Arial"/>
              </a:defRPr>
            </a:lvl6pPr>
            <a:lvl7pPr marL="0" marR="0" indent="0" algn="l" defTabSz="914400" eaLnBrk="1" latinLnBrk="0" hangingPunct="1">
              <a:lnSpc>
                <a:spcPct val="90000"/>
              </a:lnSpc>
              <a:spcBef>
                <a:spcPts val="0"/>
              </a:spcBef>
              <a:spcAft>
                <a:spcPts val="0"/>
              </a:spcAft>
              <a:buClrTx/>
              <a:buSzTx/>
              <a:buFontTx/>
              <a:buNone/>
              <a:tabLst/>
              <a:defRPr sz="4400" b="1" i="0" u="none" strike="noStrike" cap="none" spc="0" baseline="0">
                <a:ln>
                  <a:noFill/>
                </a:ln>
                <a:solidFill>
                  <a:srgbClr val="FFFFFF"/>
                </a:solidFill>
                <a:uFillTx/>
                <a:latin typeface="Arial"/>
                <a:ea typeface="Arial"/>
                <a:cs typeface="Arial"/>
                <a:sym typeface="Arial"/>
              </a:defRPr>
            </a:lvl7pPr>
            <a:lvl8pPr marL="0" marR="0" indent="0" algn="l" defTabSz="914400" eaLnBrk="1" latinLnBrk="0" hangingPunct="1">
              <a:lnSpc>
                <a:spcPct val="90000"/>
              </a:lnSpc>
              <a:spcBef>
                <a:spcPts val="0"/>
              </a:spcBef>
              <a:spcAft>
                <a:spcPts val="0"/>
              </a:spcAft>
              <a:buClrTx/>
              <a:buSzTx/>
              <a:buFontTx/>
              <a:buNone/>
              <a:tabLst/>
              <a:defRPr sz="4400" b="1" i="0" u="none" strike="noStrike" cap="none" spc="0" baseline="0">
                <a:ln>
                  <a:noFill/>
                </a:ln>
                <a:solidFill>
                  <a:srgbClr val="FFFFFF"/>
                </a:solidFill>
                <a:uFillTx/>
                <a:latin typeface="Arial"/>
                <a:ea typeface="Arial"/>
                <a:cs typeface="Arial"/>
                <a:sym typeface="Arial"/>
              </a:defRPr>
            </a:lvl8pPr>
            <a:lvl9pPr marL="0" marR="0" indent="0" algn="l" defTabSz="914400" eaLnBrk="1" latinLnBrk="0" hangingPunct="1">
              <a:lnSpc>
                <a:spcPct val="90000"/>
              </a:lnSpc>
              <a:spcBef>
                <a:spcPts val="0"/>
              </a:spcBef>
              <a:spcAft>
                <a:spcPts val="0"/>
              </a:spcAft>
              <a:buClrTx/>
              <a:buSzTx/>
              <a:buFontTx/>
              <a:buNone/>
              <a:tabLst/>
              <a:defRPr sz="4400" b="1" i="0" u="none" strike="noStrike" cap="none" spc="0" baseline="0">
                <a:ln>
                  <a:noFill/>
                </a:ln>
                <a:solidFill>
                  <a:srgbClr val="FFFFFF"/>
                </a:solidFill>
                <a:uFillTx/>
                <a:latin typeface="Arial"/>
                <a:ea typeface="Arial"/>
                <a:cs typeface="Arial"/>
                <a:sym typeface="Arial"/>
              </a:defRPr>
            </a:lvl9pPr>
          </a:lstStyle>
          <a:p>
            <a:pPr algn="l"/>
            <a:r>
              <a:rPr lang="en-GB" sz="4400" kern="0" dirty="0"/>
              <a:t>Outcomes</a:t>
            </a:r>
          </a:p>
        </p:txBody>
      </p:sp>
      <p:pic>
        <p:nvPicPr>
          <p:cNvPr id="5" name="Picture 4">
            <a:extLst>
              <a:ext uri="{FF2B5EF4-FFF2-40B4-BE49-F238E27FC236}">
                <a16:creationId xmlns:a16="http://schemas.microsoft.com/office/drawing/2014/main" id="{237E888D-8F2B-46B5-901D-8F8BE625CFF3}"/>
              </a:ext>
            </a:extLst>
          </p:cNvPr>
          <p:cNvPicPr>
            <a:picLocks noChangeAspect="1"/>
          </p:cNvPicPr>
          <p:nvPr/>
        </p:nvPicPr>
        <p:blipFill>
          <a:blip r:embed="rId2"/>
          <a:stretch>
            <a:fillRect/>
          </a:stretch>
        </p:blipFill>
        <p:spPr>
          <a:xfrm>
            <a:off x="168551" y="0"/>
            <a:ext cx="4539698" cy="6858000"/>
          </a:xfrm>
          <a:prstGeom prst="rect">
            <a:avLst/>
          </a:prstGeom>
        </p:spPr>
      </p:pic>
      <p:pic>
        <p:nvPicPr>
          <p:cNvPr id="7" name="Picture 6">
            <a:extLst>
              <a:ext uri="{FF2B5EF4-FFF2-40B4-BE49-F238E27FC236}">
                <a16:creationId xmlns:a16="http://schemas.microsoft.com/office/drawing/2014/main" id="{9BA5D5E1-2A77-42DC-8BAF-48E90C3ACD89}"/>
              </a:ext>
            </a:extLst>
          </p:cNvPr>
          <p:cNvPicPr>
            <a:picLocks noChangeAspect="1"/>
          </p:cNvPicPr>
          <p:nvPr/>
        </p:nvPicPr>
        <p:blipFill>
          <a:blip r:embed="rId3"/>
          <a:stretch>
            <a:fillRect/>
          </a:stretch>
        </p:blipFill>
        <p:spPr>
          <a:xfrm>
            <a:off x="7449782" y="13253"/>
            <a:ext cx="3457998" cy="6858000"/>
          </a:xfrm>
          <a:prstGeom prst="rect">
            <a:avLst/>
          </a:prstGeom>
        </p:spPr>
      </p:pic>
      <p:sp>
        <p:nvSpPr>
          <p:cNvPr id="8" name="Rectangle 7">
            <a:extLst>
              <a:ext uri="{FF2B5EF4-FFF2-40B4-BE49-F238E27FC236}">
                <a16:creationId xmlns:a16="http://schemas.microsoft.com/office/drawing/2014/main" id="{598F593F-4BD7-4276-9841-C19FBB80C304}"/>
              </a:ext>
            </a:extLst>
          </p:cNvPr>
          <p:cNvSpPr/>
          <p:nvPr/>
        </p:nvSpPr>
        <p:spPr>
          <a:xfrm>
            <a:off x="168551" y="725557"/>
            <a:ext cx="2236719" cy="278295"/>
          </a:xfrm>
          <a:prstGeom prst="rect">
            <a:avLst/>
          </a:prstGeom>
          <a:noFill/>
          <a:ln w="190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B8EC2568-939E-4F07-BE39-78F884BDFEB9}"/>
              </a:ext>
            </a:extLst>
          </p:cNvPr>
          <p:cNvSpPr/>
          <p:nvPr/>
        </p:nvSpPr>
        <p:spPr>
          <a:xfrm>
            <a:off x="201681" y="2053709"/>
            <a:ext cx="3190875" cy="278295"/>
          </a:xfrm>
          <a:prstGeom prst="rect">
            <a:avLst/>
          </a:prstGeom>
          <a:noFill/>
          <a:ln w="190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6E4A3CAC-79EB-4BC5-8610-EB663CC18944}"/>
              </a:ext>
            </a:extLst>
          </p:cNvPr>
          <p:cNvSpPr/>
          <p:nvPr/>
        </p:nvSpPr>
        <p:spPr>
          <a:xfrm>
            <a:off x="201681" y="3137831"/>
            <a:ext cx="2236719" cy="278295"/>
          </a:xfrm>
          <a:prstGeom prst="rect">
            <a:avLst/>
          </a:prstGeom>
          <a:noFill/>
          <a:ln w="1905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241B09E4-0252-47D5-97FC-BDE7B20F3A21}"/>
              </a:ext>
            </a:extLst>
          </p:cNvPr>
          <p:cNvSpPr/>
          <p:nvPr/>
        </p:nvSpPr>
        <p:spPr>
          <a:xfrm>
            <a:off x="3064568" y="139147"/>
            <a:ext cx="2325136" cy="725557"/>
          </a:xfrm>
          <a:prstGeom prst="rect">
            <a:avLst/>
          </a:prstGeom>
          <a:solidFill>
            <a:schemeClr val="bg1"/>
          </a:solidFill>
          <a:ln w="28575">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1" dirty="0">
                <a:effectLst>
                  <a:outerShdw blurRad="38100" dist="38100" dir="2700000" algn="tl">
                    <a:srgbClr val="000000">
                      <a:alpha val="43137"/>
                    </a:srgbClr>
                  </a:outerShdw>
                </a:effectLst>
              </a:rPr>
              <a:t>Online exam last year</a:t>
            </a:r>
          </a:p>
          <a:p>
            <a:pPr algn="ctr"/>
            <a:r>
              <a:rPr lang="en-GB" sz="1800" b="1" dirty="0">
                <a:effectLst>
                  <a:outerShdw blurRad="38100" dist="38100" dir="2700000" algn="tl">
                    <a:srgbClr val="000000">
                      <a:alpha val="43137"/>
                    </a:srgbClr>
                  </a:outerShdw>
                </a:effectLst>
              </a:rPr>
              <a:t>(NO proctoring)</a:t>
            </a:r>
          </a:p>
        </p:txBody>
      </p:sp>
      <p:sp>
        <p:nvSpPr>
          <p:cNvPr id="15" name="Rectangle 14">
            <a:extLst>
              <a:ext uri="{FF2B5EF4-FFF2-40B4-BE49-F238E27FC236}">
                <a16:creationId xmlns:a16="http://schemas.microsoft.com/office/drawing/2014/main" id="{B6519A6B-02F8-4F19-AE0E-3C58A611B4C9}"/>
              </a:ext>
            </a:extLst>
          </p:cNvPr>
          <p:cNvSpPr/>
          <p:nvPr/>
        </p:nvSpPr>
        <p:spPr>
          <a:xfrm>
            <a:off x="9698313" y="137935"/>
            <a:ext cx="2325136" cy="725557"/>
          </a:xfrm>
          <a:prstGeom prst="rect">
            <a:avLst/>
          </a:prstGeom>
          <a:solidFill>
            <a:schemeClr val="bg1"/>
          </a:solidFill>
          <a:ln w="28575">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effectLst>
                  <a:outerShdw blurRad="38100" dist="38100" dir="2700000" algn="tl">
                    <a:srgbClr val="000000">
                      <a:alpha val="43137"/>
                    </a:srgbClr>
                  </a:outerShdw>
                </a:effectLst>
              </a:rPr>
              <a:t>Online exam this year</a:t>
            </a:r>
          </a:p>
          <a:p>
            <a:pPr algn="ctr"/>
            <a:r>
              <a:rPr lang="en-GB" sz="1800" dirty="0">
                <a:effectLst>
                  <a:outerShdw blurRad="38100" dist="38100" dir="2700000" algn="tl">
                    <a:srgbClr val="000000">
                      <a:alpha val="43137"/>
                    </a:srgbClr>
                  </a:outerShdw>
                </a:effectLst>
              </a:rPr>
              <a:t>(WITH proctoring)</a:t>
            </a:r>
          </a:p>
        </p:txBody>
      </p:sp>
      <p:sp>
        <p:nvSpPr>
          <p:cNvPr id="16" name="Rectangle 15">
            <a:extLst>
              <a:ext uri="{FF2B5EF4-FFF2-40B4-BE49-F238E27FC236}">
                <a16:creationId xmlns:a16="http://schemas.microsoft.com/office/drawing/2014/main" id="{690DC2D1-FC75-42B2-B8A5-13AEFCFCDEA7}"/>
              </a:ext>
            </a:extLst>
          </p:cNvPr>
          <p:cNvSpPr/>
          <p:nvPr/>
        </p:nvSpPr>
        <p:spPr>
          <a:xfrm>
            <a:off x="7483753" y="1003852"/>
            <a:ext cx="3200812" cy="5764696"/>
          </a:xfrm>
          <a:prstGeom prst="rect">
            <a:avLst/>
          </a:prstGeom>
          <a:noFill/>
          <a:ln w="28575">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13339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up)">
                                      <p:cBhvr>
                                        <p:cTn id="3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4"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10;&#10;Description automatically generated">
            <a:extLst>
              <a:ext uri="{FF2B5EF4-FFF2-40B4-BE49-F238E27FC236}">
                <a16:creationId xmlns:a16="http://schemas.microsoft.com/office/drawing/2014/main" id="{DC048D59-7CC8-480C-A965-B322A32FBDF4}"/>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400000"/>
                    </a14:imgEffect>
                  </a14:imgLayer>
                </a14:imgProps>
              </a:ext>
            </a:extLst>
          </a:blip>
          <a:srcRect l="1229"/>
          <a:stretch/>
        </p:blipFill>
        <p:spPr>
          <a:xfrm>
            <a:off x="663647" y="1721648"/>
            <a:ext cx="5229677" cy="3274422"/>
          </a:xfrm>
          <a:prstGeom prst="rect">
            <a:avLst/>
          </a:prstGeom>
          <a:ln w="28575">
            <a:solidFill>
              <a:srgbClr val="990099"/>
            </a:solidFill>
          </a:ln>
        </p:spPr>
      </p:pic>
      <p:pic>
        <p:nvPicPr>
          <p:cNvPr id="10" name="Picture 9" descr="Chart&#10;&#10;Description automatically generated">
            <a:extLst>
              <a:ext uri="{FF2B5EF4-FFF2-40B4-BE49-F238E27FC236}">
                <a16:creationId xmlns:a16="http://schemas.microsoft.com/office/drawing/2014/main" id="{CD49E395-1AEA-4CBB-A4B9-E65E7825B34B}"/>
              </a:ext>
            </a:extLst>
          </p:cNvPr>
          <p:cNvPicPr preferRelativeResize="0">
            <a:picLocks/>
          </p:cNvPicPr>
          <p:nvPr/>
        </p:nvPicPr>
        <p:blipFill rotWithShape="1">
          <a:blip r:embed="rId4">
            <a:extLst>
              <a:ext uri="{BEBA8EAE-BF5A-486C-A8C5-ECC9F3942E4B}">
                <a14:imgProps xmlns:a14="http://schemas.microsoft.com/office/drawing/2010/main">
                  <a14:imgLayer r:embed="rId5">
                    <a14:imgEffect>
                      <a14:saturation sat="400000"/>
                    </a14:imgEffect>
                  </a14:imgLayer>
                </a14:imgProps>
              </a:ext>
            </a:extLst>
          </a:blip>
          <a:srcRect l="776"/>
          <a:stretch/>
        </p:blipFill>
        <p:spPr>
          <a:xfrm>
            <a:off x="6300290" y="1715589"/>
            <a:ext cx="5253565" cy="3274422"/>
          </a:xfrm>
          <a:prstGeom prst="rect">
            <a:avLst/>
          </a:prstGeom>
          <a:ln w="28575">
            <a:solidFill>
              <a:srgbClr val="990099"/>
            </a:solidFill>
          </a:ln>
        </p:spPr>
      </p:pic>
      <p:sp>
        <p:nvSpPr>
          <p:cNvPr id="8" name="Oval 7">
            <a:extLst>
              <a:ext uri="{FF2B5EF4-FFF2-40B4-BE49-F238E27FC236}">
                <a16:creationId xmlns:a16="http://schemas.microsoft.com/office/drawing/2014/main" id="{16E31327-FBD0-4433-8E0F-B585CBC531E2}"/>
              </a:ext>
            </a:extLst>
          </p:cNvPr>
          <p:cNvSpPr/>
          <p:nvPr/>
        </p:nvSpPr>
        <p:spPr>
          <a:xfrm>
            <a:off x="663647" y="2743201"/>
            <a:ext cx="913944" cy="56270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05CD190E-C859-4E2F-B4B5-B3D01BBC374E}"/>
              </a:ext>
            </a:extLst>
          </p:cNvPr>
          <p:cNvSpPr/>
          <p:nvPr/>
        </p:nvSpPr>
        <p:spPr>
          <a:xfrm>
            <a:off x="6370336" y="2714732"/>
            <a:ext cx="913944" cy="56270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Up 8">
            <a:extLst>
              <a:ext uri="{FF2B5EF4-FFF2-40B4-BE49-F238E27FC236}">
                <a16:creationId xmlns:a16="http://schemas.microsoft.com/office/drawing/2014/main" id="{3E81F0DF-CBE3-48DD-B409-94063473D2C7}"/>
              </a:ext>
            </a:extLst>
          </p:cNvPr>
          <p:cNvSpPr/>
          <p:nvPr/>
        </p:nvSpPr>
        <p:spPr>
          <a:xfrm>
            <a:off x="1690346" y="3228034"/>
            <a:ext cx="251501" cy="249531"/>
          </a:xfrm>
          <a:prstGeom prst="upArrow">
            <a:avLst/>
          </a:prstGeom>
          <a:solidFill>
            <a:schemeClr val="tx1"/>
          </a:solidFill>
          <a:ln>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Arrow: Up 21">
            <a:extLst>
              <a:ext uri="{FF2B5EF4-FFF2-40B4-BE49-F238E27FC236}">
                <a16:creationId xmlns:a16="http://schemas.microsoft.com/office/drawing/2014/main" id="{F8F93544-C53C-423A-9D51-D58BF8639A9B}"/>
              </a:ext>
            </a:extLst>
          </p:cNvPr>
          <p:cNvSpPr/>
          <p:nvPr/>
        </p:nvSpPr>
        <p:spPr>
          <a:xfrm>
            <a:off x="7491811" y="3228033"/>
            <a:ext cx="251501" cy="249531"/>
          </a:xfrm>
          <a:prstGeom prst="upArrow">
            <a:avLst/>
          </a:prstGeom>
          <a:solidFill>
            <a:schemeClr val="tx1"/>
          </a:solidFill>
          <a:ln>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15DB295F-3C17-48F9-9070-DF32443AEE32}"/>
              </a:ext>
            </a:extLst>
          </p:cNvPr>
          <p:cNvSpPr>
            <a:spLocks noGrp="1"/>
          </p:cNvSpPr>
          <p:nvPr>
            <p:ph type="title"/>
          </p:nvPr>
        </p:nvSpPr>
        <p:spPr>
          <a:xfrm>
            <a:off x="444500" y="904875"/>
            <a:ext cx="10515600" cy="754063"/>
          </a:xfrm>
        </p:spPr>
        <p:txBody>
          <a:bodyPr/>
          <a:lstStyle/>
          <a:p>
            <a:r>
              <a:rPr lang="en-GB" dirty="0"/>
              <a:t>Outcomes</a:t>
            </a:r>
          </a:p>
        </p:txBody>
      </p:sp>
    </p:spTree>
    <p:extLst>
      <p:ext uri="{BB962C8B-B14F-4D97-AF65-F5344CB8AC3E}">
        <p14:creationId xmlns:p14="http://schemas.microsoft.com/office/powerpoint/2010/main" val="229552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up)">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animBg="1"/>
      <p:bldP spid="9" grpId="0" animBg="1"/>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FEA83-ABA8-4178-B8A5-BA69BA763086}"/>
              </a:ext>
            </a:extLst>
          </p:cNvPr>
          <p:cNvSpPr>
            <a:spLocks noGrp="1"/>
          </p:cNvSpPr>
          <p:nvPr>
            <p:ph type="title"/>
          </p:nvPr>
        </p:nvSpPr>
        <p:spPr/>
        <p:txBody>
          <a:bodyPr/>
          <a:lstStyle/>
          <a:p>
            <a:r>
              <a:rPr lang="en-GB" dirty="0"/>
              <a:t>Outcomes</a:t>
            </a:r>
          </a:p>
        </p:txBody>
      </p:sp>
      <p:sp>
        <p:nvSpPr>
          <p:cNvPr id="3" name="Content Placeholder 2">
            <a:extLst>
              <a:ext uri="{FF2B5EF4-FFF2-40B4-BE49-F238E27FC236}">
                <a16:creationId xmlns:a16="http://schemas.microsoft.com/office/drawing/2014/main" id="{C678CA0F-7601-4904-87CF-2AD3E2D0A21E}"/>
              </a:ext>
            </a:extLst>
          </p:cNvPr>
          <p:cNvSpPr>
            <a:spLocks noGrp="1"/>
          </p:cNvSpPr>
          <p:nvPr>
            <p:ph idx="1"/>
          </p:nvPr>
        </p:nvSpPr>
        <p:spPr>
          <a:xfrm>
            <a:off x="444500" y="1901825"/>
            <a:ext cx="11181443" cy="4351338"/>
          </a:xfrm>
        </p:spPr>
        <p:txBody>
          <a:bodyPr/>
          <a:lstStyle/>
          <a:p>
            <a:pPr>
              <a:spcAft>
                <a:spcPts val="1200"/>
              </a:spcAft>
            </a:pPr>
            <a:r>
              <a:rPr lang="en-GB" sz="25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This system was used successfully for an end of module examination in January. </a:t>
            </a:r>
          </a:p>
          <a:p>
            <a:pPr>
              <a:spcAft>
                <a:spcPts val="1200"/>
              </a:spcAft>
            </a:pPr>
            <a:r>
              <a:rPr lang="en-GB" sz="2500" dirty="0">
                <a:solidFill>
                  <a:srgbClr val="000000"/>
                </a:solidFill>
                <a:effectLst/>
                <a:latin typeface="Arial" panose="020B0604020202020204" pitchFamily="34" charset="0"/>
                <a:ea typeface="Calibri" panose="020F0502020204030204" pitchFamily="34" charset="0"/>
                <a:cs typeface="Arial" panose="020B0604020202020204" pitchFamily="34" charset="0"/>
              </a:rPr>
              <a:t>Out of a cohort of 112 students, 103 completed the exam online </a:t>
            </a:r>
          </a:p>
          <a:p>
            <a:pPr>
              <a:spcAft>
                <a:spcPts val="1200"/>
              </a:spcAft>
            </a:pPr>
            <a:r>
              <a:rPr lang="en-GB" sz="25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overall exam average mark was 58% (range 24%-82%), there was no statistically significant difference (p&gt; 0.05) in average marks between the students who sat the exam online at home and those who sat it on campus. </a:t>
            </a:r>
          </a:p>
          <a:p>
            <a:pPr>
              <a:spcAft>
                <a:spcPts val="1200"/>
              </a:spcAft>
            </a:pPr>
            <a:r>
              <a:rPr lang="en-GB" sz="25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overall average mark and pass rate were similar to the previous year where students sat a paper-based exam on campus with human invigilation.</a:t>
            </a:r>
            <a:endParaRPr lang="en-GB" sz="2500" dirty="0">
              <a:effectLst/>
              <a:latin typeface="Arial" panose="020B0604020202020204" pitchFamily="34" charset="0"/>
              <a:ea typeface="Calibri" panose="020F0502020204030204" pitchFamily="34" charset="0"/>
              <a:cs typeface="Arial" panose="020B0604020202020204" pitchFamily="34" charset="0"/>
            </a:endParaRPr>
          </a:p>
          <a:p>
            <a:endParaRPr lang="en-GB" dirty="0"/>
          </a:p>
        </p:txBody>
      </p:sp>
      <p:grpSp>
        <p:nvGrpSpPr>
          <p:cNvPr id="4" name="Google Shape;6979;p42">
            <a:extLst>
              <a:ext uri="{FF2B5EF4-FFF2-40B4-BE49-F238E27FC236}">
                <a16:creationId xmlns:a16="http://schemas.microsoft.com/office/drawing/2014/main" id="{02B6C4EC-DEB5-42D3-9AAD-0F3998DDA0EA}"/>
              </a:ext>
            </a:extLst>
          </p:cNvPr>
          <p:cNvGrpSpPr/>
          <p:nvPr/>
        </p:nvGrpSpPr>
        <p:grpSpPr>
          <a:xfrm>
            <a:off x="10282251" y="243427"/>
            <a:ext cx="1483370" cy="1502388"/>
            <a:chOff x="847400" y="1503588"/>
            <a:chExt cx="342496" cy="341553"/>
          </a:xfrm>
        </p:grpSpPr>
        <p:sp>
          <p:nvSpPr>
            <p:cNvPr id="5" name="Google Shape;6980;p42">
              <a:extLst>
                <a:ext uri="{FF2B5EF4-FFF2-40B4-BE49-F238E27FC236}">
                  <a16:creationId xmlns:a16="http://schemas.microsoft.com/office/drawing/2014/main" id="{7BBDA60D-6592-4F9F-B662-50491A883F38}"/>
                </a:ext>
              </a:extLst>
            </p:cNvPr>
            <p:cNvSpPr/>
            <p:nvPr/>
          </p:nvSpPr>
          <p:spPr>
            <a:xfrm>
              <a:off x="989998" y="1503588"/>
              <a:ext cx="57300" cy="31487"/>
            </a:xfrm>
            <a:custGeom>
              <a:avLst/>
              <a:gdLst/>
              <a:ahLst/>
              <a:cxnLst/>
              <a:rect l="l" t="t" r="r" b="b"/>
              <a:pathLst>
                <a:path w="3827" h="2103" extrusionOk="0">
                  <a:moveTo>
                    <a:pt x="337" y="0"/>
                  </a:moveTo>
                  <a:cubicBezTo>
                    <a:pt x="148" y="0"/>
                    <a:pt x="0" y="147"/>
                    <a:pt x="0" y="315"/>
                  </a:cubicBezTo>
                  <a:lnTo>
                    <a:pt x="0" y="1766"/>
                  </a:lnTo>
                  <a:cubicBezTo>
                    <a:pt x="0" y="1955"/>
                    <a:pt x="148" y="2103"/>
                    <a:pt x="337" y="2103"/>
                  </a:cubicBezTo>
                  <a:lnTo>
                    <a:pt x="3490" y="2103"/>
                  </a:lnTo>
                  <a:cubicBezTo>
                    <a:pt x="3680" y="2103"/>
                    <a:pt x="3827" y="1955"/>
                    <a:pt x="3827" y="1766"/>
                  </a:cubicBezTo>
                  <a:lnTo>
                    <a:pt x="3827" y="315"/>
                  </a:lnTo>
                  <a:cubicBezTo>
                    <a:pt x="3827" y="147"/>
                    <a:pt x="3680" y="0"/>
                    <a:pt x="3490" y="0"/>
                  </a:cubicBezTo>
                  <a:close/>
                </a:path>
              </a:pathLst>
            </a:custGeom>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6981;p42">
              <a:extLst>
                <a:ext uri="{FF2B5EF4-FFF2-40B4-BE49-F238E27FC236}">
                  <a16:creationId xmlns:a16="http://schemas.microsoft.com/office/drawing/2014/main" id="{2D1740DB-BF66-4014-9E12-FB464BB5B2ED}"/>
                </a:ext>
              </a:extLst>
            </p:cNvPr>
            <p:cNvSpPr/>
            <p:nvPr/>
          </p:nvSpPr>
          <p:spPr>
            <a:xfrm>
              <a:off x="1025572" y="1503588"/>
              <a:ext cx="21725" cy="31487"/>
            </a:xfrm>
            <a:custGeom>
              <a:avLst/>
              <a:gdLst/>
              <a:ahLst/>
              <a:cxnLst/>
              <a:rect l="l" t="t" r="r" b="b"/>
              <a:pathLst>
                <a:path w="1451" h="2103" extrusionOk="0">
                  <a:moveTo>
                    <a:pt x="0" y="0"/>
                  </a:moveTo>
                  <a:lnTo>
                    <a:pt x="0" y="2103"/>
                  </a:lnTo>
                  <a:lnTo>
                    <a:pt x="1114" y="2103"/>
                  </a:lnTo>
                  <a:cubicBezTo>
                    <a:pt x="1304" y="2103"/>
                    <a:pt x="1451" y="1955"/>
                    <a:pt x="1451" y="1766"/>
                  </a:cubicBezTo>
                  <a:lnTo>
                    <a:pt x="1451" y="315"/>
                  </a:lnTo>
                  <a:cubicBezTo>
                    <a:pt x="1451" y="147"/>
                    <a:pt x="1304" y="0"/>
                    <a:pt x="1114" y="0"/>
                  </a:cubicBezTo>
                  <a:close/>
                </a:path>
              </a:pathLst>
            </a:custGeom>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6982;p42">
              <a:extLst>
                <a:ext uri="{FF2B5EF4-FFF2-40B4-BE49-F238E27FC236}">
                  <a16:creationId xmlns:a16="http://schemas.microsoft.com/office/drawing/2014/main" id="{12F729EB-B76F-4699-8BC1-AAE69944429D}"/>
                </a:ext>
              </a:extLst>
            </p:cNvPr>
            <p:cNvSpPr/>
            <p:nvPr/>
          </p:nvSpPr>
          <p:spPr>
            <a:xfrm>
              <a:off x="867538" y="1552368"/>
              <a:ext cx="302220" cy="183233"/>
            </a:xfrm>
            <a:custGeom>
              <a:avLst/>
              <a:gdLst/>
              <a:ahLst/>
              <a:cxnLst/>
              <a:rect l="l" t="t" r="r" b="b"/>
              <a:pathLst>
                <a:path w="20185" h="12238" extrusionOk="0">
                  <a:moveTo>
                    <a:pt x="337" y="1"/>
                  </a:moveTo>
                  <a:cubicBezTo>
                    <a:pt x="148" y="1"/>
                    <a:pt x="1" y="148"/>
                    <a:pt x="1" y="337"/>
                  </a:cubicBezTo>
                  <a:lnTo>
                    <a:pt x="1" y="11901"/>
                  </a:lnTo>
                  <a:cubicBezTo>
                    <a:pt x="1" y="12090"/>
                    <a:pt x="148" y="12237"/>
                    <a:pt x="337" y="12237"/>
                  </a:cubicBezTo>
                  <a:lnTo>
                    <a:pt x="19848" y="12237"/>
                  </a:lnTo>
                  <a:cubicBezTo>
                    <a:pt x="20037" y="12237"/>
                    <a:pt x="20184" y="12069"/>
                    <a:pt x="20184" y="11901"/>
                  </a:cubicBezTo>
                  <a:lnTo>
                    <a:pt x="20184" y="337"/>
                  </a:lnTo>
                  <a:cubicBezTo>
                    <a:pt x="20184" y="148"/>
                    <a:pt x="20037" y="1"/>
                    <a:pt x="19848" y="1"/>
                  </a:cubicBezTo>
                  <a:close/>
                </a:path>
              </a:pathLst>
            </a:custGeom>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983;p42">
              <a:extLst>
                <a:ext uri="{FF2B5EF4-FFF2-40B4-BE49-F238E27FC236}">
                  <a16:creationId xmlns:a16="http://schemas.microsoft.com/office/drawing/2014/main" id="{4C0AB1CB-8760-40D4-A313-BF8D9C0496D5}"/>
                </a:ext>
              </a:extLst>
            </p:cNvPr>
            <p:cNvSpPr/>
            <p:nvPr/>
          </p:nvSpPr>
          <p:spPr>
            <a:xfrm>
              <a:off x="1149275" y="1552368"/>
              <a:ext cx="20482" cy="183233"/>
            </a:xfrm>
            <a:custGeom>
              <a:avLst/>
              <a:gdLst/>
              <a:ahLst/>
              <a:cxnLst/>
              <a:rect l="l" t="t" r="r" b="b"/>
              <a:pathLst>
                <a:path w="1368" h="12238" extrusionOk="0">
                  <a:moveTo>
                    <a:pt x="1" y="1"/>
                  </a:moveTo>
                  <a:lnTo>
                    <a:pt x="1" y="12237"/>
                  </a:lnTo>
                  <a:lnTo>
                    <a:pt x="1031" y="12237"/>
                  </a:lnTo>
                  <a:cubicBezTo>
                    <a:pt x="1220" y="12237"/>
                    <a:pt x="1367" y="12069"/>
                    <a:pt x="1367" y="11901"/>
                  </a:cubicBezTo>
                  <a:lnTo>
                    <a:pt x="1367" y="337"/>
                  </a:lnTo>
                  <a:cubicBezTo>
                    <a:pt x="1367" y="148"/>
                    <a:pt x="1220" y="1"/>
                    <a:pt x="1031" y="1"/>
                  </a:cubicBezTo>
                  <a:close/>
                </a:path>
              </a:pathLst>
            </a:custGeom>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6984;p42">
              <a:extLst>
                <a:ext uri="{FF2B5EF4-FFF2-40B4-BE49-F238E27FC236}">
                  <a16:creationId xmlns:a16="http://schemas.microsoft.com/office/drawing/2014/main" id="{2C94E5FC-56EA-4044-8A2D-D9270A1A2797}"/>
                </a:ext>
              </a:extLst>
            </p:cNvPr>
            <p:cNvSpPr/>
            <p:nvPr/>
          </p:nvSpPr>
          <p:spPr>
            <a:xfrm>
              <a:off x="847400" y="1524984"/>
              <a:ext cx="342496" cy="37476"/>
            </a:xfrm>
            <a:custGeom>
              <a:avLst/>
              <a:gdLst/>
              <a:ahLst/>
              <a:cxnLst/>
              <a:rect l="l" t="t" r="r" b="b"/>
              <a:pathLst>
                <a:path w="22875" h="2503" extrusionOk="0">
                  <a:moveTo>
                    <a:pt x="337" y="1"/>
                  </a:moveTo>
                  <a:cubicBezTo>
                    <a:pt x="148" y="1"/>
                    <a:pt x="0" y="148"/>
                    <a:pt x="0" y="337"/>
                  </a:cubicBezTo>
                  <a:lnTo>
                    <a:pt x="0" y="2166"/>
                  </a:lnTo>
                  <a:cubicBezTo>
                    <a:pt x="0" y="2356"/>
                    <a:pt x="148" y="2503"/>
                    <a:pt x="337" y="2503"/>
                  </a:cubicBezTo>
                  <a:lnTo>
                    <a:pt x="22559" y="2503"/>
                  </a:lnTo>
                  <a:cubicBezTo>
                    <a:pt x="22728" y="2503"/>
                    <a:pt x="22875" y="2356"/>
                    <a:pt x="22875" y="2166"/>
                  </a:cubicBezTo>
                  <a:lnTo>
                    <a:pt x="22875" y="337"/>
                  </a:lnTo>
                  <a:cubicBezTo>
                    <a:pt x="22875" y="169"/>
                    <a:pt x="22728" y="1"/>
                    <a:pt x="22559" y="1"/>
                  </a:cubicBezTo>
                  <a:close/>
                </a:path>
              </a:pathLst>
            </a:custGeom>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985;p42">
              <a:extLst>
                <a:ext uri="{FF2B5EF4-FFF2-40B4-BE49-F238E27FC236}">
                  <a16:creationId xmlns:a16="http://schemas.microsoft.com/office/drawing/2014/main" id="{AD44C015-CE1B-446A-8A96-47623CB52860}"/>
                </a:ext>
              </a:extLst>
            </p:cNvPr>
            <p:cNvSpPr/>
            <p:nvPr/>
          </p:nvSpPr>
          <p:spPr>
            <a:xfrm>
              <a:off x="950964" y="1790042"/>
              <a:ext cx="135366" cy="31487"/>
            </a:xfrm>
            <a:custGeom>
              <a:avLst/>
              <a:gdLst/>
              <a:ahLst/>
              <a:cxnLst/>
              <a:rect l="l" t="t" r="r" b="b"/>
              <a:pathLst>
                <a:path w="9041" h="2103" extrusionOk="0">
                  <a:moveTo>
                    <a:pt x="1199" y="0"/>
                  </a:moveTo>
                  <a:cubicBezTo>
                    <a:pt x="1094" y="0"/>
                    <a:pt x="967" y="84"/>
                    <a:pt x="904" y="190"/>
                  </a:cubicBezTo>
                  <a:lnTo>
                    <a:pt x="127" y="1598"/>
                  </a:lnTo>
                  <a:cubicBezTo>
                    <a:pt x="0" y="1829"/>
                    <a:pt x="169" y="2103"/>
                    <a:pt x="421" y="2103"/>
                  </a:cubicBezTo>
                  <a:lnTo>
                    <a:pt x="8620" y="2103"/>
                  </a:lnTo>
                  <a:cubicBezTo>
                    <a:pt x="8873" y="2103"/>
                    <a:pt x="9041" y="1829"/>
                    <a:pt x="8915" y="1598"/>
                  </a:cubicBezTo>
                  <a:lnTo>
                    <a:pt x="8116" y="190"/>
                  </a:lnTo>
                  <a:cubicBezTo>
                    <a:pt x="8053" y="84"/>
                    <a:pt x="7948" y="0"/>
                    <a:pt x="7821" y="0"/>
                  </a:cubicBezTo>
                  <a:close/>
                </a:path>
              </a:pathLst>
            </a:custGeom>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986;p42">
              <a:extLst>
                <a:ext uri="{FF2B5EF4-FFF2-40B4-BE49-F238E27FC236}">
                  <a16:creationId xmlns:a16="http://schemas.microsoft.com/office/drawing/2014/main" id="{62683064-5338-43A0-9E0B-6CA3CFECA3B7}"/>
                </a:ext>
              </a:extLst>
            </p:cNvPr>
            <p:cNvSpPr/>
            <p:nvPr/>
          </p:nvSpPr>
          <p:spPr>
            <a:xfrm>
              <a:off x="911931" y="1752581"/>
              <a:ext cx="82798" cy="92560"/>
            </a:xfrm>
            <a:custGeom>
              <a:avLst/>
              <a:gdLst/>
              <a:ahLst/>
              <a:cxnLst/>
              <a:rect l="l" t="t" r="r" b="b"/>
              <a:pathLst>
                <a:path w="5530" h="6182" extrusionOk="0">
                  <a:moveTo>
                    <a:pt x="3448" y="0"/>
                  </a:moveTo>
                  <a:cubicBezTo>
                    <a:pt x="3322" y="0"/>
                    <a:pt x="3217" y="85"/>
                    <a:pt x="3154" y="190"/>
                  </a:cubicBezTo>
                  <a:lnTo>
                    <a:pt x="126" y="5698"/>
                  </a:lnTo>
                  <a:cubicBezTo>
                    <a:pt x="0" y="5908"/>
                    <a:pt x="169" y="6182"/>
                    <a:pt x="421" y="6182"/>
                  </a:cubicBezTo>
                  <a:lnTo>
                    <a:pt x="2166" y="6182"/>
                  </a:lnTo>
                  <a:cubicBezTo>
                    <a:pt x="2292" y="6182"/>
                    <a:pt x="2397" y="6119"/>
                    <a:pt x="2460" y="6013"/>
                  </a:cubicBezTo>
                  <a:lnTo>
                    <a:pt x="5488" y="505"/>
                  </a:lnTo>
                  <a:cubicBezTo>
                    <a:pt x="5530" y="400"/>
                    <a:pt x="5530" y="274"/>
                    <a:pt x="5488" y="169"/>
                  </a:cubicBezTo>
                  <a:cubicBezTo>
                    <a:pt x="5425" y="63"/>
                    <a:pt x="5298" y="0"/>
                    <a:pt x="5193" y="0"/>
                  </a:cubicBezTo>
                  <a:close/>
                </a:path>
              </a:pathLst>
            </a:custGeom>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987;p42">
              <a:extLst>
                <a:ext uri="{FF2B5EF4-FFF2-40B4-BE49-F238E27FC236}">
                  <a16:creationId xmlns:a16="http://schemas.microsoft.com/office/drawing/2014/main" id="{37E5F788-BB0B-408A-8D30-8D557FFE8C03}"/>
                </a:ext>
              </a:extLst>
            </p:cNvPr>
            <p:cNvSpPr/>
            <p:nvPr/>
          </p:nvSpPr>
          <p:spPr>
            <a:xfrm>
              <a:off x="1041623" y="1752850"/>
              <a:ext cx="83741" cy="92290"/>
            </a:xfrm>
            <a:custGeom>
              <a:avLst/>
              <a:gdLst/>
              <a:ahLst/>
              <a:cxnLst/>
              <a:rect l="l" t="t" r="r" b="b"/>
              <a:pathLst>
                <a:path w="5593" h="6164" extrusionOk="0">
                  <a:moveTo>
                    <a:pt x="2184" y="0"/>
                  </a:moveTo>
                  <a:cubicBezTo>
                    <a:pt x="2171" y="0"/>
                    <a:pt x="2158" y="1"/>
                    <a:pt x="2145" y="3"/>
                  </a:cubicBezTo>
                  <a:lnTo>
                    <a:pt x="400" y="3"/>
                  </a:lnTo>
                  <a:cubicBezTo>
                    <a:pt x="148" y="3"/>
                    <a:pt x="0" y="277"/>
                    <a:pt x="127" y="487"/>
                  </a:cubicBezTo>
                  <a:lnTo>
                    <a:pt x="3133" y="5995"/>
                  </a:lnTo>
                  <a:cubicBezTo>
                    <a:pt x="3196" y="6101"/>
                    <a:pt x="3301" y="6164"/>
                    <a:pt x="3427" y="6164"/>
                  </a:cubicBezTo>
                  <a:lnTo>
                    <a:pt x="5172" y="6164"/>
                  </a:lnTo>
                  <a:cubicBezTo>
                    <a:pt x="5425" y="6164"/>
                    <a:pt x="5593" y="5890"/>
                    <a:pt x="5467" y="5680"/>
                  </a:cubicBezTo>
                  <a:lnTo>
                    <a:pt x="2439" y="172"/>
                  </a:lnTo>
                  <a:cubicBezTo>
                    <a:pt x="2383" y="77"/>
                    <a:pt x="2292" y="0"/>
                    <a:pt x="2184" y="0"/>
                  </a:cubicBezTo>
                  <a:close/>
                </a:path>
              </a:pathLst>
            </a:custGeom>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988;p42">
              <a:extLst>
                <a:ext uri="{FF2B5EF4-FFF2-40B4-BE49-F238E27FC236}">
                  <a16:creationId xmlns:a16="http://schemas.microsoft.com/office/drawing/2014/main" id="{9CE0C364-8969-4B2B-93F2-28144B2F72C7}"/>
                </a:ext>
              </a:extLst>
            </p:cNvPr>
            <p:cNvSpPr/>
            <p:nvPr/>
          </p:nvSpPr>
          <p:spPr>
            <a:xfrm>
              <a:off x="949392" y="1752850"/>
              <a:ext cx="46535" cy="20198"/>
            </a:xfrm>
            <a:custGeom>
              <a:avLst/>
              <a:gdLst/>
              <a:ahLst/>
              <a:cxnLst/>
              <a:rect l="l" t="t" r="r" b="b"/>
              <a:pathLst>
                <a:path w="3108" h="1349" extrusionOk="0">
                  <a:moveTo>
                    <a:pt x="908" y="0"/>
                  </a:moveTo>
                  <a:cubicBezTo>
                    <a:pt x="799" y="0"/>
                    <a:pt x="708" y="77"/>
                    <a:pt x="652" y="172"/>
                  </a:cubicBezTo>
                  <a:lnTo>
                    <a:pt x="0" y="1349"/>
                  </a:lnTo>
                  <a:lnTo>
                    <a:pt x="2502" y="1349"/>
                  </a:lnTo>
                  <a:lnTo>
                    <a:pt x="2986" y="487"/>
                  </a:lnTo>
                  <a:cubicBezTo>
                    <a:pt x="3107" y="264"/>
                    <a:pt x="2956" y="2"/>
                    <a:pt x="2719" y="2"/>
                  </a:cubicBezTo>
                  <a:cubicBezTo>
                    <a:pt x="2710" y="2"/>
                    <a:pt x="2701" y="3"/>
                    <a:pt x="2691" y="3"/>
                  </a:cubicBezTo>
                  <a:lnTo>
                    <a:pt x="946" y="3"/>
                  </a:lnTo>
                  <a:cubicBezTo>
                    <a:pt x="933" y="1"/>
                    <a:pt x="920" y="0"/>
                    <a:pt x="908" y="0"/>
                  </a:cubicBezTo>
                  <a:close/>
                </a:path>
              </a:pathLst>
            </a:custGeom>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989;p42">
              <a:extLst>
                <a:ext uri="{FF2B5EF4-FFF2-40B4-BE49-F238E27FC236}">
                  <a16:creationId xmlns:a16="http://schemas.microsoft.com/office/drawing/2014/main" id="{6C7654DB-4BC2-4DEB-A980-957540CDC5DF}"/>
                </a:ext>
              </a:extLst>
            </p:cNvPr>
            <p:cNvSpPr/>
            <p:nvPr/>
          </p:nvSpPr>
          <p:spPr>
            <a:xfrm>
              <a:off x="1041623" y="1752850"/>
              <a:ext cx="46280" cy="20198"/>
            </a:xfrm>
            <a:custGeom>
              <a:avLst/>
              <a:gdLst/>
              <a:ahLst/>
              <a:cxnLst/>
              <a:rect l="l" t="t" r="r" b="b"/>
              <a:pathLst>
                <a:path w="3091" h="1349" extrusionOk="0">
                  <a:moveTo>
                    <a:pt x="2184" y="0"/>
                  </a:moveTo>
                  <a:cubicBezTo>
                    <a:pt x="2171" y="0"/>
                    <a:pt x="2158" y="1"/>
                    <a:pt x="2145" y="3"/>
                  </a:cubicBezTo>
                  <a:lnTo>
                    <a:pt x="400" y="3"/>
                  </a:lnTo>
                  <a:cubicBezTo>
                    <a:pt x="148" y="3"/>
                    <a:pt x="0" y="277"/>
                    <a:pt x="127" y="487"/>
                  </a:cubicBezTo>
                  <a:lnTo>
                    <a:pt x="589" y="1349"/>
                  </a:lnTo>
                  <a:lnTo>
                    <a:pt x="3091" y="1349"/>
                  </a:lnTo>
                  <a:lnTo>
                    <a:pt x="2439" y="172"/>
                  </a:lnTo>
                  <a:cubicBezTo>
                    <a:pt x="2383" y="77"/>
                    <a:pt x="2292" y="0"/>
                    <a:pt x="2184" y="0"/>
                  </a:cubicBezTo>
                  <a:close/>
                </a:path>
              </a:pathLst>
            </a:custGeom>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6990;p42">
              <a:extLst>
                <a:ext uri="{FF2B5EF4-FFF2-40B4-BE49-F238E27FC236}">
                  <a16:creationId xmlns:a16="http://schemas.microsoft.com/office/drawing/2014/main" id="{544ED2B2-74C2-49F2-8AF4-B5D522A23FD1}"/>
                </a:ext>
              </a:extLst>
            </p:cNvPr>
            <p:cNvSpPr/>
            <p:nvPr/>
          </p:nvSpPr>
          <p:spPr>
            <a:xfrm>
              <a:off x="847400" y="1725510"/>
              <a:ext cx="342496" cy="37162"/>
            </a:xfrm>
            <a:custGeom>
              <a:avLst/>
              <a:gdLst/>
              <a:ahLst/>
              <a:cxnLst/>
              <a:rect l="l" t="t" r="r" b="b"/>
              <a:pathLst>
                <a:path w="22875" h="2482" extrusionOk="0">
                  <a:moveTo>
                    <a:pt x="337" y="0"/>
                  </a:moveTo>
                  <a:cubicBezTo>
                    <a:pt x="148" y="0"/>
                    <a:pt x="0" y="147"/>
                    <a:pt x="0" y="337"/>
                  </a:cubicBezTo>
                  <a:lnTo>
                    <a:pt x="0" y="2145"/>
                  </a:lnTo>
                  <a:cubicBezTo>
                    <a:pt x="0" y="2334"/>
                    <a:pt x="148" y="2481"/>
                    <a:pt x="337" y="2481"/>
                  </a:cubicBezTo>
                  <a:lnTo>
                    <a:pt x="22559" y="2481"/>
                  </a:lnTo>
                  <a:cubicBezTo>
                    <a:pt x="22728" y="2481"/>
                    <a:pt x="22875" y="2334"/>
                    <a:pt x="22875" y="2145"/>
                  </a:cubicBezTo>
                  <a:lnTo>
                    <a:pt x="22875" y="337"/>
                  </a:lnTo>
                  <a:cubicBezTo>
                    <a:pt x="22875" y="147"/>
                    <a:pt x="22728" y="0"/>
                    <a:pt x="22559" y="0"/>
                  </a:cubicBezTo>
                  <a:close/>
                </a:path>
              </a:pathLst>
            </a:custGeom>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6991;p42">
              <a:extLst>
                <a:ext uri="{FF2B5EF4-FFF2-40B4-BE49-F238E27FC236}">
                  <a16:creationId xmlns:a16="http://schemas.microsoft.com/office/drawing/2014/main" id="{2C5D36CD-7BB3-4275-A7A0-56B799B653AC}"/>
                </a:ext>
              </a:extLst>
            </p:cNvPr>
            <p:cNvSpPr/>
            <p:nvPr/>
          </p:nvSpPr>
          <p:spPr>
            <a:xfrm>
              <a:off x="1168799" y="1524984"/>
              <a:ext cx="21096" cy="37476"/>
            </a:xfrm>
            <a:custGeom>
              <a:avLst/>
              <a:gdLst/>
              <a:ahLst/>
              <a:cxnLst/>
              <a:rect l="l" t="t" r="r" b="b"/>
              <a:pathLst>
                <a:path w="1409" h="2503" extrusionOk="0">
                  <a:moveTo>
                    <a:pt x="0" y="1"/>
                  </a:moveTo>
                  <a:lnTo>
                    <a:pt x="0" y="2503"/>
                  </a:lnTo>
                  <a:lnTo>
                    <a:pt x="1093" y="2503"/>
                  </a:lnTo>
                  <a:cubicBezTo>
                    <a:pt x="1262" y="2503"/>
                    <a:pt x="1409" y="2356"/>
                    <a:pt x="1409" y="2166"/>
                  </a:cubicBezTo>
                  <a:lnTo>
                    <a:pt x="1409" y="337"/>
                  </a:lnTo>
                  <a:cubicBezTo>
                    <a:pt x="1409" y="169"/>
                    <a:pt x="1262" y="1"/>
                    <a:pt x="1093" y="1"/>
                  </a:cubicBezTo>
                  <a:close/>
                </a:path>
              </a:pathLst>
            </a:custGeom>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6992;p42">
              <a:extLst>
                <a:ext uri="{FF2B5EF4-FFF2-40B4-BE49-F238E27FC236}">
                  <a16:creationId xmlns:a16="http://schemas.microsoft.com/office/drawing/2014/main" id="{58C487E3-7F62-425B-9B28-4E60C0EDAB3C}"/>
                </a:ext>
              </a:extLst>
            </p:cNvPr>
            <p:cNvSpPr/>
            <p:nvPr/>
          </p:nvSpPr>
          <p:spPr>
            <a:xfrm>
              <a:off x="1168799" y="1725510"/>
              <a:ext cx="21096" cy="37162"/>
            </a:xfrm>
            <a:custGeom>
              <a:avLst/>
              <a:gdLst/>
              <a:ahLst/>
              <a:cxnLst/>
              <a:rect l="l" t="t" r="r" b="b"/>
              <a:pathLst>
                <a:path w="1409" h="2482" extrusionOk="0">
                  <a:moveTo>
                    <a:pt x="0" y="0"/>
                  </a:moveTo>
                  <a:lnTo>
                    <a:pt x="0" y="2481"/>
                  </a:lnTo>
                  <a:lnTo>
                    <a:pt x="1093" y="2481"/>
                  </a:lnTo>
                  <a:cubicBezTo>
                    <a:pt x="1262" y="2481"/>
                    <a:pt x="1409" y="2334"/>
                    <a:pt x="1409" y="2145"/>
                  </a:cubicBezTo>
                  <a:lnTo>
                    <a:pt x="1409" y="337"/>
                  </a:lnTo>
                  <a:cubicBezTo>
                    <a:pt x="1409" y="147"/>
                    <a:pt x="1262" y="0"/>
                    <a:pt x="1093" y="0"/>
                  </a:cubicBezTo>
                  <a:close/>
                </a:path>
              </a:pathLst>
            </a:custGeom>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6993;p42">
              <a:extLst>
                <a:ext uri="{FF2B5EF4-FFF2-40B4-BE49-F238E27FC236}">
                  <a16:creationId xmlns:a16="http://schemas.microsoft.com/office/drawing/2014/main" id="{04D98013-8871-4F90-B618-94AECB488E8A}"/>
                </a:ext>
              </a:extLst>
            </p:cNvPr>
            <p:cNvSpPr/>
            <p:nvPr/>
          </p:nvSpPr>
          <p:spPr>
            <a:xfrm>
              <a:off x="1046339" y="1601703"/>
              <a:ext cx="47418" cy="50787"/>
            </a:xfrm>
            <a:custGeom>
              <a:avLst/>
              <a:gdLst/>
              <a:ahLst/>
              <a:cxnLst/>
              <a:rect l="l" t="t" r="r" b="b"/>
              <a:pathLst>
                <a:path w="3167" h="3392" extrusionOk="0">
                  <a:moveTo>
                    <a:pt x="2688" y="0"/>
                  </a:moveTo>
                  <a:cubicBezTo>
                    <a:pt x="2601" y="0"/>
                    <a:pt x="2511" y="39"/>
                    <a:pt x="2440" y="133"/>
                  </a:cubicBezTo>
                  <a:lnTo>
                    <a:pt x="190" y="2845"/>
                  </a:lnTo>
                  <a:cubicBezTo>
                    <a:pt x="1" y="3055"/>
                    <a:pt x="148" y="3392"/>
                    <a:pt x="442" y="3392"/>
                  </a:cubicBezTo>
                  <a:cubicBezTo>
                    <a:pt x="547" y="3392"/>
                    <a:pt x="631" y="3329"/>
                    <a:pt x="695" y="3266"/>
                  </a:cubicBezTo>
                  <a:lnTo>
                    <a:pt x="2965" y="553"/>
                  </a:lnTo>
                  <a:cubicBezTo>
                    <a:pt x="3167" y="305"/>
                    <a:pt x="2934" y="0"/>
                    <a:pt x="2688" y="0"/>
                  </a:cubicBezTo>
                  <a:close/>
                </a:path>
              </a:pathLst>
            </a:custGeom>
            <a:solidFill>
              <a:schemeClr val="accent1">
                <a:lumMod val="20000"/>
                <a:lumOff val="80000"/>
              </a:schemeClr>
            </a:solidFill>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6994;p42">
              <a:extLst>
                <a:ext uri="{FF2B5EF4-FFF2-40B4-BE49-F238E27FC236}">
                  <a16:creationId xmlns:a16="http://schemas.microsoft.com/office/drawing/2014/main" id="{46511E6A-BDE3-4385-AF62-F4E592F55F35}"/>
                </a:ext>
              </a:extLst>
            </p:cNvPr>
            <p:cNvSpPr/>
            <p:nvPr/>
          </p:nvSpPr>
          <p:spPr>
            <a:xfrm>
              <a:off x="990567" y="1630091"/>
              <a:ext cx="48556" cy="29331"/>
            </a:xfrm>
            <a:custGeom>
              <a:avLst/>
              <a:gdLst/>
              <a:ahLst/>
              <a:cxnLst/>
              <a:rect l="l" t="t" r="r" b="b"/>
              <a:pathLst>
                <a:path w="3243" h="1959" extrusionOk="0">
                  <a:moveTo>
                    <a:pt x="494" y="0"/>
                  </a:moveTo>
                  <a:cubicBezTo>
                    <a:pt x="194" y="0"/>
                    <a:pt x="0" y="454"/>
                    <a:pt x="341" y="634"/>
                  </a:cubicBezTo>
                  <a:lnTo>
                    <a:pt x="2611" y="1916"/>
                  </a:lnTo>
                  <a:cubicBezTo>
                    <a:pt x="2653" y="1937"/>
                    <a:pt x="2717" y="1958"/>
                    <a:pt x="2759" y="1958"/>
                  </a:cubicBezTo>
                  <a:cubicBezTo>
                    <a:pt x="3116" y="1958"/>
                    <a:pt x="3242" y="1496"/>
                    <a:pt x="2927" y="1327"/>
                  </a:cubicBezTo>
                  <a:lnTo>
                    <a:pt x="656" y="45"/>
                  </a:lnTo>
                  <a:cubicBezTo>
                    <a:pt x="600" y="14"/>
                    <a:pt x="545" y="0"/>
                    <a:pt x="494" y="0"/>
                  </a:cubicBezTo>
                  <a:close/>
                </a:path>
              </a:pathLst>
            </a:custGeom>
            <a:solidFill>
              <a:schemeClr val="accent1">
                <a:lumMod val="20000"/>
                <a:lumOff val="80000"/>
              </a:schemeClr>
            </a:solidFill>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6995;p42">
              <a:extLst>
                <a:ext uri="{FF2B5EF4-FFF2-40B4-BE49-F238E27FC236}">
                  <a16:creationId xmlns:a16="http://schemas.microsoft.com/office/drawing/2014/main" id="{87716180-2F59-46F1-8A6E-3F3A3E7994E8}"/>
                </a:ext>
              </a:extLst>
            </p:cNvPr>
            <p:cNvSpPr/>
            <p:nvPr/>
          </p:nvSpPr>
          <p:spPr>
            <a:xfrm>
              <a:off x="940573" y="1633983"/>
              <a:ext cx="44543" cy="51565"/>
            </a:xfrm>
            <a:custGeom>
              <a:avLst/>
              <a:gdLst/>
              <a:ahLst/>
              <a:cxnLst/>
              <a:rect l="l" t="t" r="r" b="b"/>
              <a:pathLst>
                <a:path w="2975" h="3444" extrusionOk="0">
                  <a:moveTo>
                    <a:pt x="2525" y="0"/>
                  </a:moveTo>
                  <a:cubicBezTo>
                    <a:pt x="2444" y="0"/>
                    <a:pt x="2362" y="30"/>
                    <a:pt x="2292" y="100"/>
                  </a:cubicBezTo>
                  <a:lnTo>
                    <a:pt x="148" y="2918"/>
                  </a:lnTo>
                  <a:cubicBezTo>
                    <a:pt x="1" y="3149"/>
                    <a:pt x="148" y="3443"/>
                    <a:pt x="421" y="3443"/>
                  </a:cubicBezTo>
                  <a:cubicBezTo>
                    <a:pt x="526" y="3443"/>
                    <a:pt x="631" y="3401"/>
                    <a:pt x="694" y="3317"/>
                  </a:cubicBezTo>
                  <a:lnTo>
                    <a:pt x="2818" y="521"/>
                  </a:lnTo>
                  <a:cubicBezTo>
                    <a:pt x="2974" y="255"/>
                    <a:pt x="2758" y="0"/>
                    <a:pt x="2525" y="0"/>
                  </a:cubicBezTo>
                  <a:close/>
                </a:path>
              </a:pathLst>
            </a:custGeom>
            <a:solidFill>
              <a:schemeClr val="accent1">
                <a:lumMod val="20000"/>
                <a:lumOff val="80000"/>
              </a:schemeClr>
            </a:solidFill>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6996;p42">
              <a:extLst>
                <a:ext uri="{FF2B5EF4-FFF2-40B4-BE49-F238E27FC236}">
                  <a16:creationId xmlns:a16="http://schemas.microsoft.com/office/drawing/2014/main" id="{A7C2BCF8-407B-4DF1-A22B-59A90E3DE2EE}"/>
                </a:ext>
              </a:extLst>
            </p:cNvPr>
            <p:cNvSpPr/>
            <p:nvPr/>
          </p:nvSpPr>
          <p:spPr>
            <a:xfrm>
              <a:off x="912560" y="1673256"/>
              <a:ext cx="45966" cy="39408"/>
            </a:xfrm>
            <a:custGeom>
              <a:avLst/>
              <a:gdLst/>
              <a:ahLst/>
              <a:cxnLst/>
              <a:rect l="l" t="t" r="r" b="b"/>
              <a:pathLst>
                <a:path w="3070" h="2632" extrusionOk="0">
                  <a:moveTo>
                    <a:pt x="1766" y="0"/>
                  </a:moveTo>
                  <a:cubicBezTo>
                    <a:pt x="589" y="0"/>
                    <a:pt x="0" y="1409"/>
                    <a:pt x="841" y="2250"/>
                  </a:cubicBezTo>
                  <a:cubicBezTo>
                    <a:pt x="1105" y="2514"/>
                    <a:pt x="1430" y="2632"/>
                    <a:pt x="1750" y="2632"/>
                  </a:cubicBezTo>
                  <a:cubicBezTo>
                    <a:pt x="2422" y="2632"/>
                    <a:pt x="3070" y="2109"/>
                    <a:pt x="3070" y="1325"/>
                  </a:cubicBezTo>
                  <a:cubicBezTo>
                    <a:pt x="3070" y="589"/>
                    <a:pt x="2481" y="0"/>
                    <a:pt x="1766" y="0"/>
                  </a:cubicBezTo>
                  <a:close/>
                </a:path>
              </a:pathLst>
            </a:custGeom>
            <a:solidFill>
              <a:srgbClr val="0F80CA"/>
            </a:solidFill>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6997;p42">
              <a:extLst>
                <a:ext uri="{FF2B5EF4-FFF2-40B4-BE49-F238E27FC236}">
                  <a16:creationId xmlns:a16="http://schemas.microsoft.com/office/drawing/2014/main" id="{967571B6-D345-4B50-8418-D95B4F639F6F}"/>
                </a:ext>
              </a:extLst>
            </p:cNvPr>
            <p:cNvSpPr/>
            <p:nvPr/>
          </p:nvSpPr>
          <p:spPr>
            <a:xfrm>
              <a:off x="960502" y="1606823"/>
              <a:ext cx="45876" cy="39318"/>
            </a:xfrm>
            <a:custGeom>
              <a:avLst/>
              <a:gdLst/>
              <a:ahLst/>
              <a:cxnLst/>
              <a:rect l="l" t="t" r="r" b="b"/>
              <a:pathLst>
                <a:path w="3064" h="2626" extrusionOk="0">
                  <a:moveTo>
                    <a:pt x="1714" y="1"/>
                  </a:moveTo>
                  <a:cubicBezTo>
                    <a:pt x="574" y="1"/>
                    <a:pt x="0" y="1416"/>
                    <a:pt x="814" y="2230"/>
                  </a:cubicBezTo>
                  <a:cubicBezTo>
                    <a:pt x="1088" y="2503"/>
                    <a:pt x="1421" y="2626"/>
                    <a:pt x="1747" y="2626"/>
                  </a:cubicBezTo>
                  <a:cubicBezTo>
                    <a:pt x="2422" y="2626"/>
                    <a:pt x="3064" y="2099"/>
                    <a:pt x="3064" y="1305"/>
                  </a:cubicBezTo>
                  <a:cubicBezTo>
                    <a:pt x="3064" y="569"/>
                    <a:pt x="2475" y="1"/>
                    <a:pt x="1739" y="1"/>
                  </a:cubicBezTo>
                  <a:cubicBezTo>
                    <a:pt x="1731" y="1"/>
                    <a:pt x="1722" y="1"/>
                    <a:pt x="1714" y="1"/>
                  </a:cubicBezTo>
                  <a:close/>
                </a:path>
              </a:pathLst>
            </a:custGeom>
            <a:solidFill>
              <a:srgbClr val="0F80CA"/>
            </a:solidFill>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6998;p42">
              <a:extLst>
                <a:ext uri="{FF2B5EF4-FFF2-40B4-BE49-F238E27FC236}">
                  <a16:creationId xmlns:a16="http://schemas.microsoft.com/office/drawing/2014/main" id="{40876501-2ADC-480C-9639-0608DE1BDA5B}"/>
                </a:ext>
              </a:extLst>
            </p:cNvPr>
            <p:cNvSpPr/>
            <p:nvPr/>
          </p:nvSpPr>
          <p:spPr>
            <a:xfrm>
              <a:off x="1019269" y="1640197"/>
              <a:ext cx="45981" cy="39423"/>
            </a:xfrm>
            <a:custGeom>
              <a:avLst/>
              <a:gdLst/>
              <a:ahLst/>
              <a:cxnLst/>
              <a:rect l="l" t="t" r="r" b="b"/>
              <a:pathLst>
                <a:path w="3071" h="2633" extrusionOk="0">
                  <a:moveTo>
                    <a:pt x="1746" y="1"/>
                  </a:moveTo>
                  <a:cubicBezTo>
                    <a:pt x="568" y="1"/>
                    <a:pt x="1" y="1409"/>
                    <a:pt x="821" y="2250"/>
                  </a:cubicBezTo>
                  <a:cubicBezTo>
                    <a:pt x="1085" y="2514"/>
                    <a:pt x="1412" y="2632"/>
                    <a:pt x="1734" y="2632"/>
                  </a:cubicBezTo>
                  <a:cubicBezTo>
                    <a:pt x="2413" y="2632"/>
                    <a:pt x="3070" y="2109"/>
                    <a:pt x="3070" y="1325"/>
                  </a:cubicBezTo>
                  <a:cubicBezTo>
                    <a:pt x="3070" y="589"/>
                    <a:pt x="2482" y="1"/>
                    <a:pt x="1746" y="1"/>
                  </a:cubicBezTo>
                  <a:close/>
                </a:path>
              </a:pathLst>
            </a:custGeom>
            <a:solidFill>
              <a:srgbClr val="0F80CA"/>
            </a:solidFill>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999;p42">
              <a:extLst>
                <a:ext uri="{FF2B5EF4-FFF2-40B4-BE49-F238E27FC236}">
                  <a16:creationId xmlns:a16="http://schemas.microsoft.com/office/drawing/2014/main" id="{940CFF2A-1AC1-490D-AACE-571C8D9D71AF}"/>
                </a:ext>
              </a:extLst>
            </p:cNvPr>
            <p:cNvSpPr/>
            <p:nvPr/>
          </p:nvSpPr>
          <p:spPr>
            <a:xfrm>
              <a:off x="1067750" y="1575037"/>
              <a:ext cx="46280" cy="39318"/>
            </a:xfrm>
            <a:custGeom>
              <a:avLst/>
              <a:gdLst/>
              <a:ahLst/>
              <a:cxnLst/>
              <a:rect l="l" t="t" r="r" b="b"/>
              <a:pathLst>
                <a:path w="3091" h="2626" extrusionOk="0">
                  <a:moveTo>
                    <a:pt x="1766" y="1"/>
                  </a:moveTo>
                  <a:cubicBezTo>
                    <a:pt x="589" y="1"/>
                    <a:pt x="0" y="1409"/>
                    <a:pt x="841" y="2229"/>
                  </a:cubicBezTo>
                  <a:cubicBezTo>
                    <a:pt x="1108" y="2503"/>
                    <a:pt x="1439" y="2625"/>
                    <a:pt x="1765" y="2625"/>
                  </a:cubicBezTo>
                  <a:cubicBezTo>
                    <a:pt x="2440" y="2625"/>
                    <a:pt x="3091" y="2099"/>
                    <a:pt x="3091" y="1304"/>
                  </a:cubicBezTo>
                  <a:cubicBezTo>
                    <a:pt x="3091" y="589"/>
                    <a:pt x="2502" y="1"/>
                    <a:pt x="1766" y="1"/>
                  </a:cubicBezTo>
                  <a:close/>
                </a:path>
              </a:pathLst>
            </a:custGeom>
            <a:solidFill>
              <a:srgbClr val="0F80CA"/>
            </a:solidFill>
            <a:ln>
              <a:solidFill>
                <a:srgbClr val="0F80CA"/>
              </a:solidFill>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531056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C44EE-1AD7-4321-ADC9-60E2649143E3}"/>
              </a:ext>
            </a:extLst>
          </p:cNvPr>
          <p:cNvSpPr>
            <a:spLocks noGrp="1"/>
          </p:cNvSpPr>
          <p:nvPr>
            <p:ph type="title"/>
          </p:nvPr>
        </p:nvSpPr>
        <p:spPr/>
        <p:txBody>
          <a:bodyPr/>
          <a:lstStyle/>
          <a:p>
            <a:r>
              <a:rPr lang="en-GB" dirty="0"/>
              <a:t>Message to take</a:t>
            </a:r>
          </a:p>
        </p:txBody>
      </p:sp>
      <p:sp>
        <p:nvSpPr>
          <p:cNvPr id="3" name="Content Placeholder 2">
            <a:extLst>
              <a:ext uri="{FF2B5EF4-FFF2-40B4-BE49-F238E27FC236}">
                <a16:creationId xmlns:a16="http://schemas.microsoft.com/office/drawing/2014/main" id="{6DE5FA12-3022-40B7-AF9C-65FD9C3189AF}"/>
              </a:ext>
            </a:extLst>
          </p:cNvPr>
          <p:cNvSpPr>
            <a:spLocks noGrp="1"/>
          </p:cNvSpPr>
          <p:nvPr>
            <p:ph idx="1"/>
          </p:nvPr>
        </p:nvSpPr>
        <p:spPr>
          <a:xfrm>
            <a:off x="444500" y="1901825"/>
            <a:ext cx="10839799" cy="4351338"/>
          </a:xfrm>
        </p:spPr>
        <p:txBody>
          <a:bodyPr/>
          <a:lstStyle/>
          <a:p>
            <a:r>
              <a:rPr lang="en-GB" sz="2500" dirty="0">
                <a:solidFill>
                  <a:srgbClr val="000000"/>
                </a:solidFill>
                <a:effectLst/>
                <a:latin typeface="Arial" panose="020B0604020202020204" pitchFamily="34" charset="0"/>
                <a:ea typeface="Calibri" panose="020F0502020204030204" pitchFamily="34" charset="0"/>
                <a:cs typeface="Arial" panose="020B0604020202020204" pitchFamily="34" charset="0"/>
              </a:rPr>
              <a:t>Students’ performance between this year and last was comparable leading us to conclude that both the system worked as intended and that students were not disadvantaged by its implementation.</a:t>
            </a:r>
            <a:endParaRPr lang="en-GB" sz="2500" dirty="0">
              <a:effectLst/>
              <a:latin typeface="Arial" panose="020B0604020202020204" pitchFamily="34" charset="0"/>
              <a:ea typeface="Calibri" panose="020F0502020204030204" pitchFamily="34" charset="0"/>
              <a:cs typeface="Arial" panose="020B0604020202020204" pitchFamily="34" charset="0"/>
            </a:endParaRPr>
          </a:p>
          <a:p>
            <a:r>
              <a:rPr lang="en-GB" sz="2500" dirty="0">
                <a:solidFill>
                  <a:srgbClr val="000000"/>
                </a:solidFill>
                <a:latin typeface="Arial" panose="020B0604020202020204" pitchFamily="34" charset="0"/>
                <a:cs typeface="Arial" panose="020B0604020202020204" pitchFamily="34" charset="0"/>
              </a:rPr>
              <a:t>Technical support is essential</a:t>
            </a:r>
          </a:p>
          <a:p>
            <a:r>
              <a:rPr lang="en-GB" sz="2500" dirty="0">
                <a:solidFill>
                  <a:srgbClr val="000000"/>
                </a:solidFill>
                <a:latin typeface="Arial" panose="020B0604020202020204" pitchFamily="34" charset="0"/>
                <a:cs typeface="Arial" panose="020B0604020202020204" pitchFamily="34" charset="0"/>
              </a:rPr>
              <a:t>There is an increase in the global demand for remote invigilation with several HE, Royal Colleges and examining bodies using different proctoring software</a:t>
            </a:r>
          </a:p>
        </p:txBody>
      </p:sp>
      <p:grpSp>
        <p:nvGrpSpPr>
          <p:cNvPr id="22" name="Google Shape;6702;p42">
            <a:extLst>
              <a:ext uri="{FF2B5EF4-FFF2-40B4-BE49-F238E27FC236}">
                <a16:creationId xmlns:a16="http://schemas.microsoft.com/office/drawing/2014/main" id="{9BCDAB82-39A9-4C85-AECE-69865D640B3C}"/>
              </a:ext>
            </a:extLst>
          </p:cNvPr>
          <p:cNvGrpSpPr/>
          <p:nvPr/>
        </p:nvGrpSpPr>
        <p:grpSpPr>
          <a:xfrm>
            <a:off x="9921771" y="263701"/>
            <a:ext cx="2076657" cy="1537421"/>
            <a:chOff x="1742965" y="1502959"/>
            <a:chExt cx="333692" cy="333363"/>
          </a:xfrm>
        </p:grpSpPr>
        <p:sp>
          <p:nvSpPr>
            <p:cNvPr id="23" name="Google Shape;6703;p42">
              <a:extLst>
                <a:ext uri="{FF2B5EF4-FFF2-40B4-BE49-F238E27FC236}">
                  <a16:creationId xmlns:a16="http://schemas.microsoft.com/office/drawing/2014/main" id="{F54AFBA6-2D8A-4B5F-8000-D4AA18A6E8E5}"/>
                </a:ext>
              </a:extLst>
            </p:cNvPr>
            <p:cNvSpPr/>
            <p:nvPr/>
          </p:nvSpPr>
          <p:spPr>
            <a:xfrm>
              <a:off x="1742965" y="1502959"/>
              <a:ext cx="333692" cy="333363"/>
            </a:xfrm>
            <a:custGeom>
              <a:avLst/>
              <a:gdLst/>
              <a:ahLst/>
              <a:cxnLst/>
              <a:rect l="l" t="t" r="r" b="b"/>
              <a:pathLst>
                <a:path w="22287" h="22265" extrusionOk="0">
                  <a:moveTo>
                    <a:pt x="11143" y="0"/>
                  </a:moveTo>
                  <a:cubicBezTo>
                    <a:pt x="4983" y="0"/>
                    <a:pt x="1" y="4121"/>
                    <a:pt x="1" y="9188"/>
                  </a:cubicBezTo>
                  <a:cubicBezTo>
                    <a:pt x="1" y="13708"/>
                    <a:pt x="3974" y="17450"/>
                    <a:pt x="9209" y="18207"/>
                  </a:cubicBezTo>
                  <a:cubicBezTo>
                    <a:pt x="9335" y="19700"/>
                    <a:pt x="8831" y="21151"/>
                    <a:pt x="7843" y="22265"/>
                  </a:cubicBezTo>
                  <a:cubicBezTo>
                    <a:pt x="10324" y="22265"/>
                    <a:pt x="12468" y="20604"/>
                    <a:pt x="13099" y="18207"/>
                  </a:cubicBezTo>
                  <a:cubicBezTo>
                    <a:pt x="18313" y="17450"/>
                    <a:pt x="22286" y="13687"/>
                    <a:pt x="22286" y="9188"/>
                  </a:cubicBezTo>
                  <a:cubicBezTo>
                    <a:pt x="22265" y="4121"/>
                    <a:pt x="17283" y="0"/>
                    <a:pt x="11143" y="0"/>
                  </a:cubicBezTo>
                  <a:close/>
                </a:path>
              </a:pathLst>
            </a:custGeom>
            <a:solidFill>
              <a:srgbClr val="0F80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704;p42">
              <a:extLst>
                <a:ext uri="{FF2B5EF4-FFF2-40B4-BE49-F238E27FC236}">
                  <a16:creationId xmlns:a16="http://schemas.microsoft.com/office/drawing/2014/main" id="{77C8CF46-99F7-448C-942A-846D2FE35DDF}"/>
                </a:ext>
              </a:extLst>
            </p:cNvPr>
            <p:cNvSpPr/>
            <p:nvPr/>
          </p:nvSpPr>
          <p:spPr>
            <a:xfrm>
              <a:off x="1854719" y="1629492"/>
              <a:ext cx="22040" cy="21740"/>
            </a:xfrm>
            <a:custGeom>
              <a:avLst/>
              <a:gdLst/>
              <a:ahLst/>
              <a:cxnLst/>
              <a:rect l="l" t="t" r="r" b="b"/>
              <a:pathLst>
                <a:path w="1472" h="1452" extrusionOk="0">
                  <a:moveTo>
                    <a:pt x="736" y="1"/>
                  </a:moveTo>
                  <a:cubicBezTo>
                    <a:pt x="337" y="1"/>
                    <a:pt x="0" y="316"/>
                    <a:pt x="0" y="716"/>
                  </a:cubicBezTo>
                  <a:cubicBezTo>
                    <a:pt x="0" y="1136"/>
                    <a:pt x="337" y="1452"/>
                    <a:pt x="736" y="1452"/>
                  </a:cubicBezTo>
                  <a:cubicBezTo>
                    <a:pt x="1136" y="1452"/>
                    <a:pt x="1472" y="1136"/>
                    <a:pt x="1472" y="716"/>
                  </a:cubicBezTo>
                  <a:cubicBezTo>
                    <a:pt x="1472" y="316"/>
                    <a:pt x="1136" y="1"/>
                    <a:pt x="73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6705;p42">
              <a:extLst>
                <a:ext uri="{FF2B5EF4-FFF2-40B4-BE49-F238E27FC236}">
                  <a16:creationId xmlns:a16="http://schemas.microsoft.com/office/drawing/2014/main" id="{461A9155-1F3D-49F9-A27A-B665BB328139}"/>
                </a:ext>
              </a:extLst>
            </p:cNvPr>
            <p:cNvSpPr/>
            <p:nvPr/>
          </p:nvSpPr>
          <p:spPr>
            <a:xfrm>
              <a:off x="1898783" y="1629492"/>
              <a:ext cx="22054" cy="21740"/>
            </a:xfrm>
            <a:custGeom>
              <a:avLst/>
              <a:gdLst/>
              <a:ahLst/>
              <a:cxnLst/>
              <a:rect l="l" t="t" r="r" b="b"/>
              <a:pathLst>
                <a:path w="1473" h="1452" extrusionOk="0">
                  <a:moveTo>
                    <a:pt x="736" y="1"/>
                  </a:moveTo>
                  <a:cubicBezTo>
                    <a:pt x="316" y="1"/>
                    <a:pt x="1" y="316"/>
                    <a:pt x="1" y="716"/>
                  </a:cubicBezTo>
                  <a:cubicBezTo>
                    <a:pt x="1" y="1136"/>
                    <a:pt x="316" y="1452"/>
                    <a:pt x="736" y="1452"/>
                  </a:cubicBezTo>
                  <a:cubicBezTo>
                    <a:pt x="1136" y="1452"/>
                    <a:pt x="1472" y="1136"/>
                    <a:pt x="1472" y="716"/>
                  </a:cubicBezTo>
                  <a:cubicBezTo>
                    <a:pt x="1472" y="316"/>
                    <a:pt x="1136" y="1"/>
                    <a:pt x="73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6706;p42">
              <a:extLst>
                <a:ext uri="{FF2B5EF4-FFF2-40B4-BE49-F238E27FC236}">
                  <a16:creationId xmlns:a16="http://schemas.microsoft.com/office/drawing/2014/main" id="{45DD2A37-8F3A-4003-BD85-BAA939A3D95A}"/>
                </a:ext>
              </a:extLst>
            </p:cNvPr>
            <p:cNvSpPr/>
            <p:nvPr/>
          </p:nvSpPr>
          <p:spPr>
            <a:xfrm>
              <a:off x="1942863" y="1629492"/>
              <a:ext cx="21725" cy="21740"/>
            </a:xfrm>
            <a:custGeom>
              <a:avLst/>
              <a:gdLst/>
              <a:ahLst/>
              <a:cxnLst/>
              <a:rect l="l" t="t" r="r" b="b"/>
              <a:pathLst>
                <a:path w="1451" h="1452" extrusionOk="0">
                  <a:moveTo>
                    <a:pt x="715" y="1"/>
                  </a:moveTo>
                  <a:cubicBezTo>
                    <a:pt x="315" y="1"/>
                    <a:pt x="0" y="316"/>
                    <a:pt x="0" y="716"/>
                  </a:cubicBezTo>
                  <a:cubicBezTo>
                    <a:pt x="0" y="1136"/>
                    <a:pt x="315" y="1452"/>
                    <a:pt x="715" y="1452"/>
                  </a:cubicBezTo>
                  <a:cubicBezTo>
                    <a:pt x="1135" y="1452"/>
                    <a:pt x="1451" y="1136"/>
                    <a:pt x="1451" y="716"/>
                  </a:cubicBezTo>
                  <a:cubicBezTo>
                    <a:pt x="1451" y="316"/>
                    <a:pt x="1135" y="1"/>
                    <a:pt x="71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14469;p47">
            <a:extLst>
              <a:ext uri="{FF2B5EF4-FFF2-40B4-BE49-F238E27FC236}">
                <a16:creationId xmlns:a16="http://schemas.microsoft.com/office/drawing/2014/main" id="{0DB25217-2E0F-450D-B208-18E89849806D}"/>
              </a:ext>
            </a:extLst>
          </p:cNvPr>
          <p:cNvGrpSpPr/>
          <p:nvPr/>
        </p:nvGrpSpPr>
        <p:grpSpPr>
          <a:xfrm>
            <a:off x="9373866" y="4229100"/>
            <a:ext cx="2818134" cy="2528485"/>
            <a:chOff x="1342386" y="2916322"/>
            <a:chExt cx="373538" cy="331515"/>
          </a:xfrm>
        </p:grpSpPr>
        <p:sp>
          <p:nvSpPr>
            <p:cNvPr id="28" name="Google Shape;14470;p47">
              <a:extLst>
                <a:ext uri="{FF2B5EF4-FFF2-40B4-BE49-F238E27FC236}">
                  <a16:creationId xmlns:a16="http://schemas.microsoft.com/office/drawing/2014/main" id="{E543790C-0B12-4A9E-93CA-8451D093FED4}"/>
                </a:ext>
              </a:extLst>
            </p:cNvPr>
            <p:cNvSpPr/>
            <p:nvPr/>
          </p:nvSpPr>
          <p:spPr>
            <a:xfrm>
              <a:off x="1499047" y="2916322"/>
              <a:ext cx="216877" cy="180910"/>
            </a:xfrm>
            <a:custGeom>
              <a:avLst/>
              <a:gdLst/>
              <a:ahLst/>
              <a:cxnLst/>
              <a:rect l="l" t="t" r="r" b="b"/>
              <a:pathLst>
                <a:path w="8273" h="6901" extrusionOk="0">
                  <a:moveTo>
                    <a:pt x="463" y="1"/>
                  </a:moveTo>
                  <a:cubicBezTo>
                    <a:pt x="203" y="1"/>
                    <a:pt x="1" y="203"/>
                    <a:pt x="1" y="463"/>
                  </a:cubicBezTo>
                  <a:lnTo>
                    <a:pt x="1" y="6439"/>
                  </a:lnTo>
                  <a:cubicBezTo>
                    <a:pt x="1" y="6699"/>
                    <a:pt x="203" y="6901"/>
                    <a:pt x="463" y="6901"/>
                  </a:cubicBezTo>
                  <a:lnTo>
                    <a:pt x="7811" y="6901"/>
                  </a:lnTo>
                  <a:cubicBezTo>
                    <a:pt x="8070" y="6901"/>
                    <a:pt x="8272" y="6699"/>
                    <a:pt x="8272" y="6439"/>
                  </a:cubicBezTo>
                  <a:lnTo>
                    <a:pt x="8272" y="463"/>
                  </a:lnTo>
                  <a:cubicBezTo>
                    <a:pt x="8272" y="203"/>
                    <a:pt x="8070" y="1"/>
                    <a:pt x="7811" y="1"/>
                  </a:cubicBezTo>
                  <a:close/>
                </a:path>
              </a:pathLst>
            </a:custGeom>
            <a:solidFill>
              <a:srgbClr val="EFF1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4471;p47">
              <a:extLst>
                <a:ext uri="{FF2B5EF4-FFF2-40B4-BE49-F238E27FC236}">
                  <a16:creationId xmlns:a16="http://schemas.microsoft.com/office/drawing/2014/main" id="{16F96B34-9BE1-4F0F-90E5-D37BC3A2D249}"/>
                </a:ext>
              </a:extLst>
            </p:cNvPr>
            <p:cNvSpPr/>
            <p:nvPr/>
          </p:nvSpPr>
          <p:spPr>
            <a:xfrm>
              <a:off x="1342386" y="3060137"/>
              <a:ext cx="217244" cy="187699"/>
            </a:xfrm>
            <a:custGeom>
              <a:avLst/>
              <a:gdLst/>
              <a:ahLst/>
              <a:cxnLst/>
              <a:rect l="l" t="t" r="r" b="b"/>
              <a:pathLst>
                <a:path w="8287" h="7160" extrusionOk="0">
                  <a:moveTo>
                    <a:pt x="8104" y="0"/>
                  </a:moveTo>
                  <a:cubicBezTo>
                    <a:pt x="8063" y="0"/>
                    <a:pt x="8020" y="14"/>
                    <a:pt x="7983" y="43"/>
                  </a:cubicBezTo>
                  <a:lnTo>
                    <a:pt x="3812" y="4042"/>
                  </a:lnTo>
                  <a:cubicBezTo>
                    <a:pt x="3725" y="4129"/>
                    <a:pt x="3610" y="4172"/>
                    <a:pt x="3494" y="4172"/>
                  </a:cubicBezTo>
                  <a:lnTo>
                    <a:pt x="3436" y="4172"/>
                  </a:lnTo>
                  <a:cubicBezTo>
                    <a:pt x="3191" y="4172"/>
                    <a:pt x="2989" y="3970"/>
                    <a:pt x="2989" y="3710"/>
                  </a:cubicBezTo>
                  <a:lnTo>
                    <a:pt x="2989" y="3479"/>
                  </a:lnTo>
                  <a:lnTo>
                    <a:pt x="1603" y="3479"/>
                  </a:lnTo>
                  <a:lnTo>
                    <a:pt x="1603" y="3710"/>
                  </a:lnTo>
                  <a:cubicBezTo>
                    <a:pt x="1603" y="3912"/>
                    <a:pt x="1473" y="4100"/>
                    <a:pt x="1271" y="4157"/>
                  </a:cubicBezTo>
                  <a:lnTo>
                    <a:pt x="506" y="4374"/>
                  </a:lnTo>
                  <a:cubicBezTo>
                    <a:pt x="203" y="4461"/>
                    <a:pt x="1" y="4735"/>
                    <a:pt x="1" y="5038"/>
                  </a:cubicBezTo>
                  <a:lnTo>
                    <a:pt x="1" y="6929"/>
                  </a:lnTo>
                  <a:cubicBezTo>
                    <a:pt x="1" y="7059"/>
                    <a:pt x="102" y="7160"/>
                    <a:pt x="232" y="7160"/>
                  </a:cubicBezTo>
                  <a:lnTo>
                    <a:pt x="3451" y="7160"/>
                  </a:lnTo>
                  <a:cubicBezTo>
                    <a:pt x="3581" y="7160"/>
                    <a:pt x="3682" y="7059"/>
                    <a:pt x="3682" y="6929"/>
                  </a:cubicBezTo>
                  <a:lnTo>
                    <a:pt x="3682" y="5933"/>
                  </a:lnTo>
                  <a:cubicBezTo>
                    <a:pt x="3682" y="5688"/>
                    <a:pt x="3768" y="5457"/>
                    <a:pt x="3942" y="5283"/>
                  </a:cubicBezTo>
                  <a:lnTo>
                    <a:pt x="7854" y="1371"/>
                  </a:lnTo>
                  <a:cubicBezTo>
                    <a:pt x="7969" y="1256"/>
                    <a:pt x="8027" y="1083"/>
                    <a:pt x="7983" y="938"/>
                  </a:cubicBezTo>
                  <a:lnTo>
                    <a:pt x="7897" y="606"/>
                  </a:lnTo>
                  <a:lnTo>
                    <a:pt x="8229" y="289"/>
                  </a:lnTo>
                  <a:cubicBezTo>
                    <a:pt x="8287" y="217"/>
                    <a:pt x="8287" y="115"/>
                    <a:pt x="8214" y="43"/>
                  </a:cubicBezTo>
                  <a:cubicBezTo>
                    <a:pt x="8186" y="14"/>
                    <a:pt x="8146" y="0"/>
                    <a:pt x="8104" y="0"/>
                  </a:cubicBezTo>
                  <a:close/>
                </a:path>
              </a:pathLst>
            </a:custGeom>
            <a:solidFill>
              <a:srgbClr val="AABB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4472;p47">
              <a:extLst>
                <a:ext uri="{FF2B5EF4-FFF2-40B4-BE49-F238E27FC236}">
                  <a16:creationId xmlns:a16="http://schemas.microsoft.com/office/drawing/2014/main" id="{2314F17A-87F7-4641-A2CC-11DB6F98B0F3}"/>
                </a:ext>
              </a:extLst>
            </p:cNvPr>
            <p:cNvSpPr/>
            <p:nvPr/>
          </p:nvSpPr>
          <p:spPr>
            <a:xfrm>
              <a:off x="1382128" y="3151706"/>
              <a:ext cx="41262" cy="18193"/>
            </a:xfrm>
            <a:custGeom>
              <a:avLst/>
              <a:gdLst/>
              <a:ahLst/>
              <a:cxnLst/>
              <a:rect l="l" t="t" r="r" b="b"/>
              <a:pathLst>
                <a:path w="1574" h="694" extrusionOk="0">
                  <a:moveTo>
                    <a:pt x="101" y="0"/>
                  </a:moveTo>
                  <a:lnTo>
                    <a:pt x="101" y="231"/>
                  </a:lnTo>
                  <a:cubicBezTo>
                    <a:pt x="101" y="332"/>
                    <a:pt x="58" y="419"/>
                    <a:pt x="0" y="506"/>
                  </a:cubicBezTo>
                  <a:cubicBezTo>
                    <a:pt x="246" y="621"/>
                    <a:pt x="520" y="679"/>
                    <a:pt x="794" y="693"/>
                  </a:cubicBezTo>
                  <a:cubicBezTo>
                    <a:pt x="1054" y="679"/>
                    <a:pt x="1328" y="621"/>
                    <a:pt x="1574" y="506"/>
                  </a:cubicBezTo>
                  <a:cubicBezTo>
                    <a:pt x="1516" y="419"/>
                    <a:pt x="1473" y="332"/>
                    <a:pt x="1473" y="231"/>
                  </a:cubicBezTo>
                  <a:lnTo>
                    <a:pt x="1473" y="0"/>
                  </a:lnTo>
                  <a:close/>
                </a:path>
              </a:pathLst>
            </a:custGeom>
            <a:solidFill>
              <a:srgbClr val="94A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4473;p47">
              <a:extLst>
                <a:ext uri="{FF2B5EF4-FFF2-40B4-BE49-F238E27FC236}">
                  <a16:creationId xmlns:a16="http://schemas.microsoft.com/office/drawing/2014/main" id="{838A2B34-E2FE-4C4B-9916-B8A97533B1C6}"/>
                </a:ext>
              </a:extLst>
            </p:cNvPr>
            <p:cNvSpPr/>
            <p:nvPr/>
          </p:nvSpPr>
          <p:spPr>
            <a:xfrm>
              <a:off x="1360186" y="3066927"/>
              <a:ext cx="29911" cy="66272"/>
            </a:xfrm>
            <a:custGeom>
              <a:avLst/>
              <a:gdLst/>
              <a:ahLst/>
              <a:cxnLst/>
              <a:rect l="l" t="t" r="r" b="b"/>
              <a:pathLst>
                <a:path w="1141" h="2528" extrusionOk="0">
                  <a:moveTo>
                    <a:pt x="679" y="1"/>
                  </a:moveTo>
                  <a:cubicBezTo>
                    <a:pt x="303" y="1"/>
                    <a:pt x="0" y="318"/>
                    <a:pt x="0" y="694"/>
                  </a:cubicBezTo>
                  <a:lnTo>
                    <a:pt x="0" y="853"/>
                  </a:lnTo>
                  <a:cubicBezTo>
                    <a:pt x="0" y="1055"/>
                    <a:pt x="29" y="1242"/>
                    <a:pt x="101" y="1430"/>
                  </a:cubicBezTo>
                  <a:lnTo>
                    <a:pt x="462" y="2527"/>
                  </a:lnTo>
                  <a:lnTo>
                    <a:pt x="1141" y="2527"/>
                  </a:lnTo>
                  <a:lnTo>
                    <a:pt x="1141" y="1"/>
                  </a:lnTo>
                  <a:close/>
                </a:path>
              </a:pathLst>
            </a:custGeom>
            <a:solidFill>
              <a:srgbClr val="667A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4474;p47">
              <a:extLst>
                <a:ext uri="{FF2B5EF4-FFF2-40B4-BE49-F238E27FC236}">
                  <a16:creationId xmlns:a16="http://schemas.microsoft.com/office/drawing/2014/main" id="{EB545954-0BD3-47FA-B279-6E6A51F5D4C1}"/>
                </a:ext>
              </a:extLst>
            </p:cNvPr>
            <p:cNvSpPr/>
            <p:nvPr/>
          </p:nvSpPr>
          <p:spPr>
            <a:xfrm>
              <a:off x="1372297" y="3060871"/>
              <a:ext cx="72301" cy="72694"/>
            </a:xfrm>
            <a:custGeom>
              <a:avLst/>
              <a:gdLst/>
              <a:ahLst/>
              <a:cxnLst/>
              <a:rect l="l" t="t" r="r" b="b"/>
              <a:pathLst>
                <a:path w="2758" h="2773" extrusionOk="0">
                  <a:moveTo>
                    <a:pt x="693" y="1"/>
                  </a:moveTo>
                  <a:cubicBezTo>
                    <a:pt x="303" y="1"/>
                    <a:pt x="0" y="318"/>
                    <a:pt x="0" y="694"/>
                  </a:cubicBezTo>
                  <a:cubicBezTo>
                    <a:pt x="0" y="954"/>
                    <a:pt x="217" y="1156"/>
                    <a:pt x="462" y="1156"/>
                  </a:cubicBezTo>
                  <a:lnTo>
                    <a:pt x="2310" y="2772"/>
                  </a:lnTo>
                  <a:lnTo>
                    <a:pt x="2699" y="1401"/>
                  </a:lnTo>
                  <a:cubicBezTo>
                    <a:pt x="2743" y="1242"/>
                    <a:pt x="2757" y="1069"/>
                    <a:pt x="2757" y="910"/>
                  </a:cubicBezTo>
                  <a:lnTo>
                    <a:pt x="2757" y="463"/>
                  </a:lnTo>
                  <a:cubicBezTo>
                    <a:pt x="2757" y="203"/>
                    <a:pt x="2555" y="1"/>
                    <a:pt x="2310" y="1"/>
                  </a:cubicBezTo>
                  <a:close/>
                </a:path>
              </a:pathLst>
            </a:custGeom>
            <a:solidFill>
              <a:srgbClr val="5C7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4475;p47">
              <a:extLst>
                <a:ext uri="{FF2B5EF4-FFF2-40B4-BE49-F238E27FC236}">
                  <a16:creationId xmlns:a16="http://schemas.microsoft.com/office/drawing/2014/main" id="{4C794F0B-19B2-4725-9955-2E31D2DDC315}"/>
                </a:ext>
              </a:extLst>
            </p:cNvPr>
            <p:cNvSpPr/>
            <p:nvPr/>
          </p:nvSpPr>
          <p:spPr>
            <a:xfrm>
              <a:off x="1366609" y="3091149"/>
              <a:ext cx="72301" cy="66245"/>
            </a:xfrm>
            <a:custGeom>
              <a:avLst/>
              <a:gdLst/>
              <a:ahLst/>
              <a:cxnLst/>
              <a:rect l="l" t="t" r="r" b="b"/>
              <a:pathLst>
                <a:path w="2758" h="2527" extrusionOk="0">
                  <a:moveTo>
                    <a:pt x="881" y="1"/>
                  </a:moveTo>
                  <a:cubicBezTo>
                    <a:pt x="766" y="1"/>
                    <a:pt x="636" y="44"/>
                    <a:pt x="549" y="145"/>
                  </a:cubicBezTo>
                  <a:lnTo>
                    <a:pt x="130" y="564"/>
                  </a:lnTo>
                  <a:cubicBezTo>
                    <a:pt x="44" y="636"/>
                    <a:pt x="1" y="766"/>
                    <a:pt x="1" y="881"/>
                  </a:cubicBezTo>
                  <a:lnTo>
                    <a:pt x="1" y="1156"/>
                  </a:lnTo>
                  <a:cubicBezTo>
                    <a:pt x="1" y="1906"/>
                    <a:pt x="621" y="2527"/>
                    <a:pt x="1386" y="2527"/>
                  </a:cubicBezTo>
                  <a:cubicBezTo>
                    <a:pt x="2137" y="2527"/>
                    <a:pt x="2758" y="1906"/>
                    <a:pt x="2758" y="1156"/>
                  </a:cubicBezTo>
                  <a:lnTo>
                    <a:pt x="2758" y="852"/>
                  </a:lnTo>
                  <a:cubicBezTo>
                    <a:pt x="2758" y="737"/>
                    <a:pt x="2714" y="621"/>
                    <a:pt x="2628" y="535"/>
                  </a:cubicBezTo>
                  <a:cubicBezTo>
                    <a:pt x="2267" y="188"/>
                    <a:pt x="1617" y="30"/>
                    <a:pt x="881" y="1"/>
                  </a:cubicBezTo>
                  <a:close/>
                </a:path>
              </a:pathLst>
            </a:custGeom>
            <a:solidFill>
              <a:srgbClr val="BCC9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4476;p47">
              <a:extLst>
                <a:ext uri="{FF2B5EF4-FFF2-40B4-BE49-F238E27FC236}">
                  <a16:creationId xmlns:a16="http://schemas.microsoft.com/office/drawing/2014/main" id="{09453F9A-6CC3-452F-9B73-2088679CEC5C}"/>
                </a:ext>
              </a:extLst>
            </p:cNvPr>
            <p:cNvSpPr/>
            <p:nvPr/>
          </p:nvSpPr>
          <p:spPr>
            <a:xfrm>
              <a:off x="1366242" y="3091149"/>
              <a:ext cx="72301" cy="64751"/>
            </a:xfrm>
            <a:custGeom>
              <a:avLst/>
              <a:gdLst/>
              <a:ahLst/>
              <a:cxnLst/>
              <a:rect l="l" t="t" r="r" b="b"/>
              <a:pathLst>
                <a:path w="2758" h="2470" extrusionOk="0">
                  <a:moveTo>
                    <a:pt x="895" y="1"/>
                  </a:moveTo>
                  <a:cubicBezTo>
                    <a:pt x="765" y="1"/>
                    <a:pt x="650" y="44"/>
                    <a:pt x="563" y="145"/>
                  </a:cubicBezTo>
                  <a:lnTo>
                    <a:pt x="144" y="564"/>
                  </a:lnTo>
                  <a:cubicBezTo>
                    <a:pt x="58" y="636"/>
                    <a:pt x="0" y="766"/>
                    <a:pt x="0" y="881"/>
                  </a:cubicBezTo>
                  <a:lnTo>
                    <a:pt x="0" y="1156"/>
                  </a:lnTo>
                  <a:cubicBezTo>
                    <a:pt x="0" y="1762"/>
                    <a:pt x="404" y="2310"/>
                    <a:pt x="996" y="2469"/>
                  </a:cubicBezTo>
                  <a:cubicBezTo>
                    <a:pt x="808" y="2224"/>
                    <a:pt x="693" y="1921"/>
                    <a:pt x="693" y="1617"/>
                  </a:cubicBezTo>
                  <a:lnTo>
                    <a:pt x="693" y="939"/>
                  </a:lnTo>
                  <a:cubicBezTo>
                    <a:pt x="693" y="687"/>
                    <a:pt x="910" y="476"/>
                    <a:pt x="1159" y="476"/>
                  </a:cubicBezTo>
                  <a:cubicBezTo>
                    <a:pt x="1167" y="476"/>
                    <a:pt x="1176" y="477"/>
                    <a:pt x="1184" y="477"/>
                  </a:cubicBezTo>
                  <a:cubicBezTo>
                    <a:pt x="1646" y="506"/>
                    <a:pt x="2339" y="593"/>
                    <a:pt x="2757" y="795"/>
                  </a:cubicBezTo>
                  <a:cubicBezTo>
                    <a:pt x="2743" y="694"/>
                    <a:pt x="2700" y="607"/>
                    <a:pt x="2627" y="535"/>
                  </a:cubicBezTo>
                  <a:cubicBezTo>
                    <a:pt x="2266" y="188"/>
                    <a:pt x="1631" y="30"/>
                    <a:pt x="895" y="1"/>
                  </a:cubicBezTo>
                  <a:close/>
                </a:path>
              </a:pathLst>
            </a:custGeom>
            <a:solidFill>
              <a:srgbClr val="AABB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4477;p47">
              <a:extLst>
                <a:ext uri="{FF2B5EF4-FFF2-40B4-BE49-F238E27FC236}">
                  <a16:creationId xmlns:a16="http://schemas.microsoft.com/office/drawing/2014/main" id="{33921D53-285D-4B58-88AD-604ACC421A2D}"/>
                </a:ext>
              </a:extLst>
            </p:cNvPr>
            <p:cNvSpPr/>
            <p:nvPr/>
          </p:nvSpPr>
          <p:spPr>
            <a:xfrm>
              <a:off x="1342386" y="3086981"/>
              <a:ext cx="198710" cy="160855"/>
            </a:xfrm>
            <a:custGeom>
              <a:avLst/>
              <a:gdLst/>
              <a:ahLst/>
              <a:cxnLst/>
              <a:rect l="l" t="t" r="r" b="b"/>
              <a:pathLst>
                <a:path w="7580" h="6136" extrusionOk="0">
                  <a:moveTo>
                    <a:pt x="6959" y="1"/>
                  </a:moveTo>
                  <a:lnTo>
                    <a:pt x="3812" y="3018"/>
                  </a:lnTo>
                  <a:cubicBezTo>
                    <a:pt x="3754" y="3076"/>
                    <a:pt x="3682" y="3119"/>
                    <a:pt x="3595" y="3133"/>
                  </a:cubicBezTo>
                  <a:cubicBezTo>
                    <a:pt x="3347" y="3644"/>
                    <a:pt x="2859" y="3900"/>
                    <a:pt x="2369" y="3900"/>
                  </a:cubicBezTo>
                  <a:cubicBezTo>
                    <a:pt x="1888" y="3900"/>
                    <a:pt x="1405" y="3655"/>
                    <a:pt x="1141" y="3162"/>
                  </a:cubicBezTo>
                  <a:lnTo>
                    <a:pt x="506" y="3350"/>
                  </a:lnTo>
                  <a:cubicBezTo>
                    <a:pt x="203" y="3437"/>
                    <a:pt x="1" y="3711"/>
                    <a:pt x="1" y="4014"/>
                  </a:cubicBezTo>
                  <a:lnTo>
                    <a:pt x="1" y="5905"/>
                  </a:lnTo>
                  <a:cubicBezTo>
                    <a:pt x="1" y="6035"/>
                    <a:pt x="102" y="6136"/>
                    <a:pt x="232" y="6136"/>
                  </a:cubicBezTo>
                  <a:lnTo>
                    <a:pt x="3451" y="6136"/>
                  </a:lnTo>
                  <a:cubicBezTo>
                    <a:pt x="3581" y="6136"/>
                    <a:pt x="3682" y="6035"/>
                    <a:pt x="3682" y="5905"/>
                  </a:cubicBezTo>
                  <a:lnTo>
                    <a:pt x="3682" y="4909"/>
                  </a:lnTo>
                  <a:cubicBezTo>
                    <a:pt x="3682" y="4664"/>
                    <a:pt x="3768" y="4433"/>
                    <a:pt x="3942" y="4259"/>
                  </a:cubicBezTo>
                  <a:lnTo>
                    <a:pt x="7579" y="636"/>
                  </a:lnTo>
                  <a:lnTo>
                    <a:pt x="6959" y="1"/>
                  </a:lnTo>
                  <a:close/>
                </a:path>
              </a:pathLst>
            </a:custGeom>
            <a:solidFill>
              <a:srgbClr val="ADBD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4478;p47">
              <a:extLst>
                <a:ext uri="{FF2B5EF4-FFF2-40B4-BE49-F238E27FC236}">
                  <a16:creationId xmlns:a16="http://schemas.microsoft.com/office/drawing/2014/main" id="{94B3221C-50BF-4221-9E2F-09444E02D27B}"/>
                </a:ext>
              </a:extLst>
            </p:cNvPr>
            <p:cNvSpPr/>
            <p:nvPr/>
          </p:nvSpPr>
          <p:spPr>
            <a:xfrm>
              <a:off x="1342386" y="3181591"/>
              <a:ext cx="23882" cy="66245"/>
            </a:xfrm>
            <a:custGeom>
              <a:avLst/>
              <a:gdLst/>
              <a:ahLst/>
              <a:cxnLst/>
              <a:rect l="l" t="t" r="r" b="b"/>
              <a:pathLst>
                <a:path w="911" h="2527" extrusionOk="0">
                  <a:moveTo>
                    <a:pt x="131" y="1"/>
                  </a:moveTo>
                  <a:cubicBezTo>
                    <a:pt x="44" y="116"/>
                    <a:pt x="1" y="261"/>
                    <a:pt x="1" y="405"/>
                  </a:cubicBezTo>
                  <a:lnTo>
                    <a:pt x="1" y="2296"/>
                  </a:lnTo>
                  <a:cubicBezTo>
                    <a:pt x="1" y="2426"/>
                    <a:pt x="102" y="2527"/>
                    <a:pt x="232" y="2527"/>
                  </a:cubicBezTo>
                  <a:lnTo>
                    <a:pt x="910" y="2527"/>
                  </a:lnTo>
                  <a:lnTo>
                    <a:pt x="910" y="1069"/>
                  </a:lnTo>
                  <a:cubicBezTo>
                    <a:pt x="910" y="896"/>
                    <a:pt x="838" y="723"/>
                    <a:pt x="708" y="593"/>
                  </a:cubicBezTo>
                  <a:lnTo>
                    <a:pt x="131" y="1"/>
                  </a:lnTo>
                  <a:close/>
                </a:path>
              </a:pathLst>
            </a:custGeom>
            <a:solidFill>
              <a:srgbClr val="94A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4479;p47">
              <a:extLst>
                <a:ext uri="{FF2B5EF4-FFF2-40B4-BE49-F238E27FC236}">
                  <a16:creationId xmlns:a16="http://schemas.microsoft.com/office/drawing/2014/main" id="{3BC2E2D8-4635-41AE-BE1B-4F807D7657F1}"/>
                </a:ext>
              </a:extLst>
            </p:cNvPr>
            <p:cNvSpPr/>
            <p:nvPr/>
          </p:nvSpPr>
          <p:spPr>
            <a:xfrm>
              <a:off x="1438517" y="3086981"/>
              <a:ext cx="102579" cy="129083"/>
            </a:xfrm>
            <a:custGeom>
              <a:avLst/>
              <a:gdLst/>
              <a:ahLst/>
              <a:cxnLst/>
              <a:rect l="l" t="t" r="r" b="b"/>
              <a:pathLst>
                <a:path w="3913" h="4924" extrusionOk="0">
                  <a:moveTo>
                    <a:pt x="3292" y="1"/>
                  </a:moveTo>
                  <a:lnTo>
                    <a:pt x="231" y="2946"/>
                  </a:lnTo>
                  <a:cubicBezTo>
                    <a:pt x="87" y="3234"/>
                    <a:pt x="0" y="3552"/>
                    <a:pt x="15" y="3884"/>
                  </a:cubicBezTo>
                  <a:lnTo>
                    <a:pt x="15" y="4923"/>
                  </a:lnTo>
                  <a:cubicBezTo>
                    <a:pt x="15" y="4678"/>
                    <a:pt x="101" y="4447"/>
                    <a:pt x="275" y="4274"/>
                  </a:cubicBezTo>
                  <a:lnTo>
                    <a:pt x="3912" y="636"/>
                  </a:lnTo>
                  <a:lnTo>
                    <a:pt x="3292" y="1"/>
                  </a:lnTo>
                  <a:close/>
                </a:path>
              </a:pathLst>
            </a:custGeom>
            <a:solidFill>
              <a:srgbClr val="94A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4480;p47">
              <a:extLst>
                <a:ext uri="{FF2B5EF4-FFF2-40B4-BE49-F238E27FC236}">
                  <a16:creationId xmlns:a16="http://schemas.microsoft.com/office/drawing/2014/main" id="{6E16AB06-DF95-43C4-B978-998341F42FEC}"/>
                </a:ext>
              </a:extLst>
            </p:cNvPr>
            <p:cNvSpPr/>
            <p:nvPr/>
          </p:nvSpPr>
          <p:spPr>
            <a:xfrm>
              <a:off x="1515903" y="2943559"/>
              <a:ext cx="178839" cy="114900"/>
            </a:xfrm>
            <a:custGeom>
              <a:avLst/>
              <a:gdLst/>
              <a:ahLst/>
              <a:cxnLst/>
              <a:rect l="l" t="t" r="r" b="b"/>
              <a:pathLst>
                <a:path w="6822" h="4383" extrusionOk="0">
                  <a:moveTo>
                    <a:pt x="5334" y="1"/>
                  </a:moveTo>
                  <a:cubicBezTo>
                    <a:pt x="4872" y="1"/>
                    <a:pt x="4872" y="694"/>
                    <a:pt x="5334" y="694"/>
                  </a:cubicBezTo>
                  <a:lnTo>
                    <a:pt x="5652" y="694"/>
                  </a:lnTo>
                  <a:lnTo>
                    <a:pt x="3602" y="2729"/>
                  </a:lnTo>
                  <a:lnTo>
                    <a:pt x="2707" y="1834"/>
                  </a:lnTo>
                  <a:cubicBezTo>
                    <a:pt x="2642" y="1762"/>
                    <a:pt x="2555" y="1726"/>
                    <a:pt x="2467" y="1726"/>
                  </a:cubicBezTo>
                  <a:cubicBezTo>
                    <a:pt x="2379" y="1726"/>
                    <a:pt x="2288" y="1762"/>
                    <a:pt x="2216" y="1834"/>
                  </a:cubicBezTo>
                  <a:lnTo>
                    <a:pt x="267" y="3783"/>
                  </a:lnTo>
                  <a:cubicBezTo>
                    <a:pt x="1" y="4027"/>
                    <a:pt x="238" y="4382"/>
                    <a:pt x="513" y="4382"/>
                  </a:cubicBezTo>
                  <a:cubicBezTo>
                    <a:pt x="596" y="4382"/>
                    <a:pt x="681" y="4350"/>
                    <a:pt x="758" y="4274"/>
                  </a:cubicBezTo>
                  <a:lnTo>
                    <a:pt x="2462" y="2556"/>
                  </a:lnTo>
                  <a:lnTo>
                    <a:pt x="3371" y="3465"/>
                  </a:lnTo>
                  <a:cubicBezTo>
                    <a:pt x="3436" y="3530"/>
                    <a:pt x="3523" y="3563"/>
                    <a:pt x="3609" y="3563"/>
                  </a:cubicBezTo>
                  <a:cubicBezTo>
                    <a:pt x="3696" y="3563"/>
                    <a:pt x="3782" y="3530"/>
                    <a:pt x="3847" y="3465"/>
                  </a:cubicBezTo>
                  <a:lnTo>
                    <a:pt x="6143" y="1170"/>
                  </a:lnTo>
                  <a:lnTo>
                    <a:pt x="6143" y="1488"/>
                  </a:lnTo>
                  <a:cubicBezTo>
                    <a:pt x="6143" y="1719"/>
                    <a:pt x="6312" y="1834"/>
                    <a:pt x="6482" y="1834"/>
                  </a:cubicBezTo>
                  <a:cubicBezTo>
                    <a:pt x="6651" y="1834"/>
                    <a:pt x="6821" y="1719"/>
                    <a:pt x="6821" y="1488"/>
                  </a:cubicBezTo>
                  <a:lnTo>
                    <a:pt x="6821" y="347"/>
                  </a:lnTo>
                  <a:cubicBezTo>
                    <a:pt x="6821" y="160"/>
                    <a:pt x="6677" y="1"/>
                    <a:pt x="6489" y="1"/>
                  </a:cubicBezTo>
                  <a:close/>
                </a:path>
              </a:pathLst>
            </a:custGeom>
            <a:solidFill>
              <a:srgbClr val="94A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9528;p44">
            <a:extLst>
              <a:ext uri="{FF2B5EF4-FFF2-40B4-BE49-F238E27FC236}">
                <a16:creationId xmlns:a16="http://schemas.microsoft.com/office/drawing/2014/main" id="{F2ADE007-D191-48B9-9201-EFDC3D0E6782}"/>
              </a:ext>
            </a:extLst>
          </p:cNvPr>
          <p:cNvGrpSpPr/>
          <p:nvPr/>
        </p:nvGrpSpPr>
        <p:grpSpPr>
          <a:xfrm>
            <a:off x="6683410" y="4919006"/>
            <a:ext cx="1838401" cy="1874286"/>
            <a:chOff x="2193077" y="2419971"/>
            <a:chExt cx="378426" cy="346323"/>
          </a:xfrm>
        </p:grpSpPr>
        <p:sp>
          <p:nvSpPr>
            <p:cNvPr id="40" name="Google Shape;9529;p44">
              <a:extLst>
                <a:ext uri="{FF2B5EF4-FFF2-40B4-BE49-F238E27FC236}">
                  <a16:creationId xmlns:a16="http://schemas.microsoft.com/office/drawing/2014/main" id="{097267D2-5AEA-437C-A1BC-0D3C033CCB60}"/>
                </a:ext>
              </a:extLst>
            </p:cNvPr>
            <p:cNvSpPr/>
            <p:nvPr/>
          </p:nvSpPr>
          <p:spPr>
            <a:xfrm>
              <a:off x="2392423" y="2419971"/>
              <a:ext cx="179079" cy="150852"/>
            </a:xfrm>
            <a:custGeom>
              <a:avLst/>
              <a:gdLst/>
              <a:ahLst/>
              <a:cxnLst/>
              <a:rect l="l" t="t" r="r" b="b"/>
              <a:pathLst>
                <a:path w="6839" h="5761" extrusionOk="0">
                  <a:moveTo>
                    <a:pt x="3442" y="1"/>
                  </a:moveTo>
                  <a:cubicBezTo>
                    <a:pt x="3405" y="1"/>
                    <a:pt x="3367" y="1"/>
                    <a:pt x="3330" y="3"/>
                  </a:cubicBezTo>
                  <a:cubicBezTo>
                    <a:pt x="1155" y="98"/>
                    <a:pt x="0" y="2617"/>
                    <a:pt x="1355" y="4324"/>
                  </a:cubicBezTo>
                  <a:lnTo>
                    <a:pt x="1298" y="5527"/>
                  </a:lnTo>
                  <a:cubicBezTo>
                    <a:pt x="1290" y="5661"/>
                    <a:pt x="1394" y="5760"/>
                    <a:pt x="1513" y="5760"/>
                  </a:cubicBezTo>
                  <a:cubicBezTo>
                    <a:pt x="1546" y="5760"/>
                    <a:pt x="1580" y="5753"/>
                    <a:pt x="1613" y="5736"/>
                  </a:cubicBezTo>
                  <a:lnTo>
                    <a:pt x="2710" y="5231"/>
                  </a:lnTo>
                  <a:cubicBezTo>
                    <a:pt x="2949" y="5299"/>
                    <a:pt x="3192" y="5332"/>
                    <a:pt x="3433" y="5332"/>
                  </a:cubicBezTo>
                  <a:cubicBezTo>
                    <a:pt x="4306" y="5332"/>
                    <a:pt x="5147" y="4900"/>
                    <a:pt x="5648" y="4153"/>
                  </a:cubicBezTo>
                  <a:cubicBezTo>
                    <a:pt x="6839" y="2372"/>
                    <a:pt x="5551" y="1"/>
                    <a:pt x="3442" y="1"/>
                  </a:cubicBezTo>
                  <a:close/>
                </a:path>
              </a:pathLst>
            </a:custGeom>
            <a:solidFill>
              <a:srgbClr val="BEC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9530;p44">
              <a:extLst>
                <a:ext uri="{FF2B5EF4-FFF2-40B4-BE49-F238E27FC236}">
                  <a16:creationId xmlns:a16="http://schemas.microsoft.com/office/drawing/2014/main" id="{3C62DA6B-1F37-40CB-B17F-0D8C13DB8EDB}"/>
                </a:ext>
              </a:extLst>
            </p:cNvPr>
            <p:cNvSpPr/>
            <p:nvPr/>
          </p:nvSpPr>
          <p:spPr>
            <a:xfrm>
              <a:off x="2299990" y="2594389"/>
              <a:ext cx="51977" cy="93952"/>
            </a:xfrm>
            <a:custGeom>
              <a:avLst/>
              <a:gdLst/>
              <a:ahLst/>
              <a:cxnLst/>
              <a:rect l="l" t="t" r="r" b="b"/>
              <a:pathLst>
                <a:path w="1985" h="3588" extrusionOk="0">
                  <a:moveTo>
                    <a:pt x="1" y="1"/>
                  </a:moveTo>
                  <a:lnTo>
                    <a:pt x="1" y="2729"/>
                  </a:lnTo>
                  <a:lnTo>
                    <a:pt x="993" y="3588"/>
                  </a:lnTo>
                  <a:lnTo>
                    <a:pt x="1985" y="2729"/>
                  </a:lnTo>
                  <a:lnTo>
                    <a:pt x="1985" y="1"/>
                  </a:lnTo>
                  <a:close/>
                </a:path>
              </a:pathLst>
            </a:custGeom>
            <a:solidFill>
              <a:srgbClr val="C8D3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9531;p44">
              <a:extLst>
                <a:ext uri="{FF2B5EF4-FFF2-40B4-BE49-F238E27FC236}">
                  <a16:creationId xmlns:a16="http://schemas.microsoft.com/office/drawing/2014/main" id="{AF0919C9-68E4-499C-82F7-25EBD2713C15}"/>
                </a:ext>
              </a:extLst>
            </p:cNvPr>
            <p:cNvSpPr/>
            <p:nvPr/>
          </p:nvSpPr>
          <p:spPr>
            <a:xfrm>
              <a:off x="2193077" y="2652599"/>
              <a:ext cx="265804" cy="113695"/>
            </a:xfrm>
            <a:custGeom>
              <a:avLst/>
              <a:gdLst/>
              <a:ahLst/>
              <a:cxnLst/>
              <a:rect l="l" t="t" r="r" b="b"/>
              <a:pathLst>
                <a:path w="10151" h="4342" extrusionOk="0">
                  <a:moveTo>
                    <a:pt x="4084" y="1"/>
                  </a:moveTo>
                  <a:lnTo>
                    <a:pt x="2471" y="516"/>
                  </a:lnTo>
                  <a:lnTo>
                    <a:pt x="1823" y="726"/>
                  </a:lnTo>
                  <a:cubicBezTo>
                    <a:pt x="735" y="1069"/>
                    <a:pt x="0" y="2080"/>
                    <a:pt x="0" y="3216"/>
                  </a:cubicBezTo>
                  <a:lnTo>
                    <a:pt x="0" y="4112"/>
                  </a:lnTo>
                  <a:cubicBezTo>
                    <a:pt x="0" y="4236"/>
                    <a:pt x="96" y="4341"/>
                    <a:pt x="220" y="4341"/>
                  </a:cubicBezTo>
                  <a:lnTo>
                    <a:pt x="9922" y="4341"/>
                  </a:lnTo>
                  <a:cubicBezTo>
                    <a:pt x="10046" y="4341"/>
                    <a:pt x="10151" y="4236"/>
                    <a:pt x="10151" y="4112"/>
                  </a:cubicBezTo>
                  <a:lnTo>
                    <a:pt x="10151" y="3216"/>
                  </a:lnTo>
                  <a:cubicBezTo>
                    <a:pt x="10151" y="2080"/>
                    <a:pt x="9416" y="1069"/>
                    <a:pt x="8329" y="726"/>
                  </a:cubicBezTo>
                  <a:lnTo>
                    <a:pt x="7680" y="516"/>
                  </a:lnTo>
                  <a:lnTo>
                    <a:pt x="6068" y="1"/>
                  </a:lnTo>
                  <a:lnTo>
                    <a:pt x="5076" y="697"/>
                  </a:lnTo>
                  <a:lnTo>
                    <a:pt x="4084" y="1"/>
                  </a:lnTo>
                  <a:close/>
                </a:path>
              </a:pathLst>
            </a:custGeom>
            <a:solidFill>
              <a:srgbClr val="95A6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9532;p44">
              <a:extLst>
                <a:ext uri="{FF2B5EF4-FFF2-40B4-BE49-F238E27FC236}">
                  <a16:creationId xmlns:a16="http://schemas.microsoft.com/office/drawing/2014/main" id="{AD49428E-17C7-45D3-A8DC-3948E99661D3}"/>
                </a:ext>
              </a:extLst>
            </p:cNvPr>
            <p:cNvSpPr/>
            <p:nvPr/>
          </p:nvSpPr>
          <p:spPr>
            <a:xfrm>
              <a:off x="2393916" y="2666084"/>
              <a:ext cx="64965" cy="100210"/>
            </a:xfrm>
            <a:custGeom>
              <a:avLst/>
              <a:gdLst/>
              <a:ahLst/>
              <a:cxnLst/>
              <a:rect l="l" t="t" r="r" b="b"/>
              <a:pathLst>
                <a:path w="2481" h="3827" extrusionOk="0">
                  <a:moveTo>
                    <a:pt x="1" y="1"/>
                  </a:moveTo>
                  <a:lnTo>
                    <a:pt x="497" y="211"/>
                  </a:lnTo>
                  <a:cubicBezTo>
                    <a:pt x="1298" y="554"/>
                    <a:pt x="1851" y="1565"/>
                    <a:pt x="1851" y="2701"/>
                  </a:cubicBezTo>
                  <a:lnTo>
                    <a:pt x="1851" y="3826"/>
                  </a:lnTo>
                  <a:lnTo>
                    <a:pt x="2252" y="3826"/>
                  </a:lnTo>
                  <a:cubicBezTo>
                    <a:pt x="2376" y="3826"/>
                    <a:pt x="2481" y="3721"/>
                    <a:pt x="2481" y="3597"/>
                  </a:cubicBezTo>
                  <a:lnTo>
                    <a:pt x="2481" y="2701"/>
                  </a:lnTo>
                  <a:cubicBezTo>
                    <a:pt x="2481" y="1565"/>
                    <a:pt x="1746" y="554"/>
                    <a:pt x="659" y="211"/>
                  </a:cubicBezTo>
                  <a:lnTo>
                    <a:pt x="1" y="1"/>
                  </a:lnTo>
                  <a:close/>
                </a:path>
              </a:pathLst>
            </a:custGeom>
            <a:solidFill>
              <a:srgbClr val="77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9533;p44">
              <a:extLst>
                <a:ext uri="{FF2B5EF4-FFF2-40B4-BE49-F238E27FC236}">
                  <a16:creationId xmlns:a16="http://schemas.microsoft.com/office/drawing/2014/main" id="{766D1DD8-D3CD-413C-A197-01DDA5113FD4}"/>
                </a:ext>
              </a:extLst>
            </p:cNvPr>
            <p:cNvSpPr/>
            <p:nvPr/>
          </p:nvSpPr>
          <p:spPr>
            <a:xfrm>
              <a:off x="2193077" y="2666346"/>
              <a:ext cx="64729" cy="99948"/>
            </a:xfrm>
            <a:custGeom>
              <a:avLst/>
              <a:gdLst/>
              <a:ahLst/>
              <a:cxnLst/>
              <a:rect l="l" t="t" r="r" b="b"/>
              <a:pathLst>
                <a:path w="2472" h="3817" extrusionOk="0">
                  <a:moveTo>
                    <a:pt x="2471" y="0"/>
                  </a:moveTo>
                  <a:lnTo>
                    <a:pt x="1823" y="201"/>
                  </a:lnTo>
                  <a:cubicBezTo>
                    <a:pt x="735" y="544"/>
                    <a:pt x="0" y="1555"/>
                    <a:pt x="0" y="2691"/>
                  </a:cubicBezTo>
                  <a:lnTo>
                    <a:pt x="0" y="3597"/>
                  </a:lnTo>
                  <a:cubicBezTo>
                    <a:pt x="0" y="3721"/>
                    <a:pt x="96" y="3816"/>
                    <a:pt x="220" y="3816"/>
                  </a:cubicBezTo>
                  <a:lnTo>
                    <a:pt x="630" y="3816"/>
                  </a:lnTo>
                  <a:lnTo>
                    <a:pt x="630" y="2700"/>
                  </a:lnTo>
                  <a:cubicBezTo>
                    <a:pt x="630" y="1555"/>
                    <a:pt x="1174" y="554"/>
                    <a:pt x="1985" y="210"/>
                  </a:cubicBezTo>
                  <a:lnTo>
                    <a:pt x="2471" y="0"/>
                  </a:lnTo>
                  <a:close/>
                </a:path>
              </a:pathLst>
            </a:custGeom>
            <a:solidFill>
              <a:srgbClr val="77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9534;p44">
              <a:extLst>
                <a:ext uri="{FF2B5EF4-FFF2-40B4-BE49-F238E27FC236}">
                  <a16:creationId xmlns:a16="http://schemas.microsoft.com/office/drawing/2014/main" id="{07C51A88-D3DB-4829-8E51-C0C49B0CB1BA}"/>
                </a:ext>
              </a:extLst>
            </p:cNvPr>
            <p:cNvSpPr/>
            <p:nvPr/>
          </p:nvSpPr>
          <p:spPr>
            <a:xfrm>
              <a:off x="2320231" y="2697742"/>
              <a:ext cx="11521" cy="12333"/>
            </a:xfrm>
            <a:custGeom>
              <a:avLst/>
              <a:gdLst/>
              <a:ahLst/>
              <a:cxnLst/>
              <a:rect l="l" t="t" r="r" b="b"/>
              <a:pathLst>
                <a:path w="440" h="471" extrusionOk="0">
                  <a:moveTo>
                    <a:pt x="220" y="1"/>
                  </a:moveTo>
                  <a:cubicBezTo>
                    <a:pt x="110" y="1"/>
                    <a:pt x="0" y="75"/>
                    <a:pt x="10" y="223"/>
                  </a:cubicBezTo>
                  <a:lnTo>
                    <a:pt x="10" y="270"/>
                  </a:lnTo>
                  <a:cubicBezTo>
                    <a:pt x="10" y="385"/>
                    <a:pt x="105" y="471"/>
                    <a:pt x="220" y="471"/>
                  </a:cubicBezTo>
                  <a:cubicBezTo>
                    <a:pt x="334" y="471"/>
                    <a:pt x="430" y="375"/>
                    <a:pt x="430" y="270"/>
                  </a:cubicBezTo>
                  <a:lnTo>
                    <a:pt x="430" y="223"/>
                  </a:lnTo>
                  <a:cubicBezTo>
                    <a:pt x="439" y="75"/>
                    <a:pt x="329" y="1"/>
                    <a:pt x="220" y="1"/>
                  </a:cubicBezTo>
                  <a:close/>
                </a:path>
              </a:pathLst>
            </a:custGeom>
            <a:solidFill>
              <a:srgbClr val="77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9535;p44">
              <a:extLst>
                <a:ext uri="{FF2B5EF4-FFF2-40B4-BE49-F238E27FC236}">
                  <a16:creationId xmlns:a16="http://schemas.microsoft.com/office/drawing/2014/main" id="{B0D34830-C8E7-46F5-8E99-3AA08B4268BF}"/>
                </a:ext>
              </a:extLst>
            </p:cNvPr>
            <p:cNvSpPr/>
            <p:nvPr/>
          </p:nvSpPr>
          <p:spPr>
            <a:xfrm>
              <a:off x="2320231" y="2716490"/>
              <a:ext cx="11521" cy="12333"/>
            </a:xfrm>
            <a:custGeom>
              <a:avLst/>
              <a:gdLst/>
              <a:ahLst/>
              <a:cxnLst/>
              <a:rect l="l" t="t" r="r" b="b"/>
              <a:pathLst>
                <a:path w="440" h="471" extrusionOk="0">
                  <a:moveTo>
                    <a:pt x="220" y="0"/>
                  </a:moveTo>
                  <a:cubicBezTo>
                    <a:pt x="110" y="0"/>
                    <a:pt x="0" y="74"/>
                    <a:pt x="10" y="222"/>
                  </a:cubicBezTo>
                  <a:lnTo>
                    <a:pt x="10" y="270"/>
                  </a:lnTo>
                  <a:cubicBezTo>
                    <a:pt x="10" y="384"/>
                    <a:pt x="105" y="470"/>
                    <a:pt x="220" y="470"/>
                  </a:cubicBezTo>
                  <a:cubicBezTo>
                    <a:pt x="334" y="470"/>
                    <a:pt x="430" y="384"/>
                    <a:pt x="430" y="270"/>
                  </a:cubicBezTo>
                  <a:lnTo>
                    <a:pt x="430" y="222"/>
                  </a:lnTo>
                  <a:cubicBezTo>
                    <a:pt x="439" y="74"/>
                    <a:pt x="329" y="0"/>
                    <a:pt x="220" y="0"/>
                  </a:cubicBezTo>
                  <a:close/>
                </a:path>
              </a:pathLst>
            </a:custGeom>
            <a:solidFill>
              <a:srgbClr val="778D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9536;p44">
              <a:extLst>
                <a:ext uri="{FF2B5EF4-FFF2-40B4-BE49-F238E27FC236}">
                  <a16:creationId xmlns:a16="http://schemas.microsoft.com/office/drawing/2014/main" id="{4E284DB1-B759-4DA7-8657-99AB38172BC6}"/>
                </a:ext>
              </a:extLst>
            </p:cNvPr>
            <p:cNvSpPr/>
            <p:nvPr/>
          </p:nvSpPr>
          <p:spPr>
            <a:xfrm>
              <a:off x="2299833" y="2652860"/>
              <a:ext cx="26159" cy="38963"/>
            </a:xfrm>
            <a:custGeom>
              <a:avLst/>
              <a:gdLst/>
              <a:ahLst/>
              <a:cxnLst/>
              <a:rect l="l" t="t" r="r" b="b"/>
              <a:pathLst>
                <a:path w="999" h="1488" extrusionOk="0">
                  <a:moveTo>
                    <a:pt x="7" y="0"/>
                  </a:moveTo>
                  <a:lnTo>
                    <a:pt x="7" y="1269"/>
                  </a:lnTo>
                  <a:cubicBezTo>
                    <a:pt x="0" y="1401"/>
                    <a:pt x="110" y="1487"/>
                    <a:pt x="224" y="1487"/>
                  </a:cubicBezTo>
                  <a:cubicBezTo>
                    <a:pt x="283" y="1487"/>
                    <a:pt x="343" y="1464"/>
                    <a:pt x="388" y="1412"/>
                  </a:cubicBezTo>
                  <a:lnTo>
                    <a:pt x="999" y="697"/>
                  </a:lnTo>
                  <a:lnTo>
                    <a:pt x="7" y="0"/>
                  </a:lnTo>
                  <a:close/>
                </a:path>
              </a:pathLst>
            </a:custGeom>
            <a:solidFill>
              <a:srgbClr val="E9EE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9537;p44">
              <a:extLst>
                <a:ext uri="{FF2B5EF4-FFF2-40B4-BE49-F238E27FC236}">
                  <a16:creationId xmlns:a16="http://schemas.microsoft.com/office/drawing/2014/main" id="{A464FA26-D54F-4CDF-B0F7-DA1660700CE3}"/>
                </a:ext>
              </a:extLst>
            </p:cNvPr>
            <p:cNvSpPr/>
            <p:nvPr/>
          </p:nvSpPr>
          <p:spPr>
            <a:xfrm>
              <a:off x="2270768" y="2472001"/>
              <a:ext cx="110448" cy="152030"/>
            </a:xfrm>
            <a:custGeom>
              <a:avLst/>
              <a:gdLst/>
              <a:ahLst/>
              <a:cxnLst/>
              <a:rect l="l" t="t" r="r" b="b"/>
              <a:pathLst>
                <a:path w="4218" h="5806" extrusionOk="0">
                  <a:moveTo>
                    <a:pt x="1641" y="0"/>
                  </a:moveTo>
                  <a:cubicBezTo>
                    <a:pt x="1584" y="0"/>
                    <a:pt x="1517" y="0"/>
                    <a:pt x="1450" y="10"/>
                  </a:cubicBezTo>
                  <a:cubicBezTo>
                    <a:pt x="620" y="105"/>
                    <a:pt x="0" y="811"/>
                    <a:pt x="0" y="1651"/>
                  </a:cubicBezTo>
                  <a:lnTo>
                    <a:pt x="0" y="3330"/>
                  </a:lnTo>
                  <a:cubicBezTo>
                    <a:pt x="0" y="4207"/>
                    <a:pt x="468" y="5018"/>
                    <a:pt x="1221" y="5467"/>
                  </a:cubicBezTo>
                  <a:lnTo>
                    <a:pt x="1527" y="5648"/>
                  </a:lnTo>
                  <a:cubicBezTo>
                    <a:pt x="1708" y="5753"/>
                    <a:pt x="1908" y="5805"/>
                    <a:pt x="2107" y="5805"/>
                  </a:cubicBezTo>
                  <a:cubicBezTo>
                    <a:pt x="2307" y="5805"/>
                    <a:pt x="2505" y="5753"/>
                    <a:pt x="2681" y="5648"/>
                  </a:cubicBezTo>
                  <a:lnTo>
                    <a:pt x="2996" y="5467"/>
                  </a:lnTo>
                  <a:cubicBezTo>
                    <a:pt x="3750" y="5018"/>
                    <a:pt x="4217" y="4198"/>
                    <a:pt x="4217" y="3320"/>
                  </a:cubicBezTo>
                  <a:lnTo>
                    <a:pt x="4217" y="1651"/>
                  </a:lnTo>
                  <a:cubicBezTo>
                    <a:pt x="4217" y="735"/>
                    <a:pt x="3482" y="0"/>
                    <a:pt x="2576" y="0"/>
                  </a:cubicBezTo>
                  <a:close/>
                </a:path>
              </a:pathLst>
            </a:custGeom>
            <a:solidFill>
              <a:srgbClr val="DFE5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9538;p44">
              <a:extLst>
                <a:ext uri="{FF2B5EF4-FFF2-40B4-BE49-F238E27FC236}">
                  <a16:creationId xmlns:a16="http://schemas.microsoft.com/office/drawing/2014/main" id="{E9768D2C-E767-4ADF-B95A-6E850A85E849}"/>
                </a:ext>
              </a:extLst>
            </p:cNvPr>
            <p:cNvSpPr/>
            <p:nvPr/>
          </p:nvSpPr>
          <p:spPr>
            <a:xfrm>
              <a:off x="2253145" y="2454745"/>
              <a:ext cx="145301" cy="78293"/>
            </a:xfrm>
            <a:custGeom>
              <a:avLst/>
              <a:gdLst/>
              <a:ahLst/>
              <a:cxnLst/>
              <a:rect l="l" t="t" r="r" b="b"/>
              <a:pathLst>
                <a:path w="5549" h="2990" extrusionOk="0">
                  <a:moveTo>
                    <a:pt x="2228" y="1"/>
                  </a:moveTo>
                  <a:cubicBezTo>
                    <a:pt x="1007" y="1"/>
                    <a:pt x="15" y="993"/>
                    <a:pt x="15" y="2224"/>
                  </a:cubicBezTo>
                  <a:lnTo>
                    <a:pt x="15" y="2768"/>
                  </a:lnTo>
                  <a:cubicBezTo>
                    <a:pt x="1" y="2915"/>
                    <a:pt x="108" y="2989"/>
                    <a:pt x="217" y="2989"/>
                  </a:cubicBezTo>
                  <a:cubicBezTo>
                    <a:pt x="325" y="2989"/>
                    <a:pt x="435" y="2915"/>
                    <a:pt x="425" y="2768"/>
                  </a:cubicBezTo>
                  <a:lnTo>
                    <a:pt x="425" y="2224"/>
                  </a:lnTo>
                  <a:cubicBezTo>
                    <a:pt x="425" y="1222"/>
                    <a:pt x="1236" y="411"/>
                    <a:pt x="2228" y="411"/>
                  </a:cubicBezTo>
                  <a:lnTo>
                    <a:pt x="3325" y="411"/>
                  </a:lnTo>
                  <a:cubicBezTo>
                    <a:pt x="4327" y="411"/>
                    <a:pt x="5138" y="1222"/>
                    <a:pt x="5138" y="2224"/>
                  </a:cubicBezTo>
                  <a:lnTo>
                    <a:pt x="5138" y="2768"/>
                  </a:lnTo>
                  <a:cubicBezTo>
                    <a:pt x="5138" y="2882"/>
                    <a:pt x="5224" y="2977"/>
                    <a:pt x="5338" y="2977"/>
                  </a:cubicBezTo>
                  <a:cubicBezTo>
                    <a:pt x="5453" y="2977"/>
                    <a:pt x="5548" y="2882"/>
                    <a:pt x="5548" y="2768"/>
                  </a:cubicBezTo>
                  <a:lnTo>
                    <a:pt x="5548" y="2224"/>
                  </a:lnTo>
                  <a:cubicBezTo>
                    <a:pt x="5548" y="993"/>
                    <a:pt x="4556" y="1"/>
                    <a:pt x="3325" y="1"/>
                  </a:cubicBezTo>
                  <a:close/>
                </a:path>
              </a:pathLst>
            </a:custGeom>
            <a:solidFill>
              <a:srgbClr val="BEC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9539;p44">
              <a:extLst>
                <a:ext uri="{FF2B5EF4-FFF2-40B4-BE49-F238E27FC236}">
                  <a16:creationId xmlns:a16="http://schemas.microsoft.com/office/drawing/2014/main" id="{CFE2263E-FE9C-43B5-AF50-53D29AF5F0C8}"/>
                </a:ext>
              </a:extLst>
            </p:cNvPr>
            <p:cNvSpPr/>
            <p:nvPr/>
          </p:nvSpPr>
          <p:spPr>
            <a:xfrm>
              <a:off x="2319236" y="2570352"/>
              <a:ext cx="79210" cy="77534"/>
            </a:xfrm>
            <a:custGeom>
              <a:avLst/>
              <a:gdLst/>
              <a:ahLst/>
              <a:cxnLst/>
              <a:rect l="l" t="t" r="r" b="b"/>
              <a:pathLst>
                <a:path w="3025" h="2961" extrusionOk="0">
                  <a:moveTo>
                    <a:pt x="2819" y="1"/>
                  </a:moveTo>
                  <a:cubicBezTo>
                    <a:pt x="2721" y="1"/>
                    <a:pt x="2624" y="65"/>
                    <a:pt x="2614" y="194"/>
                  </a:cubicBezTo>
                  <a:lnTo>
                    <a:pt x="2614" y="738"/>
                  </a:lnTo>
                  <a:cubicBezTo>
                    <a:pt x="2614" y="1739"/>
                    <a:pt x="1803" y="2550"/>
                    <a:pt x="801" y="2550"/>
                  </a:cubicBezTo>
                  <a:lnTo>
                    <a:pt x="258" y="2550"/>
                  </a:lnTo>
                  <a:cubicBezTo>
                    <a:pt x="0" y="2569"/>
                    <a:pt x="0" y="2941"/>
                    <a:pt x="258" y="2960"/>
                  </a:cubicBezTo>
                  <a:lnTo>
                    <a:pt x="801" y="2960"/>
                  </a:lnTo>
                  <a:cubicBezTo>
                    <a:pt x="2032" y="2960"/>
                    <a:pt x="3024" y="1968"/>
                    <a:pt x="3024" y="738"/>
                  </a:cubicBezTo>
                  <a:lnTo>
                    <a:pt x="3024" y="194"/>
                  </a:lnTo>
                  <a:cubicBezTo>
                    <a:pt x="3015" y="65"/>
                    <a:pt x="2917" y="1"/>
                    <a:pt x="2819" y="1"/>
                  </a:cubicBezTo>
                  <a:close/>
                </a:path>
              </a:pathLst>
            </a:custGeom>
            <a:solidFill>
              <a:srgbClr val="BEC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9540;p44">
              <a:extLst>
                <a:ext uri="{FF2B5EF4-FFF2-40B4-BE49-F238E27FC236}">
                  <a16:creationId xmlns:a16="http://schemas.microsoft.com/office/drawing/2014/main" id="{57AA106C-A446-433F-8124-1003F9F09DD0}"/>
                </a:ext>
              </a:extLst>
            </p:cNvPr>
            <p:cNvSpPr/>
            <p:nvPr/>
          </p:nvSpPr>
          <p:spPr>
            <a:xfrm>
              <a:off x="2325966" y="2652860"/>
              <a:ext cx="26264" cy="38963"/>
            </a:xfrm>
            <a:custGeom>
              <a:avLst/>
              <a:gdLst/>
              <a:ahLst/>
              <a:cxnLst/>
              <a:rect l="l" t="t" r="r" b="b"/>
              <a:pathLst>
                <a:path w="1003" h="1488" extrusionOk="0">
                  <a:moveTo>
                    <a:pt x="1002" y="0"/>
                  </a:moveTo>
                  <a:lnTo>
                    <a:pt x="1" y="697"/>
                  </a:lnTo>
                  <a:lnTo>
                    <a:pt x="611" y="1412"/>
                  </a:lnTo>
                  <a:cubicBezTo>
                    <a:pt x="657" y="1464"/>
                    <a:pt x="717" y="1487"/>
                    <a:pt x="776" y="1487"/>
                  </a:cubicBezTo>
                  <a:cubicBezTo>
                    <a:pt x="891" y="1487"/>
                    <a:pt x="1002" y="1401"/>
                    <a:pt x="1002" y="1269"/>
                  </a:cubicBezTo>
                  <a:lnTo>
                    <a:pt x="1002" y="0"/>
                  </a:lnTo>
                  <a:close/>
                </a:path>
              </a:pathLst>
            </a:custGeom>
            <a:solidFill>
              <a:srgbClr val="E9EE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9541;p44">
              <a:extLst>
                <a:ext uri="{FF2B5EF4-FFF2-40B4-BE49-F238E27FC236}">
                  <a16:creationId xmlns:a16="http://schemas.microsoft.com/office/drawing/2014/main" id="{D06F911D-5EBE-463E-BA9F-AA2511103E81}"/>
                </a:ext>
              </a:extLst>
            </p:cNvPr>
            <p:cNvSpPr/>
            <p:nvPr/>
          </p:nvSpPr>
          <p:spPr>
            <a:xfrm>
              <a:off x="2363698" y="2721308"/>
              <a:ext cx="54229" cy="20503"/>
            </a:xfrm>
            <a:custGeom>
              <a:avLst/>
              <a:gdLst/>
              <a:ahLst/>
              <a:cxnLst/>
              <a:rect l="l" t="t" r="r" b="b"/>
              <a:pathLst>
                <a:path w="2071" h="783" extrusionOk="0">
                  <a:moveTo>
                    <a:pt x="296" y="0"/>
                  </a:moveTo>
                  <a:cubicBezTo>
                    <a:pt x="134" y="0"/>
                    <a:pt x="0" y="124"/>
                    <a:pt x="0" y="286"/>
                  </a:cubicBezTo>
                  <a:lnTo>
                    <a:pt x="0" y="496"/>
                  </a:lnTo>
                  <a:cubicBezTo>
                    <a:pt x="0" y="649"/>
                    <a:pt x="134" y="782"/>
                    <a:pt x="296" y="782"/>
                  </a:cubicBezTo>
                  <a:lnTo>
                    <a:pt x="1784" y="782"/>
                  </a:lnTo>
                  <a:cubicBezTo>
                    <a:pt x="1937" y="782"/>
                    <a:pt x="2070" y="649"/>
                    <a:pt x="2070" y="496"/>
                  </a:cubicBezTo>
                  <a:lnTo>
                    <a:pt x="2070" y="286"/>
                  </a:lnTo>
                  <a:cubicBezTo>
                    <a:pt x="2070" y="124"/>
                    <a:pt x="1937" y="0"/>
                    <a:pt x="1784" y="0"/>
                  </a:cubicBezTo>
                  <a:close/>
                </a:path>
              </a:pathLst>
            </a:custGeom>
            <a:solidFill>
              <a:srgbClr val="6A7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9542;p44">
              <a:extLst>
                <a:ext uri="{FF2B5EF4-FFF2-40B4-BE49-F238E27FC236}">
                  <a16:creationId xmlns:a16="http://schemas.microsoft.com/office/drawing/2014/main" id="{19A59862-272D-4742-BB09-33648FFE0FC8}"/>
                </a:ext>
              </a:extLst>
            </p:cNvPr>
            <p:cNvSpPr/>
            <p:nvPr/>
          </p:nvSpPr>
          <p:spPr>
            <a:xfrm>
              <a:off x="2314732" y="2631127"/>
              <a:ext cx="22493" cy="22493"/>
            </a:xfrm>
            <a:custGeom>
              <a:avLst/>
              <a:gdLst/>
              <a:ahLst/>
              <a:cxnLst/>
              <a:rect l="l" t="t" r="r" b="b"/>
              <a:pathLst>
                <a:path w="859" h="859" extrusionOk="0">
                  <a:moveTo>
                    <a:pt x="430" y="0"/>
                  </a:moveTo>
                  <a:cubicBezTo>
                    <a:pt x="191" y="0"/>
                    <a:pt x="0" y="200"/>
                    <a:pt x="0" y="429"/>
                  </a:cubicBezTo>
                  <a:cubicBezTo>
                    <a:pt x="0" y="668"/>
                    <a:pt x="191" y="859"/>
                    <a:pt x="430" y="859"/>
                  </a:cubicBezTo>
                  <a:cubicBezTo>
                    <a:pt x="668" y="859"/>
                    <a:pt x="859" y="668"/>
                    <a:pt x="859" y="429"/>
                  </a:cubicBezTo>
                  <a:cubicBezTo>
                    <a:pt x="859" y="200"/>
                    <a:pt x="668" y="0"/>
                    <a:pt x="430" y="0"/>
                  </a:cubicBezTo>
                  <a:close/>
                </a:path>
              </a:pathLst>
            </a:custGeom>
            <a:solidFill>
              <a:srgbClr val="9BA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9543;p44">
              <a:extLst>
                <a:ext uri="{FF2B5EF4-FFF2-40B4-BE49-F238E27FC236}">
                  <a16:creationId xmlns:a16="http://schemas.microsoft.com/office/drawing/2014/main" id="{94791D4D-B0D7-4F10-A43A-3141BF753D0C}"/>
                </a:ext>
              </a:extLst>
            </p:cNvPr>
            <p:cNvSpPr/>
            <p:nvPr/>
          </p:nvSpPr>
          <p:spPr>
            <a:xfrm>
              <a:off x="2270768" y="2472236"/>
              <a:ext cx="37994" cy="49987"/>
            </a:xfrm>
            <a:custGeom>
              <a:avLst/>
              <a:gdLst/>
              <a:ahLst/>
              <a:cxnLst/>
              <a:rect l="l" t="t" r="r" b="b"/>
              <a:pathLst>
                <a:path w="1451" h="1909" extrusionOk="0">
                  <a:moveTo>
                    <a:pt x="1450" y="1"/>
                  </a:moveTo>
                  <a:lnTo>
                    <a:pt x="1450" y="1"/>
                  </a:lnTo>
                  <a:cubicBezTo>
                    <a:pt x="620" y="96"/>
                    <a:pt x="0" y="802"/>
                    <a:pt x="0" y="1642"/>
                  </a:cubicBezTo>
                  <a:lnTo>
                    <a:pt x="0" y="1909"/>
                  </a:lnTo>
                  <a:cubicBezTo>
                    <a:pt x="0" y="1909"/>
                    <a:pt x="1059" y="1584"/>
                    <a:pt x="1450" y="1"/>
                  </a:cubicBezTo>
                  <a:close/>
                </a:path>
              </a:pathLst>
            </a:custGeom>
            <a:solidFill>
              <a:srgbClr val="738A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9544;p44">
              <a:extLst>
                <a:ext uri="{FF2B5EF4-FFF2-40B4-BE49-F238E27FC236}">
                  <a16:creationId xmlns:a16="http://schemas.microsoft.com/office/drawing/2014/main" id="{AA34F19C-47A1-4A4B-85F6-02DF967BCFC3}"/>
                </a:ext>
              </a:extLst>
            </p:cNvPr>
            <p:cNvSpPr/>
            <p:nvPr/>
          </p:nvSpPr>
          <p:spPr>
            <a:xfrm>
              <a:off x="2308736" y="2472001"/>
              <a:ext cx="72480" cy="71956"/>
            </a:xfrm>
            <a:custGeom>
              <a:avLst/>
              <a:gdLst/>
              <a:ahLst/>
              <a:cxnLst/>
              <a:rect l="l" t="t" r="r" b="b"/>
              <a:pathLst>
                <a:path w="2768" h="2748" extrusionOk="0">
                  <a:moveTo>
                    <a:pt x="191" y="0"/>
                  </a:moveTo>
                  <a:cubicBezTo>
                    <a:pt x="124" y="0"/>
                    <a:pt x="67" y="0"/>
                    <a:pt x="0" y="10"/>
                  </a:cubicBezTo>
                  <a:cubicBezTo>
                    <a:pt x="0" y="10"/>
                    <a:pt x="287" y="2748"/>
                    <a:pt x="2767" y="2748"/>
                  </a:cubicBezTo>
                  <a:lnTo>
                    <a:pt x="2767" y="1651"/>
                  </a:lnTo>
                  <a:cubicBezTo>
                    <a:pt x="2767" y="735"/>
                    <a:pt x="2032" y="0"/>
                    <a:pt x="1126" y="0"/>
                  </a:cubicBezTo>
                  <a:close/>
                </a:path>
              </a:pathLst>
            </a:custGeom>
            <a:solidFill>
              <a:srgbClr val="738A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9545;p44">
              <a:extLst>
                <a:ext uri="{FF2B5EF4-FFF2-40B4-BE49-F238E27FC236}">
                  <a16:creationId xmlns:a16="http://schemas.microsoft.com/office/drawing/2014/main" id="{B486F545-1714-4A45-BD9E-E7EEB262F1C2}"/>
                </a:ext>
              </a:extLst>
            </p:cNvPr>
            <p:cNvSpPr/>
            <p:nvPr/>
          </p:nvSpPr>
          <p:spPr>
            <a:xfrm>
              <a:off x="2459614" y="2474567"/>
              <a:ext cx="38492" cy="32915"/>
            </a:xfrm>
            <a:custGeom>
              <a:avLst/>
              <a:gdLst/>
              <a:ahLst/>
              <a:cxnLst/>
              <a:rect l="l" t="t" r="r" b="b"/>
              <a:pathLst>
                <a:path w="1470" h="1257" extrusionOk="0">
                  <a:moveTo>
                    <a:pt x="850" y="417"/>
                  </a:moveTo>
                  <a:cubicBezTo>
                    <a:pt x="964" y="417"/>
                    <a:pt x="1050" y="513"/>
                    <a:pt x="1050" y="627"/>
                  </a:cubicBezTo>
                  <a:cubicBezTo>
                    <a:pt x="1050" y="757"/>
                    <a:pt x="945" y="842"/>
                    <a:pt x="835" y="842"/>
                  </a:cubicBezTo>
                  <a:cubicBezTo>
                    <a:pt x="783" y="842"/>
                    <a:pt x="730" y="823"/>
                    <a:pt x="687" y="780"/>
                  </a:cubicBezTo>
                  <a:cubicBezTo>
                    <a:pt x="554" y="637"/>
                    <a:pt x="659" y="417"/>
                    <a:pt x="850" y="417"/>
                  </a:cubicBezTo>
                  <a:close/>
                  <a:moveTo>
                    <a:pt x="833" y="1"/>
                  </a:moveTo>
                  <a:cubicBezTo>
                    <a:pt x="679" y="1"/>
                    <a:pt x="521" y="59"/>
                    <a:pt x="392" y="188"/>
                  </a:cubicBezTo>
                  <a:cubicBezTo>
                    <a:pt x="1" y="589"/>
                    <a:pt x="287" y="1257"/>
                    <a:pt x="850" y="1257"/>
                  </a:cubicBezTo>
                  <a:cubicBezTo>
                    <a:pt x="1193" y="1247"/>
                    <a:pt x="1470" y="971"/>
                    <a:pt x="1470" y="627"/>
                  </a:cubicBezTo>
                  <a:cubicBezTo>
                    <a:pt x="1463" y="253"/>
                    <a:pt x="1156" y="1"/>
                    <a:pt x="833" y="1"/>
                  </a:cubicBezTo>
                  <a:close/>
                </a:path>
              </a:pathLst>
            </a:custGeom>
            <a:solidFill>
              <a:srgbClr val="95A6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9546;p44">
              <a:extLst>
                <a:ext uri="{FF2B5EF4-FFF2-40B4-BE49-F238E27FC236}">
                  <a16:creationId xmlns:a16="http://schemas.microsoft.com/office/drawing/2014/main" id="{4CA76DBF-0A8D-48A4-B4A4-AC9EAAFE5F2E}"/>
                </a:ext>
              </a:extLst>
            </p:cNvPr>
            <p:cNvSpPr/>
            <p:nvPr/>
          </p:nvSpPr>
          <p:spPr>
            <a:xfrm>
              <a:off x="2437540" y="2448696"/>
              <a:ext cx="88636" cy="84839"/>
            </a:xfrm>
            <a:custGeom>
              <a:avLst/>
              <a:gdLst/>
              <a:ahLst/>
              <a:cxnLst/>
              <a:rect l="l" t="t" r="r" b="b"/>
              <a:pathLst>
                <a:path w="3385" h="3240" extrusionOk="0">
                  <a:moveTo>
                    <a:pt x="1688" y="814"/>
                  </a:moveTo>
                  <a:cubicBezTo>
                    <a:pt x="1757" y="814"/>
                    <a:pt x="1826" y="823"/>
                    <a:pt x="1893" y="843"/>
                  </a:cubicBezTo>
                  <a:cubicBezTo>
                    <a:pt x="1960" y="862"/>
                    <a:pt x="2027" y="890"/>
                    <a:pt x="2084" y="928"/>
                  </a:cubicBezTo>
                  <a:cubicBezTo>
                    <a:pt x="2265" y="1033"/>
                    <a:pt x="2389" y="1205"/>
                    <a:pt x="2446" y="1405"/>
                  </a:cubicBezTo>
                  <a:cubicBezTo>
                    <a:pt x="2484" y="1548"/>
                    <a:pt x="2484" y="1692"/>
                    <a:pt x="2446" y="1825"/>
                  </a:cubicBezTo>
                  <a:cubicBezTo>
                    <a:pt x="2427" y="1892"/>
                    <a:pt x="2408" y="1949"/>
                    <a:pt x="2370" y="2016"/>
                  </a:cubicBezTo>
                  <a:cubicBezTo>
                    <a:pt x="2303" y="2140"/>
                    <a:pt x="2208" y="2235"/>
                    <a:pt x="2084" y="2312"/>
                  </a:cubicBezTo>
                  <a:cubicBezTo>
                    <a:pt x="2027" y="2340"/>
                    <a:pt x="1960" y="2369"/>
                    <a:pt x="1902" y="2388"/>
                  </a:cubicBezTo>
                  <a:cubicBezTo>
                    <a:pt x="1826" y="2407"/>
                    <a:pt x="1759" y="2417"/>
                    <a:pt x="1693" y="2417"/>
                  </a:cubicBezTo>
                  <a:cubicBezTo>
                    <a:pt x="1550" y="2417"/>
                    <a:pt x="1416" y="2378"/>
                    <a:pt x="1301" y="2312"/>
                  </a:cubicBezTo>
                  <a:cubicBezTo>
                    <a:pt x="1120" y="2197"/>
                    <a:pt x="987" y="2025"/>
                    <a:pt x="929" y="1825"/>
                  </a:cubicBezTo>
                  <a:cubicBezTo>
                    <a:pt x="901" y="1692"/>
                    <a:pt x="901" y="1548"/>
                    <a:pt x="929" y="1405"/>
                  </a:cubicBezTo>
                  <a:cubicBezTo>
                    <a:pt x="987" y="1205"/>
                    <a:pt x="1120" y="1033"/>
                    <a:pt x="1301" y="928"/>
                  </a:cubicBezTo>
                  <a:cubicBezTo>
                    <a:pt x="1359" y="890"/>
                    <a:pt x="1416" y="862"/>
                    <a:pt x="1483" y="843"/>
                  </a:cubicBezTo>
                  <a:cubicBezTo>
                    <a:pt x="1550" y="823"/>
                    <a:pt x="1619" y="814"/>
                    <a:pt x="1688" y="814"/>
                  </a:cubicBezTo>
                  <a:close/>
                  <a:moveTo>
                    <a:pt x="1693" y="1"/>
                  </a:moveTo>
                  <a:cubicBezTo>
                    <a:pt x="1592" y="1"/>
                    <a:pt x="1492" y="65"/>
                    <a:pt x="1483" y="194"/>
                  </a:cubicBezTo>
                  <a:lnTo>
                    <a:pt x="1483" y="423"/>
                  </a:lnTo>
                  <a:cubicBezTo>
                    <a:pt x="1311" y="461"/>
                    <a:pt x="1149" y="528"/>
                    <a:pt x="1006" y="633"/>
                  </a:cubicBezTo>
                  <a:lnTo>
                    <a:pt x="853" y="470"/>
                  </a:lnTo>
                  <a:cubicBezTo>
                    <a:pt x="811" y="435"/>
                    <a:pt x="765" y="419"/>
                    <a:pt x="720" y="419"/>
                  </a:cubicBezTo>
                  <a:cubicBezTo>
                    <a:pt x="565" y="419"/>
                    <a:pt x="431" y="608"/>
                    <a:pt x="557" y="757"/>
                  </a:cubicBezTo>
                  <a:lnTo>
                    <a:pt x="720" y="919"/>
                  </a:lnTo>
                  <a:cubicBezTo>
                    <a:pt x="615" y="1071"/>
                    <a:pt x="548" y="1234"/>
                    <a:pt x="519" y="1415"/>
                  </a:cubicBezTo>
                  <a:lnTo>
                    <a:pt x="290" y="1415"/>
                  </a:lnTo>
                  <a:cubicBezTo>
                    <a:pt x="284" y="1415"/>
                    <a:pt x="278" y="1414"/>
                    <a:pt x="272" y="1414"/>
                  </a:cubicBezTo>
                  <a:cubicBezTo>
                    <a:pt x="3" y="1414"/>
                    <a:pt x="0" y="1826"/>
                    <a:pt x="264" y="1826"/>
                  </a:cubicBezTo>
                  <a:cubicBezTo>
                    <a:pt x="273" y="1826"/>
                    <a:pt x="281" y="1826"/>
                    <a:pt x="290" y="1825"/>
                  </a:cubicBezTo>
                  <a:lnTo>
                    <a:pt x="510" y="1825"/>
                  </a:lnTo>
                  <a:cubicBezTo>
                    <a:pt x="538" y="2006"/>
                    <a:pt x="605" y="2178"/>
                    <a:pt x="710" y="2321"/>
                  </a:cubicBezTo>
                  <a:lnTo>
                    <a:pt x="548" y="2483"/>
                  </a:lnTo>
                  <a:cubicBezTo>
                    <a:pt x="381" y="2636"/>
                    <a:pt x="528" y="2854"/>
                    <a:pt x="692" y="2854"/>
                  </a:cubicBezTo>
                  <a:cubicBezTo>
                    <a:pt x="744" y="2854"/>
                    <a:pt x="798" y="2832"/>
                    <a:pt x="844" y="2779"/>
                  </a:cubicBezTo>
                  <a:lnTo>
                    <a:pt x="1006" y="2617"/>
                  </a:lnTo>
                  <a:cubicBezTo>
                    <a:pt x="1149" y="2722"/>
                    <a:pt x="1311" y="2789"/>
                    <a:pt x="1483" y="2817"/>
                  </a:cubicBezTo>
                  <a:lnTo>
                    <a:pt x="1483" y="3046"/>
                  </a:lnTo>
                  <a:cubicBezTo>
                    <a:pt x="1492" y="3175"/>
                    <a:pt x="1590" y="3239"/>
                    <a:pt x="1688" y="3239"/>
                  </a:cubicBezTo>
                  <a:cubicBezTo>
                    <a:pt x="1786" y="3239"/>
                    <a:pt x="1883" y="3175"/>
                    <a:pt x="1893" y="3046"/>
                  </a:cubicBezTo>
                  <a:lnTo>
                    <a:pt x="1893" y="2817"/>
                  </a:lnTo>
                  <a:cubicBezTo>
                    <a:pt x="2065" y="2789"/>
                    <a:pt x="2227" y="2722"/>
                    <a:pt x="2370" y="2617"/>
                  </a:cubicBezTo>
                  <a:lnTo>
                    <a:pt x="2542" y="2779"/>
                  </a:lnTo>
                  <a:cubicBezTo>
                    <a:pt x="2588" y="2832"/>
                    <a:pt x="2641" y="2854"/>
                    <a:pt x="2693" y="2854"/>
                  </a:cubicBezTo>
                  <a:cubicBezTo>
                    <a:pt x="2856" y="2854"/>
                    <a:pt x="3002" y="2636"/>
                    <a:pt x="2828" y="2483"/>
                  </a:cubicBezTo>
                  <a:lnTo>
                    <a:pt x="2675" y="2321"/>
                  </a:lnTo>
                  <a:cubicBezTo>
                    <a:pt x="2771" y="2178"/>
                    <a:pt x="2847" y="2006"/>
                    <a:pt x="2876" y="1825"/>
                  </a:cubicBezTo>
                  <a:lnTo>
                    <a:pt x="3095" y="1825"/>
                  </a:lnTo>
                  <a:cubicBezTo>
                    <a:pt x="3104" y="1826"/>
                    <a:pt x="3113" y="1826"/>
                    <a:pt x="3121" y="1826"/>
                  </a:cubicBezTo>
                  <a:cubicBezTo>
                    <a:pt x="3385" y="1826"/>
                    <a:pt x="3382" y="1414"/>
                    <a:pt x="3113" y="1414"/>
                  </a:cubicBezTo>
                  <a:cubicBezTo>
                    <a:pt x="3107" y="1414"/>
                    <a:pt x="3101" y="1415"/>
                    <a:pt x="3095" y="1415"/>
                  </a:cubicBezTo>
                  <a:lnTo>
                    <a:pt x="2866" y="1415"/>
                  </a:lnTo>
                  <a:cubicBezTo>
                    <a:pt x="2837" y="1234"/>
                    <a:pt x="2771" y="1062"/>
                    <a:pt x="2666" y="919"/>
                  </a:cubicBezTo>
                  <a:lnTo>
                    <a:pt x="2828" y="757"/>
                  </a:lnTo>
                  <a:cubicBezTo>
                    <a:pt x="2953" y="602"/>
                    <a:pt x="2823" y="414"/>
                    <a:pt x="2670" y="414"/>
                  </a:cubicBezTo>
                  <a:cubicBezTo>
                    <a:pt x="2624" y="414"/>
                    <a:pt x="2576" y="431"/>
                    <a:pt x="2532" y="470"/>
                  </a:cubicBezTo>
                  <a:lnTo>
                    <a:pt x="2379" y="633"/>
                  </a:lnTo>
                  <a:cubicBezTo>
                    <a:pt x="2236" y="528"/>
                    <a:pt x="2074" y="461"/>
                    <a:pt x="1902" y="423"/>
                  </a:cubicBezTo>
                  <a:lnTo>
                    <a:pt x="1902" y="194"/>
                  </a:lnTo>
                  <a:cubicBezTo>
                    <a:pt x="1893" y="65"/>
                    <a:pt x="1793" y="1"/>
                    <a:pt x="1693" y="1"/>
                  </a:cubicBezTo>
                  <a:close/>
                </a:path>
              </a:pathLst>
            </a:custGeom>
            <a:solidFill>
              <a:srgbClr val="95A6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9547;p44">
              <a:extLst>
                <a:ext uri="{FF2B5EF4-FFF2-40B4-BE49-F238E27FC236}">
                  <a16:creationId xmlns:a16="http://schemas.microsoft.com/office/drawing/2014/main" id="{A8FA7771-1802-4EEF-A89E-09EDBB2C8F44}"/>
                </a:ext>
              </a:extLst>
            </p:cNvPr>
            <p:cNvSpPr/>
            <p:nvPr/>
          </p:nvSpPr>
          <p:spPr>
            <a:xfrm>
              <a:off x="2314235" y="2542883"/>
              <a:ext cx="23750" cy="37052"/>
            </a:xfrm>
            <a:custGeom>
              <a:avLst/>
              <a:gdLst/>
              <a:ahLst/>
              <a:cxnLst/>
              <a:rect l="l" t="t" r="r" b="b"/>
              <a:pathLst>
                <a:path w="907" h="1415" extrusionOk="0">
                  <a:moveTo>
                    <a:pt x="205" y="0"/>
                  </a:moveTo>
                  <a:cubicBezTo>
                    <a:pt x="108" y="0"/>
                    <a:pt x="10" y="65"/>
                    <a:pt x="0" y="193"/>
                  </a:cubicBezTo>
                  <a:lnTo>
                    <a:pt x="0" y="1205"/>
                  </a:lnTo>
                  <a:cubicBezTo>
                    <a:pt x="0" y="1319"/>
                    <a:pt x="86" y="1414"/>
                    <a:pt x="201" y="1414"/>
                  </a:cubicBezTo>
                  <a:lnTo>
                    <a:pt x="649" y="1414"/>
                  </a:lnTo>
                  <a:cubicBezTo>
                    <a:pt x="907" y="1395"/>
                    <a:pt x="907" y="1014"/>
                    <a:pt x="649" y="995"/>
                  </a:cubicBezTo>
                  <a:lnTo>
                    <a:pt x="411" y="995"/>
                  </a:lnTo>
                  <a:lnTo>
                    <a:pt x="411" y="193"/>
                  </a:lnTo>
                  <a:cubicBezTo>
                    <a:pt x="401" y="65"/>
                    <a:pt x="303" y="0"/>
                    <a:pt x="205" y="0"/>
                  </a:cubicBezTo>
                  <a:close/>
                </a:path>
              </a:pathLst>
            </a:custGeom>
            <a:solidFill>
              <a:srgbClr val="B5C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9548;p44">
              <a:extLst>
                <a:ext uri="{FF2B5EF4-FFF2-40B4-BE49-F238E27FC236}">
                  <a16:creationId xmlns:a16="http://schemas.microsoft.com/office/drawing/2014/main" id="{84264F2A-CA7F-4468-AD13-A2F52A25F415}"/>
                </a:ext>
              </a:extLst>
            </p:cNvPr>
            <p:cNvSpPr/>
            <p:nvPr/>
          </p:nvSpPr>
          <p:spPr>
            <a:xfrm>
              <a:off x="2231804" y="2521962"/>
              <a:ext cx="32496" cy="57974"/>
            </a:xfrm>
            <a:custGeom>
              <a:avLst/>
              <a:gdLst/>
              <a:ahLst/>
              <a:cxnLst/>
              <a:rect l="l" t="t" r="r" b="b"/>
              <a:pathLst>
                <a:path w="1241" h="2214" extrusionOk="0">
                  <a:moveTo>
                    <a:pt x="1030" y="0"/>
                  </a:moveTo>
                  <a:cubicBezTo>
                    <a:pt x="458" y="0"/>
                    <a:pt x="0" y="458"/>
                    <a:pt x="0" y="1031"/>
                  </a:cubicBezTo>
                  <a:lnTo>
                    <a:pt x="0" y="1174"/>
                  </a:lnTo>
                  <a:cubicBezTo>
                    <a:pt x="0" y="1746"/>
                    <a:pt x="458" y="2204"/>
                    <a:pt x="1030" y="2213"/>
                  </a:cubicBezTo>
                  <a:cubicBezTo>
                    <a:pt x="1145" y="2213"/>
                    <a:pt x="1240" y="2118"/>
                    <a:pt x="1240" y="2004"/>
                  </a:cubicBezTo>
                  <a:lnTo>
                    <a:pt x="1240" y="201"/>
                  </a:lnTo>
                  <a:cubicBezTo>
                    <a:pt x="1240" y="86"/>
                    <a:pt x="1145" y="0"/>
                    <a:pt x="1030" y="0"/>
                  </a:cubicBezTo>
                  <a:close/>
                </a:path>
              </a:pathLst>
            </a:custGeom>
            <a:solidFill>
              <a:srgbClr val="6A7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9549;p44">
              <a:extLst>
                <a:ext uri="{FF2B5EF4-FFF2-40B4-BE49-F238E27FC236}">
                  <a16:creationId xmlns:a16="http://schemas.microsoft.com/office/drawing/2014/main" id="{AD799B85-6547-44D7-8349-CFA254B1FA89}"/>
                </a:ext>
              </a:extLst>
            </p:cNvPr>
            <p:cNvSpPr/>
            <p:nvPr/>
          </p:nvSpPr>
          <p:spPr>
            <a:xfrm>
              <a:off x="2387684" y="2521962"/>
              <a:ext cx="32496" cy="57974"/>
            </a:xfrm>
            <a:custGeom>
              <a:avLst/>
              <a:gdLst/>
              <a:ahLst/>
              <a:cxnLst/>
              <a:rect l="l" t="t" r="r" b="b"/>
              <a:pathLst>
                <a:path w="1241" h="2214" extrusionOk="0">
                  <a:moveTo>
                    <a:pt x="200" y="0"/>
                  </a:moveTo>
                  <a:cubicBezTo>
                    <a:pt x="86" y="0"/>
                    <a:pt x="0" y="86"/>
                    <a:pt x="0" y="201"/>
                  </a:cubicBezTo>
                  <a:lnTo>
                    <a:pt x="0" y="2004"/>
                  </a:lnTo>
                  <a:cubicBezTo>
                    <a:pt x="0" y="2118"/>
                    <a:pt x="86" y="2213"/>
                    <a:pt x="200" y="2213"/>
                  </a:cubicBezTo>
                  <a:cubicBezTo>
                    <a:pt x="773" y="2213"/>
                    <a:pt x="1240" y="1746"/>
                    <a:pt x="1240" y="1174"/>
                  </a:cubicBezTo>
                  <a:lnTo>
                    <a:pt x="1240" y="1031"/>
                  </a:lnTo>
                  <a:cubicBezTo>
                    <a:pt x="1240" y="458"/>
                    <a:pt x="773" y="0"/>
                    <a:pt x="200" y="0"/>
                  </a:cubicBezTo>
                  <a:close/>
                </a:path>
              </a:pathLst>
            </a:custGeom>
            <a:solidFill>
              <a:srgbClr val="6A7F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10021;p44">
            <a:extLst>
              <a:ext uri="{FF2B5EF4-FFF2-40B4-BE49-F238E27FC236}">
                <a16:creationId xmlns:a16="http://schemas.microsoft.com/office/drawing/2014/main" id="{DE745EB1-29E7-4A1A-AD76-A278DA24CB69}"/>
              </a:ext>
            </a:extLst>
          </p:cNvPr>
          <p:cNvGrpSpPr/>
          <p:nvPr/>
        </p:nvGrpSpPr>
        <p:grpSpPr>
          <a:xfrm>
            <a:off x="4056345" y="5000092"/>
            <a:ext cx="1437225" cy="1826031"/>
            <a:chOff x="2689440" y="2882162"/>
            <a:chExt cx="222337" cy="366721"/>
          </a:xfrm>
        </p:grpSpPr>
        <p:sp>
          <p:nvSpPr>
            <p:cNvPr id="62" name="Google Shape;10022;p44">
              <a:extLst>
                <a:ext uri="{FF2B5EF4-FFF2-40B4-BE49-F238E27FC236}">
                  <a16:creationId xmlns:a16="http://schemas.microsoft.com/office/drawing/2014/main" id="{05FA473F-6FB8-4D4C-B65A-B5F77A205F7D}"/>
                </a:ext>
              </a:extLst>
            </p:cNvPr>
            <p:cNvSpPr/>
            <p:nvPr/>
          </p:nvSpPr>
          <p:spPr>
            <a:xfrm>
              <a:off x="2689440" y="3022566"/>
              <a:ext cx="30741" cy="46976"/>
            </a:xfrm>
            <a:custGeom>
              <a:avLst/>
              <a:gdLst/>
              <a:ahLst/>
              <a:cxnLst/>
              <a:rect l="l" t="t" r="r" b="b"/>
              <a:pathLst>
                <a:path w="1174" h="1794" extrusionOk="0">
                  <a:moveTo>
                    <a:pt x="735" y="0"/>
                  </a:moveTo>
                  <a:lnTo>
                    <a:pt x="77" y="1469"/>
                  </a:lnTo>
                  <a:cubicBezTo>
                    <a:pt x="0" y="1622"/>
                    <a:pt x="115" y="1794"/>
                    <a:pt x="277" y="1794"/>
                  </a:cubicBezTo>
                  <a:lnTo>
                    <a:pt x="1174" y="1794"/>
                  </a:lnTo>
                  <a:lnTo>
                    <a:pt x="1174" y="0"/>
                  </a:lnTo>
                  <a:close/>
                </a:path>
              </a:pathLst>
            </a:custGeom>
            <a:solidFill>
              <a:srgbClr val="B5C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023;p44">
              <a:extLst>
                <a:ext uri="{FF2B5EF4-FFF2-40B4-BE49-F238E27FC236}">
                  <a16:creationId xmlns:a16="http://schemas.microsoft.com/office/drawing/2014/main" id="{5E7D3B78-58EE-40EB-BEC6-0DF66E3CAA50}"/>
                </a:ext>
              </a:extLst>
            </p:cNvPr>
            <p:cNvSpPr/>
            <p:nvPr/>
          </p:nvSpPr>
          <p:spPr>
            <a:xfrm>
              <a:off x="2719422" y="3061268"/>
              <a:ext cx="162635" cy="187616"/>
            </a:xfrm>
            <a:custGeom>
              <a:avLst/>
              <a:gdLst/>
              <a:ahLst/>
              <a:cxnLst/>
              <a:rect l="l" t="t" r="r" b="b"/>
              <a:pathLst>
                <a:path w="6211" h="7165" extrusionOk="0">
                  <a:moveTo>
                    <a:pt x="1622" y="1"/>
                  </a:moveTo>
                  <a:lnTo>
                    <a:pt x="1622" y="4466"/>
                  </a:lnTo>
                  <a:cubicBezTo>
                    <a:pt x="1622" y="4513"/>
                    <a:pt x="1603" y="4561"/>
                    <a:pt x="1584" y="4599"/>
                  </a:cubicBezTo>
                  <a:lnTo>
                    <a:pt x="76" y="6812"/>
                  </a:lnTo>
                  <a:cubicBezTo>
                    <a:pt x="0" y="6908"/>
                    <a:pt x="19" y="7041"/>
                    <a:pt x="115" y="7108"/>
                  </a:cubicBezTo>
                  <a:cubicBezTo>
                    <a:pt x="154" y="7148"/>
                    <a:pt x="204" y="7165"/>
                    <a:pt x="256" y="7165"/>
                  </a:cubicBezTo>
                  <a:cubicBezTo>
                    <a:pt x="278" y="7165"/>
                    <a:pt x="301" y="7162"/>
                    <a:pt x="324" y="7156"/>
                  </a:cubicBezTo>
                  <a:lnTo>
                    <a:pt x="5991" y="5477"/>
                  </a:lnTo>
                  <a:cubicBezTo>
                    <a:pt x="6153" y="5429"/>
                    <a:pt x="6211" y="5238"/>
                    <a:pt x="6096" y="5114"/>
                  </a:cubicBezTo>
                  <a:lnTo>
                    <a:pt x="5314" y="4217"/>
                  </a:lnTo>
                  <a:lnTo>
                    <a:pt x="5314" y="1"/>
                  </a:lnTo>
                  <a:close/>
                </a:path>
              </a:pathLst>
            </a:custGeom>
            <a:solidFill>
              <a:srgbClr val="C8D3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024;p44">
              <a:extLst>
                <a:ext uri="{FF2B5EF4-FFF2-40B4-BE49-F238E27FC236}">
                  <a16:creationId xmlns:a16="http://schemas.microsoft.com/office/drawing/2014/main" id="{1662F2C3-AE3C-4254-B48A-6E9F7EDF6271}"/>
                </a:ext>
              </a:extLst>
            </p:cNvPr>
            <p:cNvSpPr/>
            <p:nvPr/>
          </p:nvSpPr>
          <p:spPr>
            <a:xfrm>
              <a:off x="2761867" y="3061268"/>
              <a:ext cx="96701" cy="86227"/>
            </a:xfrm>
            <a:custGeom>
              <a:avLst/>
              <a:gdLst/>
              <a:ahLst/>
              <a:cxnLst/>
              <a:rect l="l" t="t" r="r" b="b"/>
              <a:pathLst>
                <a:path w="3693" h="3293" extrusionOk="0">
                  <a:moveTo>
                    <a:pt x="1" y="1"/>
                  </a:moveTo>
                  <a:lnTo>
                    <a:pt x="1" y="3292"/>
                  </a:lnTo>
                  <a:lnTo>
                    <a:pt x="106" y="3292"/>
                  </a:lnTo>
                  <a:lnTo>
                    <a:pt x="3483" y="1432"/>
                  </a:lnTo>
                  <a:cubicBezTo>
                    <a:pt x="3550" y="1394"/>
                    <a:pt x="3626" y="1356"/>
                    <a:pt x="3693" y="1317"/>
                  </a:cubicBezTo>
                  <a:lnTo>
                    <a:pt x="3693" y="1"/>
                  </a:lnTo>
                  <a:close/>
                </a:path>
              </a:pathLst>
            </a:custGeom>
            <a:solidFill>
              <a:srgbClr val="B5C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025;p44">
              <a:extLst>
                <a:ext uri="{FF2B5EF4-FFF2-40B4-BE49-F238E27FC236}">
                  <a16:creationId xmlns:a16="http://schemas.microsoft.com/office/drawing/2014/main" id="{4614B484-AC2D-4B9F-B756-650D9595AC67}"/>
                </a:ext>
              </a:extLst>
            </p:cNvPr>
            <p:cNvSpPr/>
            <p:nvPr/>
          </p:nvSpPr>
          <p:spPr>
            <a:xfrm>
              <a:off x="2722407" y="3171690"/>
              <a:ext cx="159650" cy="77193"/>
            </a:xfrm>
            <a:custGeom>
              <a:avLst/>
              <a:gdLst/>
              <a:ahLst/>
              <a:cxnLst/>
              <a:rect l="l" t="t" r="r" b="b"/>
              <a:pathLst>
                <a:path w="6097" h="2948" extrusionOk="0">
                  <a:moveTo>
                    <a:pt x="5200" y="0"/>
                  </a:moveTo>
                  <a:cubicBezTo>
                    <a:pt x="5181" y="0"/>
                    <a:pt x="1279" y="2176"/>
                    <a:pt x="1" y="2891"/>
                  </a:cubicBezTo>
                  <a:cubicBezTo>
                    <a:pt x="40" y="2931"/>
                    <a:pt x="90" y="2948"/>
                    <a:pt x="142" y="2948"/>
                  </a:cubicBezTo>
                  <a:cubicBezTo>
                    <a:pt x="164" y="2948"/>
                    <a:pt x="187" y="2945"/>
                    <a:pt x="210" y="2939"/>
                  </a:cubicBezTo>
                  <a:lnTo>
                    <a:pt x="5877" y="1260"/>
                  </a:lnTo>
                  <a:cubicBezTo>
                    <a:pt x="6039" y="1212"/>
                    <a:pt x="6097" y="1012"/>
                    <a:pt x="5982" y="888"/>
                  </a:cubicBezTo>
                  <a:lnTo>
                    <a:pt x="5200" y="0"/>
                  </a:lnTo>
                  <a:close/>
                </a:path>
              </a:pathLst>
            </a:custGeom>
            <a:solidFill>
              <a:srgbClr val="B5C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026;p44">
              <a:extLst>
                <a:ext uri="{FF2B5EF4-FFF2-40B4-BE49-F238E27FC236}">
                  <a16:creationId xmlns:a16="http://schemas.microsoft.com/office/drawing/2014/main" id="{FF23B9F2-1E78-4ACC-BA00-859D3D18CD69}"/>
                </a:ext>
              </a:extLst>
            </p:cNvPr>
            <p:cNvSpPr/>
            <p:nvPr/>
          </p:nvSpPr>
          <p:spPr>
            <a:xfrm>
              <a:off x="2708659" y="2882162"/>
              <a:ext cx="203117" cy="254335"/>
            </a:xfrm>
            <a:custGeom>
              <a:avLst/>
              <a:gdLst/>
              <a:ahLst/>
              <a:cxnLst/>
              <a:rect l="l" t="t" r="r" b="b"/>
              <a:pathLst>
                <a:path w="7757" h="9713" extrusionOk="0">
                  <a:moveTo>
                    <a:pt x="3874" y="1"/>
                  </a:moveTo>
                  <a:cubicBezTo>
                    <a:pt x="1737" y="1"/>
                    <a:pt x="1" y="1680"/>
                    <a:pt x="1" y="3750"/>
                  </a:cubicBezTo>
                  <a:cubicBezTo>
                    <a:pt x="1" y="3807"/>
                    <a:pt x="1" y="6259"/>
                    <a:pt x="1" y="7995"/>
                  </a:cubicBezTo>
                  <a:lnTo>
                    <a:pt x="1" y="8424"/>
                  </a:lnTo>
                  <a:lnTo>
                    <a:pt x="1" y="9025"/>
                  </a:lnTo>
                  <a:cubicBezTo>
                    <a:pt x="1" y="9398"/>
                    <a:pt x="316" y="9712"/>
                    <a:pt x="688" y="9712"/>
                  </a:cubicBezTo>
                  <a:lnTo>
                    <a:pt x="2033" y="9712"/>
                  </a:lnTo>
                  <a:lnTo>
                    <a:pt x="5305" y="7900"/>
                  </a:lnTo>
                  <a:cubicBezTo>
                    <a:pt x="6822" y="7070"/>
                    <a:pt x="7757" y="5477"/>
                    <a:pt x="7757" y="3750"/>
                  </a:cubicBezTo>
                  <a:cubicBezTo>
                    <a:pt x="7757" y="1680"/>
                    <a:pt x="6021" y="1"/>
                    <a:pt x="3874" y="1"/>
                  </a:cubicBezTo>
                  <a:close/>
                </a:path>
              </a:pathLst>
            </a:custGeom>
            <a:solidFill>
              <a:srgbClr val="DFE5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027;p44">
              <a:extLst>
                <a:ext uri="{FF2B5EF4-FFF2-40B4-BE49-F238E27FC236}">
                  <a16:creationId xmlns:a16="http://schemas.microsoft.com/office/drawing/2014/main" id="{B63BAC4A-E5EE-4B5D-984A-EE906C50AC1D}"/>
                </a:ext>
              </a:extLst>
            </p:cNvPr>
            <p:cNvSpPr/>
            <p:nvPr/>
          </p:nvSpPr>
          <p:spPr>
            <a:xfrm>
              <a:off x="2708659" y="3091512"/>
              <a:ext cx="40246" cy="11260"/>
            </a:xfrm>
            <a:custGeom>
              <a:avLst/>
              <a:gdLst/>
              <a:ahLst/>
              <a:cxnLst/>
              <a:rect l="l" t="t" r="r" b="b"/>
              <a:pathLst>
                <a:path w="1537" h="430" extrusionOk="0">
                  <a:moveTo>
                    <a:pt x="1" y="0"/>
                  </a:moveTo>
                  <a:lnTo>
                    <a:pt x="1" y="429"/>
                  </a:lnTo>
                  <a:lnTo>
                    <a:pt x="1317" y="429"/>
                  </a:lnTo>
                  <a:cubicBezTo>
                    <a:pt x="1441" y="429"/>
                    <a:pt x="1537" y="334"/>
                    <a:pt x="1537" y="220"/>
                  </a:cubicBezTo>
                  <a:cubicBezTo>
                    <a:pt x="1537" y="96"/>
                    <a:pt x="1441" y="0"/>
                    <a:pt x="1327" y="0"/>
                  </a:cubicBezTo>
                  <a:close/>
                </a:path>
              </a:pathLst>
            </a:custGeom>
            <a:solidFill>
              <a:srgbClr val="B5C4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028;p44">
              <a:extLst>
                <a:ext uri="{FF2B5EF4-FFF2-40B4-BE49-F238E27FC236}">
                  <a16:creationId xmlns:a16="http://schemas.microsoft.com/office/drawing/2014/main" id="{EDDA1963-CF8C-43B5-ADDC-D818605F059D}"/>
                </a:ext>
              </a:extLst>
            </p:cNvPr>
            <p:cNvSpPr/>
            <p:nvPr/>
          </p:nvSpPr>
          <p:spPr>
            <a:xfrm>
              <a:off x="2755871" y="2907641"/>
              <a:ext cx="127181" cy="127181"/>
            </a:xfrm>
            <a:custGeom>
              <a:avLst/>
              <a:gdLst/>
              <a:ahLst/>
              <a:cxnLst/>
              <a:rect l="l" t="t" r="r" b="b"/>
              <a:pathLst>
                <a:path w="4857" h="4857" extrusionOk="0">
                  <a:moveTo>
                    <a:pt x="2434" y="1"/>
                  </a:moveTo>
                  <a:cubicBezTo>
                    <a:pt x="1088" y="1"/>
                    <a:pt x="1" y="1088"/>
                    <a:pt x="1" y="2424"/>
                  </a:cubicBezTo>
                  <a:cubicBezTo>
                    <a:pt x="1" y="3769"/>
                    <a:pt x="1088" y="4857"/>
                    <a:pt x="2434" y="4857"/>
                  </a:cubicBezTo>
                  <a:cubicBezTo>
                    <a:pt x="3769" y="4857"/>
                    <a:pt x="4857" y="3769"/>
                    <a:pt x="4857" y="2424"/>
                  </a:cubicBezTo>
                  <a:cubicBezTo>
                    <a:pt x="4857" y="1088"/>
                    <a:pt x="3769" y="1"/>
                    <a:pt x="2434" y="1"/>
                  </a:cubicBezTo>
                  <a:close/>
                </a:path>
              </a:pathLst>
            </a:custGeom>
            <a:solidFill>
              <a:srgbClr val="9DAB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029;p44">
              <a:extLst>
                <a:ext uri="{FF2B5EF4-FFF2-40B4-BE49-F238E27FC236}">
                  <a16:creationId xmlns:a16="http://schemas.microsoft.com/office/drawing/2014/main" id="{62F0AC09-DD18-4A47-80BB-4BDC038EAA56}"/>
                </a:ext>
              </a:extLst>
            </p:cNvPr>
            <p:cNvSpPr/>
            <p:nvPr/>
          </p:nvSpPr>
          <p:spPr>
            <a:xfrm>
              <a:off x="2788602" y="2927122"/>
              <a:ext cx="84028" cy="60985"/>
            </a:xfrm>
            <a:custGeom>
              <a:avLst/>
              <a:gdLst/>
              <a:ahLst/>
              <a:cxnLst/>
              <a:rect l="l" t="t" r="r" b="b"/>
              <a:pathLst>
                <a:path w="3209" h="2329" extrusionOk="0">
                  <a:moveTo>
                    <a:pt x="1613" y="430"/>
                  </a:moveTo>
                  <a:cubicBezTo>
                    <a:pt x="2262" y="430"/>
                    <a:pt x="2586" y="1222"/>
                    <a:pt x="2128" y="1680"/>
                  </a:cubicBezTo>
                  <a:cubicBezTo>
                    <a:pt x="1981" y="1827"/>
                    <a:pt x="1794" y="1897"/>
                    <a:pt x="1611" y="1897"/>
                  </a:cubicBezTo>
                  <a:cubicBezTo>
                    <a:pt x="1331" y="1897"/>
                    <a:pt x="1057" y="1735"/>
                    <a:pt x="936" y="1441"/>
                  </a:cubicBezTo>
                  <a:cubicBezTo>
                    <a:pt x="735" y="964"/>
                    <a:pt x="1088" y="430"/>
                    <a:pt x="1613" y="430"/>
                  </a:cubicBezTo>
                  <a:close/>
                  <a:moveTo>
                    <a:pt x="1628" y="0"/>
                  </a:moveTo>
                  <a:cubicBezTo>
                    <a:pt x="1480" y="0"/>
                    <a:pt x="1324" y="30"/>
                    <a:pt x="1165" y="96"/>
                  </a:cubicBezTo>
                  <a:cubicBezTo>
                    <a:pt x="1" y="583"/>
                    <a:pt x="344" y="2329"/>
                    <a:pt x="1613" y="2329"/>
                  </a:cubicBezTo>
                  <a:cubicBezTo>
                    <a:pt x="1918" y="2329"/>
                    <a:pt x="2214" y="2205"/>
                    <a:pt x="2433" y="1985"/>
                  </a:cubicBezTo>
                  <a:cubicBezTo>
                    <a:pt x="3208" y="1210"/>
                    <a:pt x="2572" y="0"/>
                    <a:pt x="1628" y="0"/>
                  </a:cubicBez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030;p44">
              <a:extLst>
                <a:ext uri="{FF2B5EF4-FFF2-40B4-BE49-F238E27FC236}">
                  <a16:creationId xmlns:a16="http://schemas.microsoft.com/office/drawing/2014/main" id="{302CDDCC-6481-4884-91A7-9710FA47D636}"/>
                </a:ext>
              </a:extLst>
            </p:cNvPr>
            <p:cNvSpPr/>
            <p:nvPr/>
          </p:nvSpPr>
          <p:spPr>
            <a:xfrm>
              <a:off x="2777369" y="2969385"/>
              <a:ext cx="44017" cy="39696"/>
            </a:xfrm>
            <a:custGeom>
              <a:avLst/>
              <a:gdLst/>
              <a:ahLst/>
              <a:cxnLst/>
              <a:rect l="l" t="t" r="r" b="b"/>
              <a:pathLst>
                <a:path w="1681" h="1516" extrusionOk="0">
                  <a:moveTo>
                    <a:pt x="1369" y="1"/>
                  </a:moveTo>
                  <a:cubicBezTo>
                    <a:pt x="1319" y="1"/>
                    <a:pt x="1268" y="20"/>
                    <a:pt x="1221" y="66"/>
                  </a:cubicBezTo>
                  <a:lnTo>
                    <a:pt x="143" y="1153"/>
                  </a:lnTo>
                  <a:cubicBezTo>
                    <a:pt x="0" y="1287"/>
                    <a:pt x="96" y="1516"/>
                    <a:pt x="296" y="1516"/>
                  </a:cubicBezTo>
                  <a:cubicBezTo>
                    <a:pt x="344" y="1516"/>
                    <a:pt x="401" y="1497"/>
                    <a:pt x="439" y="1449"/>
                  </a:cubicBezTo>
                  <a:lnTo>
                    <a:pt x="1527" y="371"/>
                  </a:lnTo>
                  <a:cubicBezTo>
                    <a:pt x="1681" y="217"/>
                    <a:pt x="1536" y="1"/>
                    <a:pt x="1369" y="1"/>
                  </a:cubicBez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609003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FEA83-ABA8-4178-B8A5-BA69BA763086}"/>
              </a:ext>
            </a:extLst>
          </p:cNvPr>
          <p:cNvSpPr>
            <a:spLocks noGrp="1"/>
          </p:cNvSpPr>
          <p:nvPr>
            <p:ph type="title"/>
          </p:nvPr>
        </p:nvSpPr>
        <p:spPr/>
        <p:txBody>
          <a:bodyPr/>
          <a:lstStyle/>
          <a:p>
            <a:r>
              <a:rPr lang="en-GB" dirty="0"/>
              <a:t>Reflection </a:t>
            </a:r>
          </a:p>
        </p:txBody>
      </p:sp>
      <p:sp>
        <p:nvSpPr>
          <p:cNvPr id="3" name="Content Placeholder 2">
            <a:extLst>
              <a:ext uri="{FF2B5EF4-FFF2-40B4-BE49-F238E27FC236}">
                <a16:creationId xmlns:a16="http://schemas.microsoft.com/office/drawing/2014/main" id="{C678CA0F-7601-4904-87CF-2AD3E2D0A21E}"/>
              </a:ext>
            </a:extLst>
          </p:cNvPr>
          <p:cNvSpPr>
            <a:spLocks noGrp="1"/>
          </p:cNvSpPr>
          <p:nvPr>
            <p:ph idx="1"/>
          </p:nvPr>
        </p:nvSpPr>
        <p:spPr>
          <a:xfrm>
            <a:off x="444500" y="1658938"/>
            <a:ext cx="11181443" cy="4594225"/>
          </a:xfrm>
        </p:spPr>
        <p:txBody>
          <a:bodyPr/>
          <a:lstStyle/>
          <a:p>
            <a:r>
              <a:rPr lang="en-GB" sz="25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Throughout the process we adopted a listening approach. </a:t>
            </a:r>
          </a:p>
          <a:p>
            <a:r>
              <a:rPr lang="en-GB" sz="2500" dirty="0">
                <a:solidFill>
                  <a:srgbClr val="000000"/>
                </a:solidFill>
                <a:latin typeface="Arial" panose="020B0604020202020204" pitchFamily="34" charset="0"/>
                <a:cs typeface="Arial" panose="020B0604020202020204" pitchFamily="34" charset="0"/>
              </a:rPr>
              <a:t>Different layers of QA were implemented to ensure exam consistency </a:t>
            </a:r>
          </a:p>
          <a:p>
            <a:r>
              <a:rPr lang="en-GB" sz="2500" dirty="0">
                <a:solidFill>
                  <a:srgbClr val="000000"/>
                </a:solidFill>
                <a:latin typeface="Arial" panose="020B0604020202020204" pitchFamily="34" charset="0"/>
                <a:ea typeface="Calibri" panose="020F0502020204030204" pitchFamily="34" charset="0"/>
                <a:cs typeface="Arial" panose="020B0604020202020204" pitchFamily="34" charset="0"/>
              </a:rPr>
              <a:t>A guideline was prepared for both students and staff to ensure students will have the same experience throughout. </a:t>
            </a:r>
          </a:p>
          <a:p>
            <a:r>
              <a:rPr lang="en-GB" sz="2500" dirty="0">
                <a:solidFill>
                  <a:srgbClr val="000000"/>
                </a:solidFill>
                <a:latin typeface="Arial" panose="020B0604020202020204" pitchFamily="34" charset="0"/>
                <a:ea typeface="Calibri" panose="020F0502020204030204" pitchFamily="34" charset="0"/>
                <a:cs typeface="Arial" panose="020B0604020202020204" pitchFamily="34" charset="0"/>
              </a:rPr>
              <a:t>A checklist on exam sittings was generated and shared with staff to ensure exam sitting consistency  </a:t>
            </a:r>
            <a:endParaRPr lang="en-GB" sz="25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endParaRPr lang="en-GB" dirty="0"/>
          </a:p>
        </p:txBody>
      </p:sp>
      <p:pic>
        <p:nvPicPr>
          <p:cNvPr id="5" name="Picture 4">
            <a:extLst>
              <a:ext uri="{FF2B5EF4-FFF2-40B4-BE49-F238E27FC236}">
                <a16:creationId xmlns:a16="http://schemas.microsoft.com/office/drawing/2014/main" id="{8E8CF6AE-DA98-449A-8CF6-2E1CB4F6BE6A}"/>
              </a:ext>
            </a:extLst>
          </p:cNvPr>
          <p:cNvPicPr>
            <a:picLocks noChangeAspect="1"/>
          </p:cNvPicPr>
          <p:nvPr/>
        </p:nvPicPr>
        <p:blipFill>
          <a:blip r:embed="rId3"/>
          <a:stretch>
            <a:fillRect/>
          </a:stretch>
        </p:blipFill>
        <p:spPr>
          <a:xfrm>
            <a:off x="2780367" y="4320146"/>
            <a:ext cx="1830685" cy="2354579"/>
          </a:xfrm>
          <a:prstGeom prst="rect">
            <a:avLst/>
          </a:prstGeom>
          <a:ln>
            <a:noFill/>
          </a:ln>
          <a:effectLst>
            <a:outerShdw blurRad="292100" dist="139700" dir="2700000" algn="tl" rotWithShape="0">
              <a:srgbClr val="333333">
                <a:alpha val="65000"/>
              </a:srgbClr>
            </a:outerShdw>
          </a:effectLst>
        </p:spPr>
      </p:pic>
      <p:pic>
        <p:nvPicPr>
          <p:cNvPr id="26" name="Graphic 25" descr="Head with gears with solid fill">
            <a:extLst>
              <a:ext uri="{FF2B5EF4-FFF2-40B4-BE49-F238E27FC236}">
                <a16:creationId xmlns:a16="http://schemas.microsoft.com/office/drawing/2014/main" id="{E9EB57A3-C76E-4C1F-8E50-FABBC46030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10393229" y="103054"/>
            <a:ext cx="1798771" cy="1798771"/>
          </a:xfrm>
          <a:prstGeom prst="rect">
            <a:avLst/>
          </a:prstGeom>
        </p:spPr>
      </p:pic>
      <p:pic>
        <p:nvPicPr>
          <p:cNvPr id="28" name="Picture 27">
            <a:extLst>
              <a:ext uri="{FF2B5EF4-FFF2-40B4-BE49-F238E27FC236}">
                <a16:creationId xmlns:a16="http://schemas.microsoft.com/office/drawing/2014/main" id="{2B21B594-4B54-4452-9B9B-BC5774B6B1C8}"/>
              </a:ext>
            </a:extLst>
          </p:cNvPr>
          <p:cNvPicPr>
            <a:picLocks noChangeAspect="1"/>
          </p:cNvPicPr>
          <p:nvPr/>
        </p:nvPicPr>
        <p:blipFill>
          <a:blip r:embed="rId6"/>
          <a:stretch>
            <a:fillRect/>
          </a:stretch>
        </p:blipFill>
        <p:spPr>
          <a:xfrm>
            <a:off x="6437345" y="4271409"/>
            <a:ext cx="1830685" cy="24185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04023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F9FB1-0780-406E-AA91-6A2549F88DB9}"/>
              </a:ext>
            </a:extLst>
          </p:cNvPr>
          <p:cNvSpPr>
            <a:spLocks noGrp="1"/>
          </p:cNvSpPr>
          <p:nvPr>
            <p:ph type="title"/>
          </p:nvPr>
        </p:nvSpPr>
        <p:spPr/>
        <p:txBody>
          <a:bodyPr/>
          <a:lstStyle/>
          <a:p>
            <a:r>
              <a:rPr lang="en-GB" dirty="0"/>
              <a:t>Subsequent wider implementation </a:t>
            </a:r>
          </a:p>
        </p:txBody>
      </p:sp>
      <p:sp>
        <p:nvSpPr>
          <p:cNvPr id="3" name="Content Placeholder 2">
            <a:extLst>
              <a:ext uri="{FF2B5EF4-FFF2-40B4-BE49-F238E27FC236}">
                <a16:creationId xmlns:a16="http://schemas.microsoft.com/office/drawing/2014/main" id="{87B51CC1-1E98-4222-B82C-5799122B6167}"/>
              </a:ext>
            </a:extLst>
          </p:cNvPr>
          <p:cNvSpPr>
            <a:spLocks noGrp="1"/>
          </p:cNvSpPr>
          <p:nvPr>
            <p:ph idx="1"/>
          </p:nvPr>
        </p:nvSpPr>
        <p:spPr>
          <a:xfrm>
            <a:off x="444500" y="1901825"/>
            <a:ext cx="11221636" cy="4351338"/>
          </a:xfrm>
        </p:spPr>
        <p:txBody>
          <a:bodyPr/>
          <a:lstStyle/>
          <a:p>
            <a:r>
              <a:rPr lang="en-GB" dirty="0"/>
              <a:t>Based on the positive experience with these two modules, the department decided to implement remote invigilation for all our end of year exams.</a:t>
            </a:r>
          </a:p>
          <a:p>
            <a:r>
              <a:rPr lang="en-GB" dirty="0"/>
              <a:t>“Remote invigilation leads” role within the department was created to help in providing induction, training and support to both staff and students. </a:t>
            </a:r>
          </a:p>
          <a:p>
            <a:r>
              <a:rPr lang="en-GB" dirty="0"/>
              <a:t>For each exam, a support team was in place to help the students,  with one of the “Remote invigilation lead” available to support staff if needed.</a:t>
            </a:r>
          </a:p>
          <a:p>
            <a:r>
              <a:rPr lang="en-GB" dirty="0"/>
              <a:t>The support team was available on MS Team for easy access by the students</a:t>
            </a:r>
          </a:p>
        </p:txBody>
      </p:sp>
    </p:spTree>
    <p:extLst>
      <p:ext uri="{BB962C8B-B14F-4D97-AF65-F5344CB8AC3E}">
        <p14:creationId xmlns:p14="http://schemas.microsoft.com/office/powerpoint/2010/main" val="2160943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50EC3-BAD0-4F8C-A79E-DA57FDEADE37}"/>
              </a:ext>
            </a:extLst>
          </p:cNvPr>
          <p:cNvSpPr>
            <a:spLocks noGrp="1"/>
          </p:cNvSpPr>
          <p:nvPr>
            <p:ph type="title"/>
          </p:nvPr>
        </p:nvSpPr>
        <p:spPr>
          <a:xfrm>
            <a:off x="838200" y="2626872"/>
            <a:ext cx="10515600" cy="754063"/>
          </a:xfrm>
        </p:spPr>
        <p:txBody>
          <a:bodyPr/>
          <a:lstStyle/>
          <a:p>
            <a:pPr algn="ctr"/>
            <a:r>
              <a:rPr lang="en-GB" sz="8000" dirty="0">
                <a:solidFill>
                  <a:srgbClr val="0F80CA"/>
                </a:solidFill>
                <a:latin typeface="Freestyle Script" panose="030804020302050B0404" pitchFamily="66" charset="0"/>
              </a:rPr>
              <a:t>Thank you for listening</a:t>
            </a:r>
          </a:p>
        </p:txBody>
      </p:sp>
    </p:spTree>
    <p:extLst>
      <p:ext uri="{BB962C8B-B14F-4D97-AF65-F5344CB8AC3E}">
        <p14:creationId xmlns:p14="http://schemas.microsoft.com/office/powerpoint/2010/main" val="36764413"/>
      </p:ext>
    </p:extLst>
  </p:cSld>
  <p:clrMapOvr>
    <a:masterClrMapping/>
  </p:clrMapOvr>
</p:sld>
</file>

<file path=ppt/theme/theme1.xml><?xml version="1.0" encoding="utf-8"?>
<a:theme xmlns:a="http://schemas.openxmlformats.org/drawingml/2006/main" name="KU Powerpoint templat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normAutofit/>
      </a:bodyPr>
      <a:lstStyle>
        <a:defPPr marL="0" marR="0" indent="0" algn="l" defTabSz="914400" rtl="0" fontAlgn="auto" latinLnBrk="0" hangingPunct="0">
          <a:lnSpc>
            <a:spcPct val="90000"/>
          </a:lnSpc>
          <a:spcBef>
            <a:spcPts val="0"/>
          </a:spcBef>
          <a:spcAft>
            <a:spcPts val="0"/>
          </a:spcAft>
          <a:buClrTx/>
          <a:buSzTx/>
          <a:buFontTx/>
          <a:buNone/>
          <a:tabLst/>
          <a:defRPr kumimoji="0" sz="4400" b="1" i="0" u="none" strike="noStrike" cap="none" spc="0" normalizeH="0" baseline="0">
            <a:ln>
              <a:noFill/>
            </a:ln>
            <a:solidFill>
              <a:srgbClr val="FFFFFF"/>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KU Powerpoint templat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normAutofit/>
      </a:bodyPr>
      <a:lstStyle>
        <a:defPPr marL="0" marR="0" indent="0" algn="l" defTabSz="914400" rtl="0" fontAlgn="auto" latinLnBrk="0" hangingPunct="0">
          <a:lnSpc>
            <a:spcPct val="90000"/>
          </a:lnSpc>
          <a:spcBef>
            <a:spcPts val="0"/>
          </a:spcBef>
          <a:spcAft>
            <a:spcPts val="0"/>
          </a:spcAft>
          <a:buClrTx/>
          <a:buSzTx/>
          <a:buFontTx/>
          <a:buNone/>
          <a:tabLst/>
          <a:defRPr kumimoji="0" sz="4400" b="1" i="0" u="none" strike="noStrike" cap="none" spc="0" normalizeH="0" baseline="0">
            <a:ln>
              <a:noFill/>
            </a:ln>
            <a:solidFill>
              <a:srgbClr val="FFFFFF"/>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normAutofit/>
      </a:bodyPr>
      <a:lstStyle>
        <a:defPPr marL="0" marR="0" indent="0" algn="l" defTabSz="914400" rtl="0" fontAlgn="auto" latinLnBrk="0" hangingPunct="0">
          <a:lnSpc>
            <a:spcPct val="90000"/>
          </a:lnSpc>
          <a:spcBef>
            <a:spcPts val="0"/>
          </a:spcBef>
          <a:spcAft>
            <a:spcPts val="0"/>
          </a:spcAft>
          <a:buClrTx/>
          <a:buSzTx/>
          <a:buFontTx/>
          <a:buNone/>
          <a:tabLst/>
          <a:defRPr kumimoji="0" sz="4400" b="1" i="0" u="none" strike="noStrike" cap="none" spc="0" normalizeH="0" baseline="0">
            <a:ln>
              <a:noFill/>
            </a:ln>
            <a:solidFill>
              <a:srgbClr val="FFFFFF"/>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92DB54C20364B43AD18B8E2DFCF25B1" ma:contentTypeVersion="5" ma:contentTypeDescription="Create a new document." ma:contentTypeScope="" ma:versionID="e3503f34964d594ac1c9962e829e778a">
  <xsd:schema xmlns:xsd="http://www.w3.org/2001/XMLSchema" xmlns:xs="http://www.w3.org/2001/XMLSchema" xmlns:p="http://schemas.microsoft.com/office/2006/metadata/properties" xmlns:ns3="6eeeb5be-24ba-42fd-ae95-16c3cfb612a9" targetNamespace="http://schemas.microsoft.com/office/2006/metadata/properties" ma:root="true" ma:fieldsID="607d49111e464f7cfd81b3966bf0942c" ns3:_="">
    <xsd:import namespace="6eeeb5be-24ba-42fd-ae95-16c3cfb612a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eeb5be-24ba-42fd-ae95-16c3cfb612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DFB9F8-1777-4572-8FA7-A51B759BC99E}">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6eeeb5be-24ba-42fd-ae95-16c3cfb612a9"/>
    <ds:schemaRef ds:uri="http://www.w3.org/XML/1998/namespace"/>
    <ds:schemaRef ds:uri="http://purl.org/dc/dcmitype/"/>
  </ds:schemaRefs>
</ds:datastoreItem>
</file>

<file path=customXml/itemProps2.xml><?xml version="1.0" encoding="utf-8"?>
<ds:datastoreItem xmlns:ds="http://schemas.openxmlformats.org/officeDocument/2006/customXml" ds:itemID="{E737AC69-3140-4BD7-AE91-85AC1A467DB1}">
  <ds:schemaRefs>
    <ds:schemaRef ds:uri="http://schemas.microsoft.com/sharepoint/v3/contenttype/forms"/>
  </ds:schemaRefs>
</ds:datastoreItem>
</file>

<file path=customXml/itemProps3.xml><?xml version="1.0" encoding="utf-8"?>
<ds:datastoreItem xmlns:ds="http://schemas.openxmlformats.org/officeDocument/2006/customXml" ds:itemID="{ADC4F724-1DA9-465C-883D-F6A1165414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eeb5be-24ba-42fd-ae95-16c3cfb612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KU Powerpoint template</Template>
  <TotalTime>3961</TotalTime>
  <Words>1669</Words>
  <Application>Microsoft Office PowerPoint</Application>
  <PresentationFormat>Widescreen</PresentationFormat>
  <Paragraphs>128</Paragraphs>
  <Slides>17</Slides>
  <Notes>12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17</vt:i4>
      </vt:variant>
    </vt:vector>
  </HeadingPairs>
  <TitlesOfParts>
    <vt:vector size="28" baseType="lpstr">
      <vt:lpstr>Arial</vt:lpstr>
      <vt:lpstr>Calibri</vt:lpstr>
      <vt:lpstr>Courier New</vt:lpstr>
      <vt:lpstr>Freestyle Script</vt:lpstr>
      <vt:lpstr>Helvetica</vt:lpstr>
      <vt:lpstr>Lato Light</vt:lpstr>
      <vt:lpstr>Roboto</vt:lpstr>
      <vt:lpstr>Symbol</vt:lpstr>
      <vt:lpstr>Verdana</vt:lpstr>
      <vt:lpstr>KU Powerpoint template</vt:lpstr>
      <vt:lpstr>1_KU Powerpoint template</vt:lpstr>
      <vt:lpstr>PowerPoint Presentation</vt:lpstr>
      <vt:lpstr>PowerPoint Presentation</vt:lpstr>
      <vt:lpstr>PowerPoint Presentation</vt:lpstr>
      <vt:lpstr>PowerPoint Presentation</vt:lpstr>
      <vt:lpstr>PowerPoint Presentation</vt:lpstr>
      <vt:lpstr>Factors to consider for Remote Invigilation</vt:lpstr>
      <vt:lpstr>LockDown and Respondus Monitor® </vt:lpstr>
      <vt:lpstr>Before setting the exam: Implementation strategies  </vt:lpstr>
      <vt:lpstr>Survey and technical check results </vt:lpstr>
      <vt:lpstr>Exam Setting on Canvas</vt:lpstr>
      <vt:lpstr>PowerPoint Presentation</vt:lpstr>
      <vt:lpstr>Outcomes</vt:lpstr>
      <vt:lpstr>Outcomes</vt:lpstr>
      <vt:lpstr>Message to take</vt:lpstr>
      <vt:lpstr>Reflection </vt:lpstr>
      <vt:lpstr>Subsequent wider implementation </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 Powerpoint template_white</dc:title>
  <dc:creator>1608108 CARR</dc:creator>
  <cp:keywords/>
  <cp:lastModifiedBy>Al-Kinani, Ali A</cp:lastModifiedBy>
  <cp:revision>216</cp:revision>
  <cp:lastPrinted>2017-08-29T16:03:06Z</cp:lastPrinted>
  <dcterms:created xsi:type="dcterms:W3CDTF">2017-08-29T16:01:24Z</dcterms:created>
  <dcterms:modified xsi:type="dcterms:W3CDTF">2021-06-25T09:54:40Z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0x010100292DB54C20364B43AD18B8E2DFCF25B1</vt:lpwstr>
  </property>
  <property fmtid="{D5CDD505-2E9C-101B-9397-08002B2CF9AE}" pid="3" name="TaxKeyword">
    <vt:lpwstr/>
  </property>
  <property fmtid="{D5CDD505-2E9C-101B-9397-08002B2CF9AE}" pid="4" name="MSIP_Label_3b551598-29da-492a-8b9f-8358cd43dd03_Enabled">
    <vt:lpwstr>True</vt:lpwstr>
  </property>
  <property fmtid="{D5CDD505-2E9C-101B-9397-08002B2CF9AE}" pid="5" name="MSIP_Label_3b551598-29da-492a-8b9f-8358cd43dd03_SiteId">
    <vt:lpwstr>c9ef029c-18cf-4016-86d3-93cf8e94ff94</vt:lpwstr>
  </property>
  <property fmtid="{D5CDD505-2E9C-101B-9397-08002B2CF9AE}" pid="6" name="MSIP_Label_3b551598-29da-492a-8b9f-8358cd43dd03_Owner">
    <vt:lpwstr>KU67026@kingston.ac.uk</vt:lpwstr>
  </property>
  <property fmtid="{D5CDD505-2E9C-101B-9397-08002B2CF9AE}" pid="7" name="MSIP_Label_3b551598-29da-492a-8b9f-8358cd43dd03_SetDate">
    <vt:lpwstr>2021-05-27T10:22:12.3430386Z</vt:lpwstr>
  </property>
  <property fmtid="{D5CDD505-2E9C-101B-9397-08002B2CF9AE}" pid="8" name="MSIP_Label_3b551598-29da-492a-8b9f-8358cd43dd03_Name">
    <vt:lpwstr>General</vt:lpwstr>
  </property>
  <property fmtid="{D5CDD505-2E9C-101B-9397-08002B2CF9AE}" pid="9" name="MSIP_Label_3b551598-29da-492a-8b9f-8358cd43dd03_Application">
    <vt:lpwstr>Microsoft Azure Information Protection</vt:lpwstr>
  </property>
  <property fmtid="{D5CDD505-2E9C-101B-9397-08002B2CF9AE}" pid="10" name="MSIP_Label_3b551598-29da-492a-8b9f-8358cd43dd03_ActionId">
    <vt:lpwstr>d7ae01ec-2215-4423-a1dd-9aa90ea1b162</vt:lpwstr>
  </property>
  <property fmtid="{D5CDD505-2E9C-101B-9397-08002B2CF9AE}" pid="11" name="MSIP_Label_3b551598-29da-492a-8b9f-8358cd43dd03_Extended_MSFT_Method">
    <vt:lpwstr>Automatic</vt:lpwstr>
  </property>
  <property fmtid="{D5CDD505-2E9C-101B-9397-08002B2CF9AE}" pid="12" name="Sensitivity">
    <vt:lpwstr>General</vt:lpwstr>
  </property>
</Properties>
</file>