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2" r:id="rId2"/>
    <p:sldMasterId id="2147483667" r:id="rId3"/>
  </p:sldMasterIdLst>
  <p:notesMasterIdLst>
    <p:notesMasterId r:id="rId37"/>
  </p:notesMasterIdLst>
  <p:sldIdLst>
    <p:sldId id="272" r:id="rId4"/>
    <p:sldId id="274" r:id="rId5"/>
    <p:sldId id="275" r:id="rId6"/>
    <p:sldId id="276" r:id="rId7"/>
    <p:sldId id="277" r:id="rId8"/>
    <p:sldId id="279" r:id="rId9"/>
    <p:sldId id="280" r:id="rId10"/>
    <p:sldId id="281" r:id="rId11"/>
    <p:sldId id="282" r:id="rId12"/>
    <p:sldId id="322" r:id="rId13"/>
    <p:sldId id="292" r:id="rId14"/>
    <p:sldId id="307" r:id="rId15"/>
    <p:sldId id="321" r:id="rId16"/>
    <p:sldId id="293" r:id="rId17"/>
    <p:sldId id="314" r:id="rId18"/>
    <p:sldId id="317" r:id="rId19"/>
    <p:sldId id="288" r:id="rId20"/>
    <p:sldId id="309" r:id="rId21"/>
    <p:sldId id="316" r:id="rId22"/>
    <p:sldId id="318" r:id="rId23"/>
    <p:sldId id="290" r:id="rId24"/>
    <p:sldId id="311" r:id="rId25"/>
    <p:sldId id="319" r:id="rId26"/>
    <p:sldId id="291" r:id="rId27"/>
    <p:sldId id="312" r:id="rId28"/>
    <p:sldId id="320" r:id="rId29"/>
    <p:sldId id="298" r:id="rId30"/>
    <p:sldId id="313" r:id="rId31"/>
    <p:sldId id="315" r:id="rId32"/>
    <p:sldId id="284" r:id="rId33"/>
    <p:sldId id="286" r:id="rId34"/>
    <p:sldId id="285" r:id="rId35"/>
    <p:sldId id="270" r:id="rId3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D.Thomson" initials="C" lastIdx="5" clrIdx="0">
    <p:extLst>
      <p:ext uri="{19B8F6BF-5375-455C-9EA6-DF929625EA0E}">
        <p15:presenceInfo xmlns:p15="http://schemas.microsoft.com/office/powerpoint/2012/main" userId="S::cdt54@open.ac.uk::b7625574-ac98-44a7-9cfd-8abfcce3b1d8" providerId="AD"/>
      </p:ext>
    </p:extLst>
  </p:cmAuthor>
  <p:cmAuthor id="2" name="S.R.Dawes" initials="S." lastIdx="3" clrIdx="1">
    <p:extLst>
      <p:ext uri="{19B8F6BF-5375-455C-9EA6-DF929625EA0E}">
        <p15:presenceInfo xmlns:p15="http://schemas.microsoft.com/office/powerpoint/2012/main" userId="S::srd78@open.ac.uk::1072cda7-88fa-4b9a-b1e7-ae8e8053c06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1ACA8D-150C-468E-A600-DCD21F7E1CE8}" v="15" dt="2021-06-25T09:10:17.970"/>
    <p1510:client id="{F0590327-8E67-2F44-25E6-8F00C09E60BB}" v="11" dt="2021-06-25T09:03:05.1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presProps" Target="presProps.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microsoft.com/office/2015/10/relationships/revisionInfo" Target="revisionInfo.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microsoft.com/office/2016/11/relationships/changesInfo" Target="changesInfos/changesInfo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ron.Dawes" userId="S::srd78@open.ac.uk::1072cda7-88fa-4b9a-b1e7-ae8e8053c06c" providerId="AD" clId="Web-{F0590327-8E67-2F44-25E6-8F00C09E60BB}"/>
    <pc:docChg chg="modSld">
      <pc:chgData name="Sharon.Dawes" userId="S::srd78@open.ac.uk::1072cda7-88fa-4b9a-b1e7-ae8e8053c06c" providerId="AD" clId="Web-{F0590327-8E67-2F44-25E6-8F00C09E60BB}" dt="2021-06-25T09:03:05.155" v="7"/>
      <pc:docMkLst>
        <pc:docMk/>
      </pc:docMkLst>
      <pc:sldChg chg="addSp delSp modSp">
        <pc:chgData name="Sharon.Dawes" userId="S::srd78@open.ac.uk::1072cda7-88fa-4b9a-b1e7-ae8e8053c06c" providerId="AD" clId="Web-{F0590327-8E67-2F44-25E6-8F00C09E60BB}" dt="2021-06-25T09:03:05.155" v="7"/>
        <pc:sldMkLst>
          <pc:docMk/>
          <pc:sldMk cId="3934688477" sldId="311"/>
        </pc:sldMkLst>
        <pc:spChg chg="add del mod">
          <ac:chgData name="Sharon.Dawes" userId="S::srd78@open.ac.uk::1072cda7-88fa-4b9a-b1e7-ae8e8053c06c" providerId="AD" clId="Web-{F0590327-8E67-2F44-25E6-8F00C09E60BB}" dt="2021-06-25T09:03:05.155" v="7"/>
          <ac:spMkLst>
            <pc:docMk/>
            <pc:sldMk cId="3934688477" sldId="311"/>
            <ac:spMk id="2" creationId="{CA426B03-14E7-4E58-A1E2-4EEEC52FCB48}"/>
          </ac:spMkLst>
        </pc:spChg>
        <pc:spChg chg="mod">
          <ac:chgData name="Sharon.Dawes" userId="S::srd78@open.ac.uk::1072cda7-88fa-4b9a-b1e7-ae8e8053c06c" providerId="AD" clId="Web-{F0590327-8E67-2F44-25E6-8F00C09E60BB}" dt="2021-06-25T09:02:07.901" v="3" actId="20577"/>
          <ac:spMkLst>
            <pc:docMk/>
            <pc:sldMk cId="3934688477" sldId="311"/>
            <ac:spMk id="6" creationId="{1CFAFD09-BBA8-4EC7-862C-F4CA58AA6C1B}"/>
          </ac:spMkLst>
        </pc:spChg>
      </pc:sldChg>
    </pc:docChg>
  </pc:docChgLst>
  <pc:docChgLst>
    <pc:chgData name="Chris.Thomson" userId="b7625574-ac98-44a7-9cfd-8abfcce3b1d8" providerId="ADAL" clId="{C31ACA8D-150C-468E-A600-DCD21F7E1CE8}"/>
    <pc:docChg chg="custSel modSld">
      <pc:chgData name="Chris.Thomson" userId="b7625574-ac98-44a7-9cfd-8abfcce3b1d8" providerId="ADAL" clId="{C31ACA8D-150C-468E-A600-DCD21F7E1CE8}" dt="2021-06-25T09:10:17.970" v="14" actId="20577"/>
      <pc:docMkLst>
        <pc:docMk/>
      </pc:docMkLst>
      <pc:sldChg chg="modSp mod">
        <pc:chgData name="Chris.Thomson" userId="b7625574-ac98-44a7-9cfd-8abfcce3b1d8" providerId="ADAL" clId="{C31ACA8D-150C-468E-A600-DCD21F7E1CE8}" dt="2021-06-25T09:08:18.228" v="12" actId="20577"/>
        <pc:sldMkLst>
          <pc:docMk/>
          <pc:sldMk cId="0" sldId="286"/>
        </pc:sldMkLst>
        <pc:spChg chg="mod">
          <ac:chgData name="Chris.Thomson" userId="b7625574-ac98-44a7-9cfd-8abfcce3b1d8" providerId="ADAL" clId="{C31ACA8D-150C-468E-A600-DCD21F7E1CE8}" dt="2021-06-25T09:08:18.228" v="12" actId="20577"/>
          <ac:spMkLst>
            <pc:docMk/>
            <pc:sldMk cId="0" sldId="286"/>
            <ac:spMk id="11" creationId="{00000000-0000-0000-0000-000000000000}"/>
          </ac:spMkLst>
        </pc:spChg>
      </pc:sldChg>
      <pc:sldChg chg="modSp mod">
        <pc:chgData name="Chris.Thomson" userId="b7625574-ac98-44a7-9cfd-8abfcce3b1d8" providerId="ADAL" clId="{C31ACA8D-150C-468E-A600-DCD21F7E1CE8}" dt="2021-06-25T09:06:42.373" v="7" actId="313"/>
        <pc:sldMkLst>
          <pc:docMk/>
          <pc:sldMk cId="3177524978" sldId="309"/>
        </pc:sldMkLst>
        <pc:spChg chg="mod">
          <ac:chgData name="Chris.Thomson" userId="b7625574-ac98-44a7-9cfd-8abfcce3b1d8" providerId="ADAL" clId="{C31ACA8D-150C-468E-A600-DCD21F7E1CE8}" dt="2021-06-25T09:06:42.373" v="7" actId="313"/>
          <ac:spMkLst>
            <pc:docMk/>
            <pc:sldMk cId="3177524978" sldId="309"/>
            <ac:spMk id="6" creationId="{1CFAFD09-BBA8-4EC7-862C-F4CA58AA6C1B}"/>
          </ac:spMkLst>
        </pc:spChg>
      </pc:sldChg>
      <pc:sldChg chg="modSp mod">
        <pc:chgData name="Chris.Thomson" userId="b7625574-ac98-44a7-9cfd-8abfcce3b1d8" providerId="ADAL" clId="{C31ACA8D-150C-468E-A600-DCD21F7E1CE8}" dt="2021-06-25T09:10:17.970" v="14" actId="20577"/>
        <pc:sldMkLst>
          <pc:docMk/>
          <pc:sldMk cId="3934688477" sldId="311"/>
        </pc:sldMkLst>
        <pc:spChg chg="mod">
          <ac:chgData name="Chris.Thomson" userId="b7625574-ac98-44a7-9cfd-8abfcce3b1d8" providerId="ADAL" clId="{C31ACA8D-150C-468E-A600-DCD21F7E1CE8}" dt="2021-06-25T09:10:17.970" v="14" actId="20577"/>
          <ac:spMkLst>
            <pc:docMk/>
            <pc:sldMk cId="3934688477" sldId="311"/>
            <ac:spMk id="6" creationId="{1CFAFD09-BBA8-4EC7-862C-F4CA58AA6C1B}"/>
          </ac:spMkLst>
        </pc:spChg>
      </pc:sldChg>
      <pc:sldChg chg="modSp mod">
        <pc:chgData name="Chris.Thomson" userId="b7625574-ac98-44a7-9cfd-8abfcce3b1d8" providerId="ADAL" clId="{C31ACA8D-150C-468E-A600-DCD21F7E1CE8}" dt="2021-06-25T09:06:49.188" v="9" actId="313"/>
        <pc:sldMkLst>
          <pc:docMk/>
          <pc:sldMk cId="3177524978" sldId="316"/>
        </pc:sldMkLst>
        <pc:spChg chg="mod">
          <ac:chgData name="Chris.Thomson" userId="b7625574-ac98-44a7-9cfd-8abfcce3b1d8" providerId="ADAL" clId="{C31ACA8D-150C-468E-A600-DCD21F7E1CE8}" dt="2021-06-25T09:06:49.188" v="9" actId="313"/>
          <ac:spMkLst>
            <pc:docMk/>
            <pc:sldMk cId="3177524978" sldId="316"/>
            <ac:spMk id="6" creationId="{1CFAFD09-BBA8-4EC7-862C-F4CA58AA6C1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F729A9-4D5C-4D52-946D-9892852CC686}" type="datetimeFigureOut">
              <a:rPr lang="en-GB" smtClean="0"/>
              <a:pPr/>
              <a:t>25/06/2021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C8CFD5-7F2D-4450-BF5B-32B4C5FE9098}" type="slidenum">
              <a:rPr lang="en-GB" smtClean="0"/>
              <a:pPr/>
              <a:t>‹#›</a:t>
            </a:fld>
            <a:endParaRPr lang="en-GB"/>
          </a:p>
        </p:txBody>
      </p:sp>
    </p:spTree>
    <p:extLst>
      <p:ext uri="{BB962C8B-B14F-4D97-AF65-F5344CB8AC3E}">
        <p14:creationId xmlns:p14="http://schemas.microsoft.com/office/powerpoint/2010/main" val="1630444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FC8CFD5-7F2D-4450-BF5B-32B4C5FE9098}" type="slidenum">
              <a:rPr lang="en-GB" smtClean="0"/>
              <a:pPr/>
              <a:t>12</a:t>
            </a:fld>
            <a:endParaRPr lang="en-GB"/>
          </a:p>
        </p:txBody>
      </p:sp>
    </p:spTree>
    <p:extLst>
      <p:ext uri="{BB962C8B-B14F-4D97-AF65-F5344CB8AC3E}">
        <p14:creationId xmlns:p14="http://schemas.microsoft.com/office/powerpoint/2010/main" val="33338837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FC8CFD5-7F2D-4450-BF5B-32B4C5FE9098}" type="slidenum">
              <a:rPr lang="en-GB" smtClean="0"/>
              <a:pPr/>
              <a:t>15</a:t>
            </a:fld>
            <a:endParaRPr lang="en-GB"/>
          </a:p>
        </p:txBody>
      </p:sp>
    </p:spTree>
    <p:extLst>
      <p:ext uri="{BB962C8B-B14F-4D97-AF65-F5344CB8AC3E}">
        <p14:creationId xmlns:p14="http://schemas.microsoft.com/office/powerpoint/2010/main" val="788269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FC8CFD5-7F2D-4450-BF5B-32B4C5FE9098}" type="slidenum">
              <a:rPr lang="en-GB" smtClean="0"/>
              <a:pPr/>
              <a:t>18</a:t>
            </a:fld>
            <a:endParaRPr lang="en-GB"/>
          </a:p>
        </p:txBody>
      </p:sp>
    </p:spTree>
    <p:extLst>
      <p:ext uri="{BB962C8B-B14F-4D97-AF65-F5344CB8AC3E}">
        <p14:creationId xmlns:p14="http://schemas.microsoft.com/office/powerpoint/2010/main" val="1801809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FC8CFD5-7F2D-4450-BF5B-32B4C5FE9098}" type="slidenum">
              <a:rPr lang="en-GB" smtClean="0"/>
              <a:pPr/>
              <a:t>19</a:t>
            </a:fld>
            <a:endParaRPr lang="en-GB"/>
          </a:p>
        </p:txBody>
      </p:sp>
    </p:spTree>
    <p:extLst>
      <p:ext uri="{BB962C8B-B14F-4D97-AF65-F5344CB8AC3E}">
        <p14:creationId xmlns:p14="http://schemas.microsoft.com/office/powerpoint/2010/main" val="1801809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FC8CFD5-7F2D-4450-BF5B-32B4C5FE9098}" type="slidenum">
              <a:rPr lang="en-GB" smtClean="0"/>
              <a:pPr/>
              <a:t>22</a:t>
            </a:fld>
            <a:endParaRPr lang="en-GB"/>
          </a:p>
        </p:txBody>
      </p:sp>
    </p:spTree>
    <p:extLst>
      <p:ext uri="{BB962C8B-B14F-4D97-AF65-F5344CB8AC3E}">
        <p14:creationId xmlns:p14="http://schemas.microsoft.com/office/powerpoint/2010/main" val="23538225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FC8CFD5-7F2D-4450-BF5B-32B4C5FE9098}" type="slidenum">
              <a:rPr lang="en-GB" smtClean="0"/>
              <a:pPr/>
              <a:t>25</a:t>
            </a:fld>
            <a:endParaRPr lang="en-GB"/>
          </a:p>
        </p:txBody>
      </p:sp>
    </p:spTree>
    <p:extLst>
      <p:ext uri="{BB962C8B-B14F-4D97-AF65-F5344CB8AC3E}">
        <p14:creationId xmlns:p14="http://schemas.microsoft.com/office/powerpoint/2010/main" val="1937936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It's notable that 6 out of the 55 students responding explicitly mentioned using their own books as a study source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Those who felt the notebooks were accessible (in bin 2) gave an mean agreement of 0.25 (scale -2, to 2), slightly agreeing that they would like all teaching in notebooks, but those who found the notebooks not accessible (bin -1) said clearly they did not want all teaching in notebooks. Equally they found they could take or leave the examples.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endParaRPr lang="en-GB"/>
          </a:p>
        </p:txBody>
      </p:sp>
      <p:sp>
        <p:nvSpPr>
          <p:cNvPr id="4" name="Slide Number Placeholder 3"/>
          <p:cNvSpPr>
            <a:spLocks noGrp="1"/>
          </p:cNvSpPr>
          <p:nvPr>
            <p:ph type="sldNum" sz="quarter" idx="5"/>
          </p:nvPr>
        </p:nvSpPr>
        <p:spPr/>
        <p:txBody>
          <a:bodyPr/>
          <a:lstStyle/>
          <a:p>
            <a:fld id="{1FC8CFD5-7F2D-4450-BF5B-32B4C5FE9098}" type="slidenum">
              <a:rPr lang="en-GB" smtClean="0"/>
              <a:pPr/>
              <a:t>27</a:t>
            </a:fld>
            <a:endParaRPr lang="en-GB"/>
          </a:p>
        </p:txBody>
      </p:sp>
    </p:spTree>
    <p:extLst>
      <p:ext uri="{BB962C8B-B14F-4D97-AF65-F5344CB8AC3E}">
        <p14:creationId xmlns:p14="http://schemas.microsoft.com/office/powerpoint/2010/main" val="39204410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FC8CFD5-7F2D-4450-BF5B-32B4C5FE9098}" type="slidenum">
              <a:rPr lang="en-GB" smtClean="0"/>
              <a:pPr/>
              <a:t>28</a:t>
            </a:fld>
            <a:endParaRPr lang="en-GB"/>
          </a:p>
        </p:txBody>
      </p:sp>
    </p:spTree>
    <p:extLst>
      <p:ext uri="{BB962C8B-B14F-4D97-AF65-F5344CB8AC3E}">
        <p14:creationId xmlns:p14="http://schemas.microsoft.com/office/powerpoint/2010/main" val="6460816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FC8CFD5-7F2D-4450-BF5B-32B4C5FE9098}" type="slidenum">
              <a:rPr lang="en-GB" smtClean="0"/>
              <a:pPr/>
              <a:t>29</a:t>
            </a:fld>
            <a:endParaRPr lang="en-GB"/>
          </a:p>
        </p:txBody>
      </p:sp>
    </p:spTree>
    <p:extLst>
      <p:ext uri="{BB962C8B-B14F-4D97-AF65-F5344CB8AC3E}">
        <p14:creationId xmlns:p14="http://schemas.microsoft.com/office/powerpoint/2010/main" val="25592891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68418F8-B52F-4661-8ABA-69BB3ADD6675}"/>
              </a:ext>
            </a:extLst>
          </p:cNvPr>
          <p:cNvSpPr>
            <a:spLocks noGrp="1"/>
          </p:cNvSpPr>
          <p:nvPr>
            <p:ph type="ctrTitle" hasCustomPrompt="1"/>
          </p:nvPr>
        </p:nvSpPr>
        <p:spPr>
          <a:xfrm>
            <a:off x="515861" y="2160001"/>
            <a:ext cx="7920773" cy="997196"/>
          </a:xfrm>
          <a:prstGeom prst="rect">
            <a:avLst/>
          </a:prstGeom>
        </p:spPr>
        <p:txBody>
          <a:bodyPr wrap="square" lIns="0" tIns="0" rIns="0" bIns="0" anchor="t" anchorCtr="0">
            <a:spAutoFit/>
          </a:bodyPr>
          <a:lstStyle>
            <a:lvl1pPr algn="l">
              <a:defRPr sz="3600" b="1">
                <a:solidFill>
                  <a:schemeClr val="bg1"/>
                </a:solidFill>
              </a:defRPr>
            </a:lvl1pPr>
          </a:lstStyle>
          <a:p>
            <a:r>
              <a:rPr lang="en-US"/>
              <a:t>PRESENTATION</a:t>
            </a:r>
            <a:br>
              <a:rPr lang="en-US"/>
            </a:br>
            <a:r>
              <a:rPr lang="en-US"/>
              <a:t>TITLE</a:t>
            </a:r>
          </a:p>
        </p:txBody>
      </p:sp>
      <p:sp>
        <p:nvSpPr>
          <p:cNvPr id="8" name="Subtitle 2">
            <a:extLst>
              <a:ext uri="{FF2B5EF4-FFF2-40B4-BE49-F238E27FC236}">
                <a16:creationId xmlns:a16="http://schemas.microsoft.com/office/drawing/2014/main" id="{52444CB2-243C-41A0-8F6C-F772E768A38C}"/>
              </a:ext>
            </a:extLst>
          </p:cNvPr>
          <p:cNvSpPr>
            <a:spLocks noGrp="1"/>
          </p:cNvSpPr>
          <p:nvPr>
            <p:ph type="subTitle" idx="1" hasCustomPrompt="1"/>
          </p:nvPr>
        </p:nvSpPr>
        <p:spPr>
          <a:xfrm>
            <a:off x="515861" y="3166992"/>
            <a:ext cx="7920774" cy="249299"/>
          </a:xfrm>
          <a:prstGeom prst="rect">
            <a:avLst/>
          </a:prstGeom>
        </p:spPr>
        <p:txBody>
          <a:bodyPr wrap="square" lIns="0" tIns="0" rIns="0" bIns="0">
            <a:spAutoFit/>
          </a:bodyPr>
          <a:lstStyle>
            <a:lvl1pPr marL="0" indent="0" algn="l">
              <a:buNone/>
              <a:defRPr sz="1800">
                <a:solidFill>
                  <a:schemeClr val="bg1"/>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SUB TITLE IN HERE</a:t>
            </a:r>
          </a:p>
        </p:txBody>
      </p:sp>
      <p:sp>
        <p:nvSpPr>
          <p:cNvPr id="9" name="Date Placeholder 3">
            <a:extLst>
              <a:ext uri="{FF2B5EF4-FFF2-40B4-BE49-F238E27FC236}">
                <a16:creationId xmlns:a16="http://schemas.microsoft.com/office/drawing/2014/main" id="{924475ED-B6F3-4114-A316-943C1E2B2DB2}"/>
              </a:ext>
            </a:extLst>
          </p:cNvPr>
          <p:cNvSpPr>
            <a:spLocks noGrp="1"/>
          </p:cNvSpPr>
          <p:nvPr>
            <p:ph type="dt" sz="half" idx="10"/>
          </p:nvPr>
        </p:nvSpPr>
        <p:spPr>
          <a:xfrm>
            <a:off x="274319" y="6431961"/>
            <a:ext cx="2057400" cy="138499"/>
          </a:xfrm>
          <a:prstGeom prst="rect">
            <a:avLst/>
          </a:prstGeom>
        </p:spPr>
        <p:txBody>
          <a:bodyPr lIns="0" tIns="0" rIns="0" bIns="0" anchor="t" anchorCtr="0">
            <a:noAutofit/>
          </a:bodyPr>
          <a:lstStyle>
            <a:lvl1pPr>
              <a:defRPr sz="1000">
                <a:solidFill>
                  <a:schemeClr val="bg1"/>
                </a:solidFill>
              </a:defRPr>
            </a:lvl1pPr>
          </a:lstStyle>
          <a:p>
            <a:endParaRPr lang="en-US"/>
          </a:p>
        </p:txBody>
      </p:sp>
      <p:pic>
        <p:nvPicPr>
          <p:cNvPr id="11" name="Picture 10">
            <a:extLst>
              <a:ext uri="{FF2B5EF4-FFF2-40B4-BE49-F238E27FC236}">
                <a16:creationId xmlns:a16="http://schemas.microsoft.com/office/drawing/2014/main" id="{EDC1F67E-6248-496F-8483-98A65C33F83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0107" y="5538158"/>
            <a:ext cx="1508916" cy="1032300"/>
          </a:xfrm>
          <a:prstGeom prst="rect">
            <a:avLst/>
          </a:prstGeom>
        </p:spPr>
      </p:pic>
    </p:spTree>
    <p:extLst>
      <p:ext uri="{BB962C8B-B14F-4D97-AF65-F5344CB8AC3E}">
        <p14:creationId xmlns:p14="http://schemas.microsoft.com/office/powerpoint/2010/main" val="4235318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 blue">
    <p:bg>
      <p:bgPr>
        <a:solidFill>
          <a:schemeClr val="accent1"/>
        </a:solidFill>
        <a:effectLst/>
      </p:bgPr>
    </p:bg>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9FC8E3CA-4735-4448-B024-8A121DADF818}"/>
              </a:ext>
            </a:extLst>
          </p:cNvPr>
          <p:cNvSpPr>
            <a:spLocks noGrp="1"/>
          </p:cNvSpPr>
          <p:nvPr>
            <p:ph type="ctrTitle" hasCustomPrompt="1"/>
          </p:nvPr>
        </p:nvSpPr>
        <p:spPr>
          <a:xfrm>
            <a:off x="1775316" y="3179701"/>
            <a:ext cx="5400000" cy="498598"/>
          </a:xfrm>
          <a:prstGeom prst="rect">
            <a:avLst/>
          </a:prstGeom>
        </p:spPr>
        <p:txBody>
          <a:bodyPr wrap="square" lIns="0" tIns="0" rIns="0" bIns="0" anchor="t" anchorCtr="0">
            <a:spAutoFit/>
          </a:bodyPr>
          <a:lstStyle>
            <a:lvl1pPr algn="l">
              <a:defRPr sz="3600" b="1">
                <a:solidFill>
                  <a:schemeClr val="bg1"/>
                </a:solidFill>
              </a:defRPr>
            </a:lvl1pPr>
          </a:lstStyle>
          <a:p>
            <a:r>
              <a:rPr lang="en-US"/>
              <a:t>Section Title</a:t>
            </a:r>
          </a:p>
        </p:txBody>
      </p:sp>
      <p:sp>
        <p:nvSpPr>
          <p:cNvPr id="14" name="Subtitle 2">
            <a:extLst>
              <a:ext uri="{FF2B5EF4-FFF2-40B4-BE49-F238E27FC236}">
                <a16:creationId xmlns:a16="http://schemas.microsoft.com/office/drawing/2014/main" id="{A7A647E4-605B-4961-B4D2-DBA88509304E}"/>
              </a:ext>
            </a:extLst>
          </p:cNvPr>
          <p:cNvSpPr>
            <a:spLocks noGrp="1"/>
          </p:cNvSpPr>
          <p:nvPr>
            <p:ph type="subTitle" idx="1" hasCustomPrompt="1"/>
          </p:nvPr>
        </p:nvSpPr>
        <p:spPr>
          <a:xfrm>
            <a:off x="1775317" y="4186692"/>
            <a:ext cx="5400000" cy="498598"/>
          </a:xfrm>
          <a:prstGeom prst="rect">
            <a:avLst/>
          </a:prstGeom>
        </p:spPr>
        <p:txBody>
          <a:bodyPr wrap="square" lIns="0" tIns="0" rIns="0" bIns="0">
            <a:spAutoFit/>
          </a:bodyPr>
          <a:lstStyle>
            <a:lvl1pPr marL="0" indent="0" algn="l">
              <a:spcBef>
                <a:spcPts val="0"/>
              </a:spcBef>
              <a:buNone/>
              <a:defRPr sz="1800">
                <a:solidFill>
                  <a:schemeClr val="bg1"/>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A brief overview of what you will</a:t>
            </a:r>
            <a:br>
              <a:rPr lang="en-US"/>
            </a:br>
            <a:r>
              <a:rPr lang="en-US"/>
              <a:t>be talking about in this section</a:t>
            </a:r>
          </a:p>
        </p:txBody>
      </p:sp>
    </p:spTree>
    <p:extLst>
      <p:ext uri="{BB962C8B-B14F-4D97-AF65-F5344CB8AC3E}">
        <p14:creationId xmlns:p14="http://schemas.microsoft.com/office/powerpoint/2010/main" val="1365598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 orange">
    <p:bg>
      <p:bgPr>
        <a:solidFill>
          <a:schemeClr val="accent4"/>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F192859-C46A-4829-96AF-7D408294B889}"/>
              </a:ext>
            </a:extLst>
          </p:cNvPr>
          <p:cNvSpPr>
            <a:spLocks noGrp="1"/>
          </p:cNvSpPr>
          <p:nvPr>
            <p:ph type="ctrTitle" hasCustomPrompt="1"/>
          </p:nvPr>
        </p:nvSpPr>
        <p:spPr>
          <a:xfrm>
            <a:off x="1775316" y="3179701"/>
            <a:ext cx="5400000" cy="498598"/>
          </a:xfrm>
          <a:prstGeom prst="rect">
            <a:avLst/>
          </a:prstGeom>
        </p:spPr>
        <p:txBody>
          <a:bodyPr wrap="square" lIns="0" tIns="0" rIns="0" bIns="0" anchor="t" anchorCtr="0">
            <a:spAutoFit/>
          </a:bodyPr>
          <a:lstStyle>
            <a:lvl1pPr algn="l">
              <a:defRPr sz="3600" b="1">
                <a:solidFill>
                  <a:schemeClr val="bg1"/>
                </a:solidFill>
              </a:defRPr>
            </a:lvl1pPr>
          </a:lstStyle>
          <a:p>
            <a:r>
              <a:rPr lang="en-US"/>
              <a:t>Section Title</a:t>
            </a:r>
          </a:p>
        </p:txBody>
      </p:sp>
      <p:sp>
        <p:nvSpPr>
          <p:cNvPr id="7" name="Subtitle 2">
            <a:extLst>
              <a:ext uri="{FF2B5EF4-FFF2-40B4-BE49-F238E27FC236}">
                <a16:creationId xmlns:a16="http://schemas.microsoft.com/office/drawing/2014/main" id="{D94ECEE5-5A94-4126-92B2-4FA9605C9D9F}"/>
              </a:ext>
            </a:extLst>
          </p:cNvPr>
          <p:cNvSpPr>
            <a:spLocks noGrp="1"/>
          </p:cNvSpPr>
          <p:nvPr>
            <p:ph type="subTitle" idx="1" hasCustomPrompt="1"/>
          </p:nvPr>
        </p:nvSpPr>
        <p:spPr>
          <a:xfrm>
            <a:off x="1775317" y="4186692"/>
            <a:ext cx="5400000" cy="498598"/>
          </a:xfrm>
          <a:prstGeom prst="rect">
            <a:avLst/>
          </a:prstGeom>
        </p:spPr>
        <p:txBody>
          <a:bodyPr wrap="square" lIns="0" tIns="0" rIns="0" bIns="0">
            <a:spAutoFit/>
          </a:bodyPr>
          <a:lstStyle>
            <a:lvl1pPr marL="0" indent="0" algn="l">
              <a:spcBef>
                <a:spcPts val="0"/>
              </a:spcBef>
              <a:buNone/>
              <a:defRPr sz="1800">
                <a:solidFill>
                  <a:schemeClr val="bg1"/>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A brief overview of what you will</a:t>
            </a:r>
            <a:br>
              <a:rPr lang="en-US"/>
            </a:br>
            <a:r>
              <a:rPr lang="en-US"/>
              <a:t>be talking about in this section</a:t>
            </a:r>
          </a:p>
        </p:txBody>
      </p:sp>
    </p:spTree>
    <p:extLst>
      <p:ext uri="{BB962C8B-B14F-4D97-AF65-F5344CB8AC3E}">
        <p14:creationId xmlns:p14="http://schemas.microsoft.com/office/powerpoint/2010/main" val="385018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itle - pink">
    <p:bg>
      <p:bgPr>
        <a:solidFill>
          <a:schemeClr val="accent2"/>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D79BA80-1E7F-4F47-AF07-7A70474A6CD2}"/>
              </a:ext>
            </a:extLst>
          </p:cNvPr>
          <p:cNvSpPr>
            <a:spLocks noGrp="1"/>
          </p:cNvSpPr>
          <p:nvPr>
            <p:ph type="ctrTitle" hasCustomPrompt="1"/>
          </p:nvPr>
        </p:nvSpPr>
        <p:spPr>
          <a:xfrm>
            <a:off x="1775316" y="3179701"/>
            <a:ext cx="5400000" cy="498598"/>
          </a:xfrm>
          <a:prstGeom prst="rect">
            <a:avLst/>
          </a:prstGeom>
        </p:spPr>
        <p:txBody>
          <a:bodyPr wrap="square" lIns="0" tIns="0" rIns="0" bIns="0" anchor="t" anchorCtr="0">
            <a:spAutoFit/>
          </a:bodyPr>
          <a:lstStyle>
            <a:lvl1pPr algn="l">
              <a:defRPr sz="3600" b="1">
                <a:solidFill>
                  <a:schemeClr val="bg1"/>
                </a:solidFill>
              </a:defRPr>
            </a:lvl1pPr>
          </a:lstStyle>
          <a:p>
            <a:r>
              <a:rPr lang="en-US"/>
              <a:t>Section Title</a:t>
            </a:r>
          </a:p>
        </p:txBody>
      </p:sp>
      <p:sp>
        <p:nvSpPr>
          <p:cNvPr id="7" name="Subtitle 2">
            <a:extLst>
              <a:ext uri="{FF2B5EF4-FFF2-40B4-BE49-F238E27FC236}">
                <a16:creationId xmlns:a16="http://schemas.microsoft.com/office/drawing/2014/main" id="{881FAF16-A8F7-4BA6-B2B7-5BF7AFA61EAD}"/>
              </a:ext>
            </a:extLst>
          </p:cNvPr>
          <p:cNvSpPr>
            <a:spLocks noGrp="1"/>
          </p:cNvSpPr>
          <p:nvPr>
            <p:ph type="subTitle" idx="1" hasCustomPrompt="1"/>
          </p:nvPr>
        </p:nvSpPr>
        <p:spPr>
          <a:xfrm>
            <a:off x="1775317" y="4186692"/>
            <a:ext cx="5400000" cy="498598"/>
          </a:xfrm>
          <a:prstGeom prst="rect">
            <a:avLst/>
          </a:prstGeom>
        </p:spPr>
        <p:txBody>
          <a:bodyPr wrap="square" lIns="0" tIns="0" rIns="0" bIns="0">
            <a:spAutoFit/>
          </a:bodyPr>
          <a:lstStyle>
            <a:lvl1pPr marL="0" indent="0" algn="l">
              <a:spcBef>
                <a:spcPts val="0"/>
              </a:spcBef>
              <a:buNone/>
              <a:defRPr sz="1800">
                <a:solidFill>
                  <a:schemeClr val="bg1"/>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A brief overview of what you will</a:t>
            </a:r>
            <a:br>
              <a:rPr lang="en-US"/>
            </a:br>
            <a:r>
              <a:rPr lang="en-US"/>
              <a:t>be talking about in this section</a:t>
            </a:r>
          </a:p>
        </p:txBody>
      </p:sp>
    </p:spTree>
    <p:extLst>
      <p:ext uri="{BB962C8B-B14F-4D97-AF65-F5344CB8AC3E}">
        <p14:creationId xmlns:p14="http://schemas.microsoft.com/office/powerpoint/2010/main" val="77944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title - turquoise">
    <p:bg>
      <p:bgPr>
        <a:solidFill>
          <a:schemeClr val="accent3"/>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E406321-A4C9-4532-B695-2ECC82CCAE9F}"/>
              </a:ext>
            </a:extLst>
          </p:cNvPr>
          <p:cNvSpPr>
            <a:spLocks noGrp="1"/>
          </p:cNvSpPr>
          <p:nvPr>
            <p:ph type="ctrTitle" hasCustomPrompt="1"/>
          </p:nvPr>
        </p:nvSpPr>
        <p:spPr>
          <a:xfrm>
            <a:off x="1775316" y="3179701"/>
            <a:ext cx="5400000" cy="498598"/>
          </a:xfrm>
          <a:prstGeom prst="rect">
            <a:avLst/>
          </a:prstGeom>
        </p:spPr>
        <p:txBody>
          <a:bodyPr wrap="square" lIns="0" tIns="0" rIns="0" bIns="0" anchor="t" anchorCtr="0">
            <a:spAutoFit/>
          </a:bodyPr>
          <a:lstStyle>
            <a:lvl1pPr algn="l">
              <a:defRPr sz="3600" b="1">
                <a:solidFill>
                  <a:schemeClr val="bg1"/>
                </a:solidFill>
              </a:defRPr>
            </a:lvl1pPr>
          </a:lstStyle>
          <a:p>
            <a:r>
              <a:rPr lang="en-US"/>
              <a:t>Section Title</a:t>
            </a:r>
          </a:p>
        </p:txBody>
      </p:sp>
      <p:sp>
        <p:nvSpPr>
          <p:cNvPr id="7" name="Subtitle 2">
            <a:extLst>
              <a:ext uri="{FF2B5EF4-FFF2-40B4-BE49-F238E27FC236}">
                <a16:creationId xmlns:a16="http://schemas.microsoft.com/office/drawing/2014/main" id="{11A37CB7-C061-4C30-8C0D-36C06AE61161}"/>
              </a:ext>
            </a:extLst>
          </p:cNvPr>
          <p:cNvSpPr>
            <a:spLocks noGrp="1"/>
          </p:cNvSpPr>
          <p:nvPr>
            <p:ph type="subTitle" idx="1" hasCustomPrompt="1"/>
          </p:nvPr>
        </p:nvSpPr>
        <p:spPr>
          <a:xfrm>
            <a:off x="1775317" y="4186692"/>
            <a:ext cx="5400000" cy="498598"/>
          </a:xfrm>
          <a:prstGeom prst="rect">
            <a:avLst/>
          </a:prstGeom>
        </p:spPr>
        <p:txBody>
          <a:bodyPr wrap="square" lIns="0" tIns="0" rIns="0" bIns="0">
            <a:spAutoFit/>
          </a:bodyPr>
          <a:lstStyle>
            <a:lvl1pPr marL="0" indent="0" algn="l">
              <a:spcBef>
                <a:spcPts val="0"/>
              </a:spcBef>
              <a:buNone/>
              <a:defRPr sz="1800">
                <a:solidFill>
                  <a:schemeClr val="bg1"/>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A brief overview of what you will</a:t>
            </a:r>
            <a:br>
              <a:rPr lang="en-US"/>
            </a:br>
            <a:r>
              <a:rPr lang="en-US"/>
              <a:t>be talking about in this section</a:t>
            </a:r>
          </a:p>
        </p:txBody>
      </p:sp>
    </p:spTree>
    <p:extLst>
      <p:ext uri="{BB962C8B-B14F-4D97-AF65-F5344CB8AC3E}">
        <p14:creationId xmlns:p14="http://schemas.microsoft.com/office/powerpoint/2010/main" val="938964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layout - just text">
    <p:bg>
      <p:bgRef idx="1001">
        <a:schemeClr val="bg1"/>
      </p:bgRef>
    </p:bg>
    <p:spTree>
      <p:nvGrpSpPr>
        <p:cNvPr id="1" name=""/>
        <p:cNvGrpSpPr/>
        <p:nvPr/>
      </p:nvGrpSpPr>
      <p:grpSpPr>
        <a:xfrm>
          <a:off x="0" y="0"/>
          <a:ext cx="0" cy="0"/>
          <a:chOff x="0" y="0"/>
          <a:chExt cx="0" cy="0"/>
        </a:xfrm>
      </p:grpSpPr>
      <p:sp>
        <p:nvSpPr>
          <p:cNvPr id="30" name="Slide Number Placeholder 8">
            <a:extLst>
              <a:ext uri="{FF2B5EF4-FFF2-40B4-BE49-F238E27FC236}">
                <a16:creationId xmlns:a16="http://schemas.microsoft.com/office/drawing/2014/main" id="{CDC988AE-A153-4139-8BF1-831C2BFCA50D}"/>
              </a:ext>
            </a:extLst>
          </p:cNvPr>
          <p:cNvSpPr txBox="1">
            <a:spLocks/>
          </p:cNvSpPr>
          <p:nvPr userDrawn="1"/>
        </p:nvSpPr>
        <p:spPr>
          <a:xfrm>
            <a:off x="8652294" y="6364967"/>
            <a:ext cx="491706" cy="491706"/>
          </a:xfrm>
          <a:prstGeom prst="rect">
            <a:avLst/>
          </a:prstGeom>
          <a:solidFill>
            <a:schemeClr val="accent1"/>
          </a:solidFill>
        </p:spPr>
        <p:txBody>
          <a:bodyPr vert="horz" lIns="0" tIns="0" rIns="0" bIns="0"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406593E-52CF-5B45-8CFF-7309163A4729}" type="slidenum">
              <a:rPr lang="en-US" smtClean="0"/>
              <a:pPr/>
              <a:t>‹#›</a:t>
            </a:fld>
            <a:endParaRPr lang="en-US"/>
          </a:p>
        </p:txBody>
      </p:sp>
      <p:sp>
        <p:nvSpPr>
          <p:cNvPr id="5" name="Text Placeholder 3">
            <a:extLst>
              <a:ext uri="{FF2B5EF4-FFF2-40B4-BE49-F238E27FC236}">
                <a16:creationId xmlns:a16="http://schemas.microsoft.com/office/drawing/2014/main" id="{E69DB766-747D-4928-9E02-4F5BC168A8F2}"/>
              </a:ext>
            </a:extLst>
          </p:cNvPr>
          <p:cNvSpPr>
            <a:spLocks noGrp="1"/>
          </p:cNvSpPr>
          <p:nvPr>
            <p:ph type="body" sz="quarter" idx="13" hasCustomPrompt="1"/>
          </p:nvPr>
        </p:nvSpPr>
        <p:spPr>
          <a:xfrm>
            <a:off x="388801" y="761442"/>
            <a:ext cx="7418105" cy="251999"/>
          </a:xfrm>
          <a:prstGeom prst="rect">
            <a:avLst/>
          </a:prstGeom>
          <a:noFill/>
        </p:spPr>
        <p:txBody>
          <a:bodyPr lIns="36000" tIns="18000" rIns="0" bIns="0" anchor="ctr" anchorCtr="0"/>
          <a:lstStyle>
            <a:lvl1pPr marL="0" indent="0">
              <a:buNone/>
              <a:defRPr sz="1400" b="1"/>
            </a:lvl1pPr>
          </a:lstStyle>
          <a:p>
            <a:pPr lvl="0"/>
            <a:r>
              <a:rPr lang="en-US"/>
              <a:t>TEXT IN HERE</a:t>
            </a:r>
          </a:p>
        </p:txBody>
      </p:sp>
      <p:sp>
        <p:nvSpPr>
          <p:cNvPr id="13" name="Title 1">
            <a:extLst>
              <a:ext uri="{FF2B5EF4-FFF2-40B4-BE49-F238E27FC236}">
                <a16:creationId xmlns:a16="http://schemas.microsoft.com/office/drawing/2014/main" id="{56ABEA7B-7448-4E43-A7A4-3421CD2E272B}"/>
              </a:ext>
            </a:extLst>
          </p:cNvPr>
          <p:cNvSpPr>
            <a:spLocks noGrp="1"/>
          </p:cNvSpPr>
          <p:nvPr>
            <p:ph type="ctrTitle" hasCustomPrompt="1"/>
          </p:nvPr>
        </p:nvSpPr>
        <p:spPr>
          <a:xfrm>
            <a:off x="432000" y="544317"/>
            <a:ext cx="1260000" cy="212075"/>
          </a:xfrm>
          <a:prstGeom prst="rect">
            <a:avLst/>
          </a:prstGeom>
          <a:solidFill>
            <a:schemeClr val="accent1"/>
          </a:solidFill>
        </p:spPr>
        <p:txBody>
          <a:bodyPr wrap="square" lIns="36000" tIns="18000" rIns="0" bIns="0" anchor="ctr" anchorCtr="0">
            <a:noAutofit/>
          </a:bodyPr>
          <a:lstStyle>
            <a:lvl1pPr algn="l">
              <a:defRPr sz="1400" b="1" baseline="0">
                <a:solidFill>
                  <a:schemeClr val="bg1"/>
                </a:solidFill>
              </a:defRPr>
            </a:lvl1pPr>
          </a:lstStyle>
          <a:p>
            <a:r>
              <a:rPr lang="en-US"/>
              <a:t>INSERT TITLE</a:t>
            </a:r>
          </a:p>
        </p:txBody>
      </p:sp>
      <p:sp>
        <p:nvSpPr>
          <p:cNvPr id="7" name="Content Placeholder 2">
            <a:extLst>
              <a:ext uri="{FF2B5EF4-FFF2-40B4-BE49-F238E27FC236}">
                <a16:creationId xmlns:a16="http://schemas.microsoft.com/office/drawing/2014/main" id="{FDA22121-4331-41E2-B269-75755B804956}"/>
              </a:ext>
            </a:extLst>
          </p:cNvPr>
          <p:cNvSpPr>
            <a:spLocks noGrp="1"/>
          </p:cNvSpPr>
          <p:nvPr>
            <p:ph idx="1" hasCustomPrompt="1"/>
          </p:nvPr>
        </p:nvSpPr>
        <p:spPr>
          <a:xfrm>
            <a:off x="388801" y="1150618"/>
            <a:ext cx="8263493" cy="5214348"/>
          </a:xfrm>
          <a:prstGeom prst="rect">
            <a:avLst/>
          </a:prstGeom>
        </p:spPr>
        <p:txBody>
          <a:bodyPr lIns="36000" tIns="36000" rIns="36000" bIns="36000"/>
          <a:lstStyle>
            <a:lvl1pPr marL="0" indent="0">
              <a:buNone/>
              <a:defRPr sz="1200"/>
            </a:lvl1pPr>
            <a:lvl2pPr marL="457189" indent="0">
              <a:buNone/>
              <a:defRPr sz="1200"/>
            </a:lvl2pPr>
            <a:lvl3pPr marL="914377" indent="0">
              <a:buNone/>
              <a:defRPr sz="1200"/>
            </a:lvl3pPr>
            <a:lvl4pPr marL="1371566" indent="0">
              <a:buNone/>
              <a:defRPr sz="1200"/>
            </a:lvl4pPr>
            <a:lvl5pPr marL="1828754" indent="0">
              <a:buNone/>
              <a:defRPr sz="1200"/>
            </a:lvl5pPr>
          </a:lstStyle>
          <a:p>
            <a:pPr lvl="0"/>
            <a:r>
              <a:rPr lang="en-US"/>
              <a:t>Body text</a:t>
            </a:r>
          </a:p>
        </p:txBody>
      </p:sp>
    </p:spTree>
    <p:extLst>
      <p:ext uri="{BB962C8B-B14F-4D97-AF65-F5344CB8AC3E}">
        <p14:creationId xmlns:p14="http://schemas.microsoft.com/office/powerpoint/2010/main" val="2738789343"/>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yout - contents 1">
    <p:bg>
      <p:bgRef idx="1001">
        <a:schemeClr val="bg1"/>
      </p:bgRef>
    </p:bg>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E2698E74-DBB1-4C41-81D5-108634391B7E}"/>
              </a:ext>
            </a:extLst>
          </p:cNvPr>
          <p:cNvSpPr>
            <a:spLocks noGrp="1"/>
          </p:cNvSpPr>
          <p:nvPr>
            <p:ph type="body" sz="quarter" idx="11" hasCustomPrompt="1"/>
          </p:nvPr>
        </p:nvSpPr>
        <p:spPr>
          <a:xfrm>
            <a:off x="4232378" y="1176736"/>
            <a:ext cx="540000" cy="503999"/>
          </a:xfrm>
          <a:prstGeom prst="rect">
            <a:avLst/>
          </a:prstGeom>
        </p:spPr>
        <p:txBody>
          <a:bodyPr lIns="0" tIns="0" rIns="0" bIns="0"/>
          <a:lstStyle>
            <a:lvl1pPr marL="0" indent="0">
              <a:buNone/>
              <a:defRPr sz="3600" b="1">
                <a:solidFill>
                  <a:schemeClr val="accent1"/>
                </a:solidFill>
              </a:defRPr>
            </a:lvl1pPr>
          </a:lstStyle>
          <a:p>
            <a:r>
              <a:rPr lang="en-US" sz="3600">
                <a:solidFill>
                  <a:schemeClr val="accent1"/>
                </a:solidFill>
              </a:rPr>
              <a:t>01</a:t>
            </a:r>
          </a:p>
        </p:txBody>
      </p:sp>
      <p:sp>
        <p:nvSpPr>
          <p:cNvPr id="7" name="Text Placeholder 31">
            <a:extLst>
              <a:ext uri="{FF2B5EF4-FFF2-40B4-BE49-F238E27FC236}">
                <a16:creationId xmlns:a16="http://schemas.microsoft.com/office/drawing/2014/main" id="{27D262DD-86D2-472F-9233-2CA4C4F3C48D}"/>
              </a:ext>
            </a:extLst>
          </p:cNvPr>
          <p:cNvSpPr>
            <a:spLocks noGrp="1"/>
          </p:cNvSpPr>
          <p:nvPr>
            <p:ph type="body" sz="quarter" idx="12" hasCustomPrompt="1"/>
          </p:nvPr>
        </p:nvSpPr>
        <p:spPr>
          <a:xfrm>
            <a:off x="4772378" y="1176734"/>
            <a:ext cx="3207056" cy="261938"/>
          </a:xfrm>
          <a:prstGeom prst="rect">
            <a:avLst/>
          </a:prstGeom>
        </p:spPr>
        <p:txBody>
          <a:bodyPr/>
          <a:lstStyle>
            <a:lvl1pPr marL="0" indent="0">
              <a:buNone/>
              <a:defRPr sz="1200" b="1"/>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a:t>Section Title</a:t>
            </a:r>
          </a:p>
        </p:txBody>
      </p:sp>
      <p:sp>
        <p:nvSpPr>
          <p:cNvPr id="8" name="Text Placeholder 31">
            <a:extLst>
              <a:ext uri="{FF2B5EF4-FFF2-40B4-BE49-F238E27FC236}">
                <a16:creationId xmlns:a16="http://schemas.microsoft.com/office/drawing/2014/main" id="{C0A8910E-3E33-41A3-816B-CD71BE1D50DC}"/>
              </a:ext>
            </a:extLst>
          </p:cNvPr>
          <p:cNvSpPr>
            <a:spLocks noGrp="1"/>
          </p:cNvSpPr>
          <p:nvPr>
            <p:ph type="body" sz="quarter" idx="13" hasCustomPrompt="1"/>
          </p:nvPr>
        </p:nvSpPr>
        <p:spPr>
          <a:xfrm>
            <a:off x="4772378" y="1445872"/>
            <a:ext cx="3207056" cy="360000"/>
          </a:xfrm>
          <a:prstGeom prst="rect">
            <a:avLst/>
          </a:prstGeom>
        </p:spPr>
        <p:txBody>
          <a:bodyPr tIns="0" bIns="0"/>
          <a:lstStyle>
            <a:lvl1pPr marL="0" indent="0">
              <a:buNone/>
              <a:defRPr sz="1000" b="0"/>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a:t>A brief line about content</a:t>
            </a:r>
          </a:p>
        </p:txBody>
      </p:sp>
      <p:sp>
        <p:nvSpPr>
          <p:cNvPr id="9" name="Text Placeholder 4">
            <a:extLst>
              <a:ext uri="{FF2B5EF4-FFF2-40B4-BE49-F238E27FC236}">
                <a16:creationId xmlns:a16="http://schemas.microsoft.com/office/drawing/2014/main" id="{DC7DBC2F-B4BA-4FA1-AC8F-C1FB5D329C35}"/>
              </a:ext>
            </a:extLst>
          </p:cNvPr>
          <p:cNvSpPr>
            <a:spLocks noGrp="1"/>
          </p:cNvSpPr>
          <p:nvPr>
            <p:ph type="body" sz="quarter" idx="14" hasCustomPrompt="1"/>
          </p:nvPr>
        </p:nvSpPr>
        <p:spPr>
          <a:xfrm>
            <a:off x="4232378" y="1877243"/>
            <a:ext cx="540000" cy="503999"/>
          </a:xfrm>
          <a:prstGeom prst="rect">
            <a:avLst/>
          </a:prstGeom>
        </p:spPr>
        <p:txBody>
          <a:bodyPr lIns="0" tIns="0" rIns="0" bIns="0"/>
          <a:lstStyle>
            <a:lvl1pPr marL="0" indent="0">
              <a:buNone/>
              <a:defRPr sz="3600" b="1">
                <a:solidFill>
                  <a:schemeClr val="accent1"/>
                </a:solidFill>
              </a:defRPr>
            </a:lvl1pPr>
          </a:lstStyle>
          <a:p>
            <a:r>
              <a:rPr lang="en-US" sz="3600">
                <a:solidFill>
                  <a:schemeClr val="accent1"/>
                </a:solidFill>
              </a:rPr>
              <a:t>02</a:t>
            </a:r>
          </a:p>
        </p:txBody>
      </p:sp>
      <p:sp>
        <p:nvSpPr>
          <p:cNvPr id="10" name="Text Placeholder 31">
            <a:extLst>
              <a:ext uri="{FF2B5EF4-FFF2-40B4-BE49-F238E27FC236}">
                <a16:creationId xmlns:a16="http://schemas.microsoft.com/office/drawing/2014/main" id="{E96BEFDD-99B7-4B7A-A883-501F05DEBEB2}"/>
              </a:ext>
            </a:extLst>
          </p:cNvPr>
          <p:cNvSpPr>
            <a:spLocks noGrp="1"/>
          </p:cNvSpPr>
          <p:nvPr>
            <p:ph type="body" sz="quarter" idx="15" hasCustomPrompt="1"/>
          </p:nvPr>
        </p:nvSpPr>
        <p:spPr>
          <a:xfrm>
            <a:off x="4772378" y="1877241"/>
            <a:ext cx="3207056" cy="261938"/>
          </a:xfrm>
          <a:prstGeom prst="rect">
            <a:avLst/>
          </a:prstGeom>
        </p:spPr>
        <p:txBody>
          <a:bodyPr/>
          <a:lstStyle>
            <a:lvl1pPr marL="0" indent="0">
              <a:buNone/>
              <a:defRPr sz="1200" b="1"/>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a:t>Section Title</a:t>
            </a:r>
          </a:p>
        </p:txBody>
      </p:sp>
      <p:sp>
        <p:nvSpPr>
          <p:cNvPr id="11" name="Text Placeholder 31">
            <a:extLst>
              <a:ext uri="{FF2B5EF4-FFF2-40B4-BE49-F238E27FC236}">
                <a16:creationId xmlns:a16="http://schemas.microsoft.com/office/drawing/2014/main" id="{8F24DFEC-E082-454B-B5C3-50F1E1DD3224}"/>
              </a:ext>
            </a:extLst>
          </p:cNvPr>
          <p:cNvSpPr>
            <a:spLocks noGrp="1"/>
          </p:cNvSpPr>
          <p:nvPr>
            <p:ph type="body" sz="quarter" idx="16" hasCustomPrompt="1"/>
          </p:nvPr>
        </p:nvSpPr>
        <p:spPr>
          <a:xfrm>
            <a:off x="4772378" y="2146379"/>
            <a:ext cx="3207056" cy="360000"/>
          </a:xfrm>
          <a:prstGeom prst="rect">
            <a:avLst/>
          </a:prstGeom>
        </p:spPr>
        <p:txBody>
          <a:bodyPr tIns="0" bIns="0"/>
          <a:lstStyle>
            <a:lvl1pPr marL="0" indent="0">
              <a:buNone/>
              <a:defRPr sz="1000" b="0"/>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a:t>A brief line about content</a:t>
            </a:r>
          </a:p>
        </p:txBody>
      </p:sp>
      <p:sp>
        <p:nvSpPr>
          <p:cNvPr id="12" name="Text Placeholder 4">
            <a:extLst>
              <a:ext uri="{FF2B5EF4-FFF2-40B4-BE49-F238E27FC236}">
                <a16:creationId xmlns:a16="http://schemas.microsoft.com/office/drawing/2014/main" id="{C3A914CD-C11D-48A8-88E1-538FBD109669}"/>
              </a:ext>
            </a:extLst>
          </p:cNvPr>
          <p:cNvSpPr>
            <a:spLocks noGrp="1"/>
          </p:cNvSpPr>
          <p:nvPr>
            <p:ph type="body" sz="quarter" idx="17" hasCustomPrompt="1"/>
          </p:nvPr>
        </p:nvSpPr>
        <p:spPr>
          <a:xfrm>
            <a:off x="4232378" y="2577750"/>
            <a:ext cx="540000" cy="503999"/>
          </a:xfrm>
          <a:prstGeom prst="rect">
            <a:avLst/>
          </a:prstGeom>
        </p:spPr>
        <p:txBody>
          <a:bodyPr lIns="0" tIns="0" rIns="0" bIns="0"/>
          <a:lstStyle>
            <a:lvl1pPr marL="0" indent="0">
              <a:buNone/>
              <a:defRPr sz="3600" b="1">
                <a:solidFill>
                  <a:schemeClr val="accent1"/>
                </a:solidFill>
              </a:defRPr>
            </a:lvl1pPr>
          </a:lstStyle>
          <a:p>
            <a:r>
              <a:rPr lang="en-US" sz="3600">
                <a:solidFill>
                  <a:schemeClr val="accent1"/>
                </a:solidFill>
              </a:rPr>
              <a:t>03</a:t>
            </a:r>
          </a:p>
        </p:txBody>
      </p:sp>
      <p:sp>
        <p:nvSpPr>
          <p:cNvPr id="15" name="Text Placeholder 31">
            <a:extLst>
              <a:ext uri="{FF2B5EF4-FFF2-40B4-BE49-F238E27FC236}">
                <a16:creationId xmlns:a16="http://schemas.microsoft.com/office/drawing/2014/main" id="{5E5D34B7-01F5-4524-B815-3E8FD22045B4}"/>
              </a:ext>
            </a:extLst>
          </p:cNvPr>
          <p:cNvSpPr>
            <a:spLocks noGrp="1"/>
          </p:cNvSpPr>
          <p:nvPr>
            <p:ph type="body" sz="quarter" idx="18" hasCustomPrompt="1"/>
          </p:nvPr>
        </p:nvSpPr>
        <p:spPr>
          <a:xfrm>
            <a:off x="4772378" y="2577748"/>
            <a:ext cx="3207056" cy="261938"/>
          </a:xfrm>
          <a:prstGeom prst="rect">
            <a:avLst/>
          </a:prstGeom>
        </p:spPr>
        <p:txBody>
          <a:bodyPr/>
          <a:lstStyle>
            <a:lvl1pPr marL="0" indent="0">
              <a:buNone/>
              <a:defRPr sz="1200" b="1"/>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a:t>Section Title</a:t>
            </a:r>
          </a:p>
        </p:txBody>
      </p:sp>
      <p:sp>
        <p:nvSpPr>
          <p:cNvPr id="16" name="Text Placeholder 31">
            <a:extLst>
              <a:ext uri="{FF2B5EF4-FFF2-40B4-BE49-F238E27FC236}">
                <a16:creationId xmlns:a16="http://schemas.microsoft.com/office/drawing/2014/main" id="{745E9020-E3D4-4B2E-AF64-3BC2BA80998B}"/>
              </a:ext>
            </a:extLst>
          </p:cNvPr>
          <p:cNvSpPr>
            <a:spLocks noGrp="1"/>
          </p:cNvSpPr>
          <p:nvPr>
            <p:ph type="body" sz="quarter" idx="19" hasCustomPrompt="1"/>
          </p:nvPr>
        </p:nvSpPr>
        <p:spPr>
          <a:xfrm>
            <a:off x="4772378" y="2846886"/>
            <a:ext cx="3207056" cy="360000"/>
          </a:xfrm>
          <a:prstGeom prst="rect">
            <a:avLst/>
          </a:prstGeom>
        </p:spPr>
        <p:txBody>
          <a:bodyPr tIns="0" bIns="0"/>
          <a:lstStyle>
            <a:lvl1pPr marL="0" indent="0">
              <a:buNone/>
              <a:defRPr sz="1000" b="0"/>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a:t>A brief line about content</a:t>
            </a:r>
          </a:p>
        </p:txBody>
      </p:sp>
      <p:sp>
        <p:nvSpPr>
          <p:cNvPr id="17" name="Text Placeholder 4">
            <a:extLst>
              <a:ext uri="{FF2B5EF4-FFF2-40B4-BE49-F238E27FC236}">
                <a16:creationId xmlns:a16="http://schemas.microsoft.com/office/drawing/2014/main" id="{6E31EB1E-53F8-4104-A8D0-0BEFB18961C6}"/>
              </a:ext>
            </a:extLst>
          </p:cNvPr>
          <p:cNvSpPr>
            <a:spLocks noGrp="1"/>
          </p:cNvSpPr>
          <p:nvPr>
            <p:ph type="body" sz="quarter" idx="20" hasCustomPrompt="1"/>
          </p:nvPr>
        </p:nvSpPr>
        <p:spPr>
          <a:xfrm>
            <a:off x="4232378" y="3278255"/>
            <a:ext cx="540000" cy="503999"/>
          </a:xfrm>
          <a:prstGeom prst="rect">
            <a:avLst/>
          </a:prstGeom>
        </p:spPr>
        <p:txBody>
          <a:bodyPr lIns="0" tIns="0" rIns="0" bIns="0"/>
          <a:lstStyle>
            <a:lvl1pPr marL="0" indent="0">
              <a:buNone/>
              <a:defRPr sz="3600" b="1">
                <a:solidFill>
                  <a:schemeClr val="accent1"/>
                </a:solidFill>
              </a:defRPr>
            </a:lvl1pPr>
          </a:lstStyle>
          <a:p>
            <a:r>
              <a:rPr lang="en-US" sz="3600">
                <a:solidFill>
                  <a:schemeClr val="accent1"/>
                </a:solidFill>
              </a:rPr>
              <a:t>04</a:t>
            </a:r>
          </a:p>
        </p:txBody>
      </p:sp>
      <p:sp>
        <p:nvSpPr>
          <p:cNvPr id="18" name="Text Placeholder 31">
            <a:extLst>
              <a:ext uri="{FF2B5EF4-FFF2-40B4-BE49-F238E27FC236}">
                <a16:creationId xmlns:a16="http://schemas.microsoft.com/office/drawing/2014/main" id="{3DEAAE69-8D81-471C-A294-06DD17336F63}"/>
              </a:ext>
            </a:extLst>
          </p:cNvPr>
          <p:cNvSpPr>
            <a:spLocks noGrp="1"/>
          </p:cNvSpPr>
          <p:nvPr>
            <p:ph type="body" sz="quarter" idx="21" hasCustomPrompt="1"/>
          </p:nvPr>
        </p:nvSpPr>
        <p:spPr>
          <a:xfrm>
            <a:off x="4772378" y="3278255"/>
            <a:ext cx="3207056" cy="261938"/>
          </a:xfrm>
          <a:prstGeom prst="rect">
            <a:avLst/>
          </a:prstGeom>
        </p:spPr>
        <p:txBody>
          <a:bodyPr/>
          <a:lstStyle>
            <a:lvl1pPr marL="0" indent="0">
              <a:buNone/>
              <a:defRPr sz="1200" b="1"/>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a:t>Section Title</a:t>
            </a:r>
          </a:p>
        </p:txBody>
      </p:sp>
      <p:sp>
        <p:nvSpPr>
          <p:cNvPr id="19" name="Text Placeholder 31">
            <a:extLst>
              <a:ext uri="{FF2B5EF4-FFF2-40B4-BE49-F238E27FC236}">
                <a16:creationId xmlns:a16="http://schemas.microsoft.com/office/drawing/2014/main" id="{01E75DFE-469F-4162-BFD7-0AD3CC0605D3}"/>
              </a:ext>
            </a:extLst>
          </p:cNvPr>
          <p:cNvSpPr>
            <a:spLocks noGrp="1"/>
          </p:cNvSpPr>
          <p:nvPr>
            <p:ph type="body" sz="quarter" idx="22" hasCustomPrompt="1"/>
          </p:nvPr>
        </p:nvSpPr>
        <p:spPr>
          <a:xfrm>
            <a:off x="4772378" y="3547393"/>
            <a:ext cx="3207056" cy="360000"/>
          </a:xfrm>
          <a:prstGeom prst="rect">
            <a:avLst/>
          </a:prstGeom>
        </p:spPr>
        <p:txBody>
          <a:bodyPr tIns="0" bIns="0"/>
          <a:lstStyle>
            <a:lvl1pPr marL="0" indent="0">
              <a:buNone/>
              <a:defRPr sz="1000" b="0"/>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a:t>A brief line about content</a:t>
            </a:r>
          </a:p>
        </p:txBody>
      </p:sp>
      <p:sp>
        <p:nvSpPr>
          <p:cNvPr id="20" name="Text Placeholder 4">
            <a:extLst>
              <a:ext uri="{FF2B5EF4-FFF2-40B4-BE49-F238E27FC236}">
                <a16:creationId xmlns:a16="http://schemas.microsoft.com/office/drawing/2014/main" id="{16FACADA-AE0B-4A02-B7FE-F03E903A2008}"/>
              </a:ext>
            </a:extLst>
          </p:cNvPr>
          <p:cNvSpPr>
            <a:spLocks noGrp="1"/>
          </p:cNvSpPr>
          <p:nvPr>
            <p:ph type="body" sz="quarter" idx="23" hasCustomPrompt="1"/>
          </p:nvPr>
        </p:nvSpPr>
        <p:spPr>
          <a:xfrm>
            <a:off x="4232378" y="3978763"/>
            <a:ext cx="540000" cy="503999"/>
          </a:xfrm>
          <a:prstGeom prst="rect">
            <a:avLst/>
          </a:prstGeom>
        </p:spPr>
        <p:txBody>
          <a:bodyPr lIns="0" tIns="0" rIns="0" bIns="0"/>
          <a:lstStyle>
            <a:lvl1pPr marL="0" indent="0">
              <a:buNone/>
              <a:defRPr sz="3600" b="1">
                <a:solidFill>
                  <a:schemeClr val="accent1"/>
                </a:solidFill>
              </a:defRPr>
            </a:lvl1pPr>
          </a:lstStyle>
          <a:p>
            <a:r>
              <a:rPr lang="en-US" sz="3600">
                <a:solidFill>
                  <a:schemeClr val="accent1"/>
                </a:solidFill>
              </a:rPr>
              <a:t>05</a:t>
            </a:r>
          </a:p>
        </p:txBody>
      </p:sp>
      <p:sp>
        <p:nvSpPr>
          <p:cNvPr id="21" name="Text Placeholder 31">
            <a:extLst>
              <a:ext uri="{FF2B5EF4-FFF2-40B4-BE49-F238E27FC236}">
                <a16:creationId xmlns:a16="http://schemas.microsoft.com/office/drawing/2014/main" id="{1BE90D09-E40F-4E07-8A6C-C34ECB3A0C75}"/>
              </a:ext>
            </a:extLst>
          </p:cNvPr>
          <p:cNvSpPr>
            <a:spLocks noGrp="1"/>
          </p:cNvSpPr>
          <p:nvPr>
            <p:ph type="body" sz="quarter" idx="24" hasCustomPrompt="1"/>
          </p:nvPr>
        </p:nvSpPr>
        <p:spPr>
          <a:xfrm>
            <a:off x="4772378" y="3978762"/>
            <a:ext cx="3207056" cy="261938"/>
          </a:xfrm>
          <a:prstGeom prst="rect">
            <a:avLst/>
          </a:prstGeom>
        </p:spPr>
        <p:txBody>
          <a:bodyPr/>
          <a:lstStyle>
            <a:lvl1pPr marL="0" indent="0">
              <a:buNone/>
              <a:defRPr sz="1200" b="1"/>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a:t>Section Title</a:t>
            </a:r>
          </a:p>
        </p:txBody>
      </p:sp>
      <p:sp>
        <p:nvSpPr>
          <p:cNvPr id="22" name="Text Placeholder 31">
            <a:extLst>
              <a:ext uri="{FF2B5EF4-FFF2-40B4-BE49-F238E27FC236}">
                <a16:creationId xmlns:a16="http://schemas.microsoft.com/office/drawing/2014/main" id="{E8BCD20F-DF5A-4D1F-AB59-8992CCEB4E71}"/>
              </a:ext>
            </a:extLst>
          </p:cNvPr>
          <p:cNvSpPr>
            <a:spLocks noGrp="1"/>
          </p:cNvSpPr>
          <p:nvPr>
            <p:ph type="body" sz="quarter" idx="25" hasCustomPrompt="1"/>
          </p:nvPr>
        </p:nvSpPr>
        <p:spPr>
          <a:xfrm>
            <a:off x="4772378" y="4247900"/>
            <a:ext cx="3207056" cy="360000"/>
          </a:xfrm>
          <a:prstGeom prst="rect">
            <a:avLst/>
          </a:prstGeom>
        </p:spPr>
        <p:txBody>
          <a:bodyPr tIns="0" bIns="0"/>
          <a:lstStyle>
            <a:lvl1pPr marL="0" indent="0">
              <a:buNone/>
              <a:defRPr sz="1000" b="0"/>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a:t>A brief line about content</a:t>
            </a:r>
          </a:p>
        </p:txBody>
      </p:sp>
      <p:sp>
        <p:nvSpPr>
          <p:cNvPr id="23" name="Text Placeholder 4">
            <a:extLst>
              <a:ext uri="{FF2B5EF4-FFF2-40B4-BE49-F238E27FC236}">
                <a16:creationId xmlns:a16="http://schemas.microsoft.com/office/drawing/2014/main" id="{2CA99EFB-8D03-4007-813F-E6174F0308EE}"/>
              </a:ext>
            </a:extLst>
          </p:cNvPr>
          <p:cNvSpPr>
            <a:spLocks noGrp="1"/>
          </p:cNvSpPr>
          <p:nvPr>
            <p:ph type="body" sz="quarter" idx="26" hasCustomPrompt="1"/>
          </p:nvPr>
        </p:nvSpPr>
        <p:spPr>
          <a:xfrm>
            <a:off x="4232378" y="4679271"/>
            <a:ext cx="540000" cy="503999"/>
          </a:xfrm>
          <a:prstGeom prst="rect">
            <a:avLst/>
          </a:prstGeom>
        </p:spPr>
        <p:txBody>
          <a:bodyPr lIns="0" tIns="0" rIns="0" bIns="0"/>
          <a:lstStyle>
            <a:lvl1pPr marL="0" indent="0">
              <a:buNone/>
              <a:defRPr sz="3600" b="1">
                <a:solidFill>
                  <a:schemeClr val="accent1"/>
                </a:solidFill>
              </a:defRPr>
            </a:lvl1pPr>
          </a:lstStyle>
          <a:p>
            <a:r>
              <a:rPr lang="en-US" sz="3600">
                <a:solidFill>
                  <a:schemeClr val="accent1"/>
                </a:solidFill>
              </a:rPr>
              <a:t>06</a:t>
            </a:r>
          </a:p>
        </p:txBody>
      </p:sp>
      <p:sp>
        <p:nvSpPr>
          <p:cNvPr id="24" name="Text Placeholder 31">
            <a:extLst>
              <a:ext uri="{FF2B5EF4-FFF2-40B4-BE49-F238E27FC236}">
                <a16:creationId xmlns:a16="http://schemas.microsoft.com/office/drawing/2014/main" id="{75297938-8904-4A58-BECE-919189BAA548}"/>
              </a:ext>
            </a:extLst>
          </p:cNvPr>
          <p:cNvSpPr>
            <a:spLocks noGrp="1"/>
          </p:cNvSpPr>
          <p:nvPr>
            <p:ph type="body" sz="quarter" idx="27" hasCustomPrompt="1"/>
          </p:nvPr>
        </p:nvSpPr>
        <p:spPr>
          <a:xfrm>
            <a:off x="4772378" y="4679269"/>
            <a:ext cx="3207056" cy="261938"/>
          </a:xfrm>
          <a:prstGeom prst="rect">
            <a:avLst/>
          </a:prstGeom>
        </p:spPr>
        <p:txBody>
          <a:bodyPr/>
          <a:lstStyle>
            <a:lvl1pPr marL="0" indent="0">
              <a:buNone/>
              <a:defRPr sz="1200" b="1"/>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a:t>Section Title</a:t>
            </a:r>
          </a:p>
        </p:txBody>
      </p:sp>
      <p:sp>
        <p:nvSpPr>
          <p:cNvPr id="25" name="Text Placeholder 31">
            <a:extLst>
              <a:ext uri="{FF2B5EF4-FFF2-40B4-BE49-F238E27FC236}">
                <a16:creationId xmlns:a16="http://schemas.microsoft.com/office/drawing/2014/main" id="{EF1B2FF4-CFE5-4357-917A-02669822510A}"/>
              </a:ext>
            </a:extLst>
          </p:cNvPr>
          <p:cNvSpPr>
            <a:spLocks noGrp="1"/>
          </p:cNvSpPr>
          <p:nvPr>
            <p:ph type="body" sz="quarter" idx="28" hasCustomPrompt="1"/>
          </p:nvPr>
        </p:nvSpPr>
        <p:spPr>
          <a:xfrm>
            <a:off x="4772378" y="4948407"/>
            <a:ext cx="3207056" cy="360000"/>
          </a:xfrm>
          <a:prstGeom prst="rect">
            <a:avLst/>
          </a:prstGeom>
        </p:spPr>
        <p:txBody>
          <a:bodyPr tIns="0" bIns="0"/>
          <a:lstStyle>
            <a:lvl1pPr marL="0" indent="0">
              <a:buNone/>
              <a:defRPr sz="1000" b="0"/>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a:t>A brief line about content</a:t>
            </a:r>
          </a:p>
        </p:txBody>
      </p:sp>
      <p:sp>
        <p:nvSpPr>
          <p:cNvPr id="3" name="Picture Placeholder 2">
            <a:extLst>
              <a:ext uri="{FF2B5EF4-FFF2-40B4-BE49-F238E27FC236}">
                <a16:creationId xmlns:a16="http://schemas.microsoft.com/office/drawing/2014/main" id="{09ABF0E3-1A7E-434D-B96E-F3343B8E07D9}"/>
              </a:ext>
            </a:extLst>
          </p:cNvPr>
          <p:cNvSpPr>
            <a:spLocks noGrp="1"/>
          </p:cNvSpPr>
          <p:nvPr>
            <p:ph type="pic" sz="quarter" idx="29" hasCustomPrompt="1"/>
          </p:nvPr>
        </p:nvSpPr>
        <p:spPr>
          <a:xfrm>
            <a:off x="0" y="0"/>
            <a:ext cx="3825920" cy="6858000"/>
          </a:xfrm>
          <a:prstGeom prst="rect">
            <a:avLst/>
          </a:prstGeom>
          <a:solidFill>
            <a:schemeClr val="bg1">
              <a:lumMod val="95000"/>
            </a:schemeClr>
          </a:solidFill>
        </p:spPr>
        <p:txBody>
          <a:bodyPr anchor="ctr" anchorCtr="0"/>
          <a:lstStyle>
            <a:lvl1pPr marL="0" indent="0" algn="ctr">
              <a:buNone/>
              <a:defRPr sz="1200" b="1"/>
            </a:lvl1pPr>
          </a:lstStyle>
          <a:p>
            <a:r>
              <a:rPr lang="en-GB"/>
              <a:t>INSERT IMAGE</a:t>
            </a:r>
          </a:p>
        </p:txBody>
      </p:sp>
      <p:sp>
        <p:nvSpPr>
          <p:cNvPr id="31" name="Title 1">
            <a:extLst>
              <a:ext uri="{FF2B5EF4-FFF2-40B4-BE49-F238E27FC236}">
                <a16:creationId xmlns:a16="http://schemas.microsoft.com/office/drawing/2014/main" id="{25039EFD-26D4-4EFF-80C8-2DEC577006FA}"/>
              </a:ext>
            </a:extLst>
          </p:cNvPr>
          <p:cNvSpPr>
            <a:spLocks noGrp="1"/>
          </p:cNvSpPr>
          <p:nvPr>
            <p:ph type="ctrTitle" hasCustomPrompt="1"/>
          </p:nvPr>
        </p:nvSpPr>
        <p:spPr>
          <a:xfrm>
            <a:off x="4232378" y="770472"/>
            <a:ext cx="1044375" cy="212075"/>
          </a:xfrm>
          <a:prstGeom prst="rect">
            <a:avLst/>
          </a:prstGeom>
          <a:solidFill>
            <a:schemeClr val="accent1"/>
          </a:solidFill>
        </p:spPr>
        <p:txBody>
          <a:bodyPr wrap="square" lIns="36000" tIns="18000" rIns="0" bIns="0" anchor="ctr" anchorCtr="0">
            <a:noAutofit/>
          </a:bodyPr>
          <a:lstStyle>
            <a:lvl1pPr algn="l">
              <a:defRPr sz="1400" b="1" baseline="0">
                <a:solidFill>
                  <a:schemeClr val="bg1"/>
                </a:solidFill>
              </a:defRPr>
            </a:lvl1pPr>
          </a:lstStyle>
          <a:p>
            <a:r>
              <a:rPr lang="en-US"/>
              <a:t>CONTENTS</a:t>
            </a:r>
          </a:p>
        </p:txBody>
      </p:sp>
      <p:sp>
        <p:nvSpPr>
          <p:cNvPr id="32" name="Slide Number Placeholder 8">
            <a:extLst>
              <a:ext uri="{FF2B5EF4-FFF2-40B4-BE49-F238E27FC236}">
                <a16:creationId xmlns:a16="http://schemas.microsoft.com/office/drawing/2014/main" id="{6FBBA16B-4607-4475-9AA9-35D51BE89C52}"/>
              </a:ext>
            </a:extLst>
          </p:cNvPr>
          <p:cNvSpPr txBox="1">
            <a:spLocks/>
          </p:cNvSpPr>
          <p:nvPr userDrawn="1"/>
        </p:nvSpPr>
        <p:spPr>
          <a:xfrm>
            <a:off x="8652294" y="6364967"/>
            <a:ext cx="491706" cy="491706"/>
          </a:xfrm>
          <a:prstGeom prst="rect">
            <a:avLst/>
          </a:prstGeom>
          <a:solidFill>
            <a:schemeClr val="accent1"/>
          </a:solidFill>
        </p:spPr>
        <p:txBody>
          <a:bodyPr vert="horz" lIns="0" tIns="0" rIns="0" bIns="0"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406593E-52CF-5B45-8CFF-7309163A4729}" type="slidenum">
              <a:rPr lang="en-US" smtClean="0"/>
              <a:pPr/>
              <a:t>‹#›</a:t>
            </a:fld>
            <a:endParaRPr lang="en-US"/>
          </a:p>
        </p:txBody>
      </p:sp>
    </p:spTree>
    <p:extLst>
      <p:ext uri="{BB962C8B-B14F-4D97-AF65-F5344CB8AC3E}">
        <p14:creationId xmlns:p14="http://schemas.microsoft.com/office/powerpoint/2010/main" val="3144632019"/>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yout - contents 2">
    <p:bg>
      <p:bgRef idx="1001">
        <a:schemeClr val="bg1"/>
      </p:bgRef>
    </p:bg>
    <p:spTree>
      <p:nvGrpSpPr>
        <p:cNvPr id="1" name=""/>
        <p:cNvGrpSpPr/>
        <p:nvPr/>
      </p:nvGrpSpPr>
      <p:grpSpPr>
        <a:xfrm>
          <a:off x="0" y="0"/>
          <a:ext cx="0" cy="0"/>
          <a:chOff x="0" y="0"/>
          <a:chExt cx="0" cy="0"/>
        </a:xfrm>
      </p:grpSpPr>
      <p:sp>
        <p:nvSpPr>
          <p:cNvPr id="29" name="Text Placeholder 9">
            <a:extLst>
              <a:ext uri="{FF2B5EF4-FFF2-40B4-BE49-F238E27FC236}">
                <a16:creationId xmlns:a16="http://schemas.microsoft.com/office/drawing/2014/main" id="{FF9A53DE-293F-4D46-94A3-8EB81742DFCF}"/>
              </a:ext>
            </a:extLst>
          </p:cNvPr>
          <p:cNvSpPr>
            <a:spLocks noGrp="1"/>
          </p:cNvSpPr>
          <p:nvPr>
            <p:ph type="body" sz="quarter" idx="11" hasCustomPrompt="1"/>
          </p:nvPr>
        </p:nvSpPr>
        <p:spPr>
          <a:xfrm>
            <a:off x="432000" y="1079999"/>
            <a:ext cx="8220294" cy="5284967"/>
          </a:xfrm>
          <a:prstGeom prst="rect">
            <a:avLst/>
          </a:prstGeom>
        </p:spPr>
        <p:txBody>
          <a:bodyPr lIns="36000" tIns="36000" rIns="36000" bIns="36000" numCol="2" spcCol="360000"/>
          <a:lstStyle>
            <a:lvl1pPr marL="0" indent="0" algn="l" defTabSz="287993">
              <a:lnSpc>
                <a:spcPts val="1600"/>
              </a:lnSpc>
              <a:buNone/>
              <a:defRPr sz="1200" b="1" baseline="0"/>
            </a:lvl1pPr>
            <a:lvl2pPr algn="l">
              <a:defRPr/>
            </a:lvl2pPr>
            <a:lvl3pPr algn="l">
              <a:defRPr/>
            </a:lvl3pPr>
            <a:lvl4pPr algn="l">
              <a:defRPr/>
            </a:lvl4pPr>
            <a:lvl5pPr algn="l">
              <a:defRPr/>
            </a:lvl5pPr>
          </a:lstStyle>
          <a:p>
            <a:pPr lvl="0"/>
            <a:r>
              <a:rPr lang="en-US"/>
              <a:t>00	Insert contents listing (2 columns)</a:t>
            </a:r>
          </a:p>
        </p:txBody>
      </p:sp>
      <p:sp>
        <p:nvSpPr>
          <p:cNvPr id="30" name="Slide Number Placeholder 8">
            <a:extLst>
              <a:ext uri="{FF2B5EF4-FFF2-40B4-BE49-F238E27FC236}">
                <a16:creationId xmlns:a16="http://schemas.microsoft.com/office/drawing/2014/main" id="{CDC988AE-A153-4139-8BF1-831C2BFCA50D}"/>
              </a:ext>
            </a:extLst>
          </p:cNvPr>
          <p:cNvSpPr txBox="1">
            <a:spLocks/>
          </p:cNvSpPr>
          <p:nvPr userDrawn="1"/>
        </p:nvSpPr>
        <p:spPr>
          <a:xfrm>
            <a:off x="8652294" y="6364967"/>
            <a:ext cx="491706" cy="491706"/>
          </a:xfrm>
          <a:prstGeom prst="rect">
            <a:avLst/>
          </a:prstGeom>
          <a:solidFill>
            <a:schemeClr val="accent1"/>
          </a:solidFill>
        </p:spPr>
        <p:txBody>
          <a:bodyPr vert="horz" lIns="0" tIns="0" rIns="0" bIns="0"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406593E-52CF-5B45-8CFF-7309163A4729}" type="slidenum">
              <a:rPr lang="en-US" smtClean="0"/>
              <a:pPr/>
              <a:t>‹#›</a:t>
            </a:fld>
            <a:endParaRPr lang="en-US"/>
          </a:p>
        </p:txBody>
      </p:sp>
      <p:sp>
        <p:nvSpPr>
          <p:cNvPr id="34" name="Title 1">
            <a:extLst>
              <a:ext uri="{FF2B5EF4-FFF2-40B4-BE49-F238E27FC236}">
                <a16:creationId xmlns:a16="http://schemas.microsoft.com/office/drawing/2014/main" id="{091B7A03-C365-4ED6-962E-93EA096F7A2D}"/>
              </a:ext>
            </a:extLst>
          </p:cNvPr>
          <p:cNvSpPr>
            <a:spLocks noGrp="1"/>
          </p:cNvSpPr>
          <p:nvPr>
            <p:ph type="ctrTitle" hasCustomPrompt="1"/>
          </p:nvPr>
        </p:nvSpPr>
        <p:spPr>
          <a:xfrm>
            <a:off x="432000" y="544317"/>
            <a:ext cx="1044375" cy="212075"/>
          </a:xfrm>
          <a:prstGeom prst="rect">
            <a:avLst/>
          </a:prstGeom>
          <a:solidFill>
            <a:schemeClr val="accent1"/>
          </a:solidFill>
        </p:spPr>
        <p:txBody>
          <a:bodyPr wrap="square" lIns="36000" tIns="18000" rIns="0" bIns="0" anchor="ctr" anchorCtr="0">
            <a:noAutofit/>
          </a:bodyPr>
          <a:lstStyle>
            <a:lvl1pPr algn="l">
              <a:defRPr sz="1400" b="1" baseline="0">
                <a:solidFill>
                  <a:schemeClr val="bg1"/>
                </a:solidFill>
              </a:defRPr>
            </a:lvl1pPr>
          </a:lstStyle>
          <a:p>
            <a:r>
              <a:rPr lang="en-US"/>
              <a:t>CONTENTS</a:t>
            </a:r>
          </a:p>
        </p:txBody>
      </p:sp>
    </p:spTree>
    <p:extLst>
      <p:ext uri="{BB962C8B-B14F-4D97-AF65-F5344CB8AC3E}">
        <p14:creationId xmlns:p14="http://schemas.microsoft.com/office/powerpoint/2010/main" val="77805865"/>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yout - just text">
    <p:bg>
      <p:bgRef idx="1001">
        <a:schemeClr val="bg1"/>
      </p:bgRef>
    </p:bg>
    <p:spTree>
      <p:nvGrpSpPr>
        <p:cNvPr id="1" name=""/>
        <p:cNvGrpSpPr/>
        <p:nvPr/>
      </p:nvGrpSpPr>
      <p:grpSpPr>
        <a:xfrm>
          <a:off x="0" y="0"/>
          <a:ext cx="0" cy="0"/>
          <a:chOff x="0" y="0"/>
          <a:chExt cx="0" cy="0"/>
        </a:xfrm>
      </p:grpSpPr>
      <p:sp>
        <p:nvSpPr>
          <p:cNvPr id="30" name="Slide Number Placeholder 8">
            <a:extLst>
              <a:ext uri="{FF2B5EF4-FFF2-40B4-BE49-F238E27FC236}">
                <a16:creationId xmlns:a16="http://schemas.microsoft.com/office/drawing/2014/main" id="{CDC988AE-A153-4139-8BF1-831C2BFCA50D}"/>
              </a:ext>
            </a:extLst>
          </p:cNvPr>
          <p:cNvSpPr txBox="1">
            <a:spLocks/>
          </p:cNvSpPr>
          <p:nvPr userDrawn="1"/>
        </p:nvSpPr>
        <p:spPr>
          <a:xfrm>
            <a:off x="8652294" y="6364967"/>
            <a:ext cx="491706" cy="491706"/>
          </a:xfrm>
          <a:prstGeom prst="rect">
            <a:avLst/>
          </a:prstGeom>
          <a:solidFill>
            <a:schemeClr val="accent1"/>
          </a:solidFill>
        </p:spPr>
        <p:txBody>
          <a:bodyPr vert="horz" lIns="0" tIns="0" rIns="0" bIns="0"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406593E-52CF-5B45-8CFF-7309163A4729}" type="slidenum">
              <a:rPr lang="en-US" smtClean="0"/>
              <a:pPr/>
              <a:t>‹#›</a:t>
            </a:fld>
            <a:endParaRPr lang="en-US"/>
          </a:p>
        </p:txBody>
      </p:sp>
      <p:sp>
        <p:nvSpPr>
          <p:cNvPr id="5" name="Text Placeholder 3">
            <a:extLst>
              <a:ext uri="{FF2B5EF4-FFF2-40B4-BE49-F238E27FC236}">
                <a16:creationId xmlns:a16="http://schemas.microsoft.com/office/drawing/2014/main" id="{E69DB766-747D-4928-9E02-4F5BC168A8F2}"/>
              </a:ext>
            </a:extLst>
          </p:cNvPr>
          <p:cNvSpPr>
            <a:spLocks noGrp="1"/>
          </p:cNvSpPr>
          <p:nvPr>
            <p:ph type="body" sz="quarter" idx="13" hasCustomPrompt="1"/>
          </p:nvPr>
        </p:nvSpPr>
        <p:spPr>
          <a:xfrm>
            <a:off x="388801" y="761442"/>
            <a:ext cx="7418105" cy="251999"/>
          </a:xfrm>
          <a:prstGeom prst="rect">
            <a:avLst/>
          </a:prstGeom>
          <a:noFill/>
        </p:spPr>
        <p:txBody>
          <a:bodyPr lIns="36000" tIns="18000" rIns="0" bIns="0" anchor="ctr" anchorCtr="0"/>
          <a:lstStyle>
            <a:lvl1pPr marL="0" indent="0">
              <a:buNone/>
              <a:defRPr sz="1400" b="1"/>
            </a:lvl1pPr>
          </a:lstStyle>
          <a:p>
            <a:pPr lvl="0"/>
            <a:r>
              <a:rPr lang="en-US"/>
              <a:t>TEXT IN HERE</a:t>
            </a:r>
          </a:p>
        </p:txBody>
      </p:sp>
      <p:sp>
        <p:nvSpPr>
          <p:cNvPr id="13" name="Title 1">
            <a:extLst>
              <a:ext uri="{FF2B5EF4-FFF2-40B4-BE49-F238E27FC236}">
                <a16:creationId xmlns:a16="http://schemas.microsoft.com/office/drawing/2014/main" id="{56ABEA7B-7448-4E43-A7A4-3421CD2E272B}"/>
              </a:ext>
            </a:extLst>
          </p:cNvPr>
          <p:cNvSpPr>
            <a:spLocks noGrp="1"/>
          </p:cNvSpPr>
          <p:nvPr>
            <p:ph type="ctrTitle" hasCustomPrompt="1"/>
          </p:nvPr>
        </p:nvSpPr>
        <p:spPr>
          <a:xfrm>
            <a:off x="432000" y="544317"/>
            <a:ext cx="1260000" cy="212075"/>
          </a:xfrm>
          <a:prstGeom prst="rect">
            <a:avLst/>
          </a:prstGeom>
          <a:solidFill>
            <a:schemeClr val="accent1"/>
          </a:solidFill>
        </p:spPr>
        <p:txBody>
          <a:bodyPr wrap="square" lIns="36000" tIns="18000" rIns="0" bIns="0" anchor="ctr" anchorCtr="0">
            <a:noAutofit/>
          </a:bodyPr>
          <a:lstStyle>
            <a:lvl1pPr algn="l">
              <a:defRPr sz="1400" b="1" baseline="0">
                <a:solidFill>
                  <a:schemeClr val="bg1"/>
                </a:solidFill>
              </a:defRPr>
            </a:lvl1pPr>
          </a:lstStyle>
          <a:p>
            <a:r>
              <a:rPr lang="en-US"/>
              <a:t>INSERT TITLE</a:t>
            </a:r>
          </a:p>
        </p:txBody>
      </p:sp>
      <p:sp>
        <p:nvSpPr>
          <p:cNvPr id="7" name="Content Placeholder 2">
            <a:extLst>
              <a:ext uri="{FF2B5EF4-FFF2-40B4-BE49-F238E27FC236}">
                <a16:creationId xmlns:a16="http://schemas.microsoft.com/office/drawing/2014/main" id="{FDA22121-4331-41E2-B269-75755B804956}"/>
              </a:ext>
            </a:extLst>
          </p:cNvPr>
          <p:cNvSpPr>
            <a:spLocks noGrp="1"/>
          </p:cNvSpPr>
          <p:nvPr>
            <p:ph idx="1" hasCustomPrompt="1"/>
          </p:nvPr>
        </p:nvSpPr>
        <p:spPr>
          <a:xfrm>
            <a:off x="388801" y="1150618"/>
            <a:ext cx="8263493" cy="5214348"/>
          </a:xfrm>
          <a:prstGeom prst="rect">
            <a:avLst/>
          </a:prstGeom>
        </p:spPr>
        <p:txBody>
          <a:bodyPr lIns="36000" tIns="36000" rIns="36000" bIns="36000"/>
          <a:lstStyle>
            <a:lvl1pPr marL="0" indent="0">
              <a:buNone/>
              <a:defRPr sz="1200"/>
            </a:lvl1pPr>
            <a:lvl2pPr marL="457189" indent="0">
              <a:buNone/>
              <a:defRPr sz="1200"/>
            </a:lvl2pPr>
            <a:lvl3pPr marL="914377" indent="0">
              <a:buNone/>
              <a:defRPr sz="1200"/>
            </a:lvl3pPr>
            <a:lvl4pPr marL="1371566" indent="0">
              <a:buNone/>
              <a:defRPr sz="1200"/>
            </a:lvl4pPr>
            <a:lvl5pPr marL="1828754" indent="0">
              <a:buNone/>
              <a:defRPr sz="1200"/>
            </a:lvl5pPr>
          </a:lstStyle>
          <a:p>
            <a:pPr lvl="0"/>
            <a:r>
              <a:rPr lang="en-US"/>
              <a:t>Body text</a:t>
            </a:r>
          </a:p>
        </p:txBody>
      </p:sp>
    </p:spTree>
    <p:extLst>
      <p:ext uri="{BB962C8B-B14F-4D97-AF65-F5344CB8AC3E}">
        <p14:creationId xmlns:p14="http://schemas.microsoft.com/office/powerpoint/2010/main" val="3027451399"/>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yout - just an image">
    <p:bg>
      <p:bgRef idx="1001">
        <a:schemeClr val="bg1"/>
      </p:bgRef>
    </p:bg>
    <p:spTree>
      <p:nvGrpSpPr>
        <p:cNvPr id="1" name=""/>
        <p:cNvGrpSpPr/>
        <p:nvPr/>
      </p:nvGrpSpPr>
      <p:grpSpPr>
        <a:xfrm>
          <a:off x="0" y="0"/>
          <a:ext cx="0" cy="0"/>
          <a:chOff x="0" y="0"/>
          <a:chExt cx="0" cy="0"/>
        </a:xfrm>
      </p:grpSpPr>
      <p:sp>
        <p:nvSpPr>
          <p:cNvPr id="30" name="Slide Number Placeholder 8">
            <a:extLst>
              <a:ext uri="{FF2B5EF4-FFF2-40B4-BE49-F238E27FC236}">
                <a16:creationId xmlns:a16="http://schemas.microsoft.com/office/drawing/2014/main" id="{CDC988AE-A153-4139-8BF1-831C2BFCA50D}"/>
              </a:ext>
            </a:extLst>
          </p:cNvPr>
          <p:cNvSpPr txBox="1">
            <a:spLocks/>
          </p:cNvSpPr>
          <p:nvPr userDrawn="1"/>
        </p:nvSpPr>
        <p:spPr>
          <a:xfrm>
            <a:off x="8652294" y="6364967"/>
            <a:ext cx="491706" cy="491706"/>
          </a:xfrm>
          <a:prstGeom prst="rect">
            <a:avLst/>
          </a:prstGeom>
          <a:solidFill>
            <a:schemeClr val="accent1"/>
          </a:solidFill>
        </p:spPr>
        <p:txBody>
          <a:bodyPr vert="horz" lIns="0" tIns="0" rIns="0" bIns="0"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406593E-52CF-5B45-8CFF-7309163A4729}" type="slidenum">
              <a:rPr lang="en-US" smtClean="0"/>
              <a:pPr/>
              <a:t>‹#›</a:t>
            </a:fld>
            <a:endParaRPr lang="en-US"/>
          </a:p>
        </p:txBody>
      </p:sp>
      <p:sp>
        <p:nvSpPr>
          <p:cNvPr id="5" name="Text Placeholder 3">
            <a:extLst>
              <a:ext uri="{FF2B5EF4-FFF2-40B4-BE49-F238E27FC236}">
                <a16:creationId xmlns:a16="http://schemas.microsoft.com/office/drawing/2014/main" id="{E69DB766-747D-4928-9E02-4F5BC168A8F2}"/>
              </a:ext>
            </a:extLst>
          </p:cNvPr>
          <p:cNvSpPr>
            <a:spLocks noGrp="1"/>
          </p:cNvSpPr>
          <p:nvPr>
            <p:ph type="body" sz="quarter" idx="13" hasCustomPrompt="1"/>
          </p:nvPr>
        </p:nvSpPr>
        <p:spPr>
          <a:xfrm>
            <a:off x="388801" y="761442"/>
            <a:ext cx="7418105" cy="251999"/>
          </a:xfrm>
          <a:prstGeom prst="rect">
            <a:avLst/>
          </a:prstGeom>
          <a:noFill/>
        </p:spPr>
        <p:txBody>
          <a:bodyPr lIns="36000" tIns="18000" rIns="0" bIns="0" anchor="ctr" anchorCtr="0"/>
          <a:lstStyle>
            <a:lvl1pPr marL="0" indent="0">
              <a:buNone/>
              <a:defRPr sz="1400" b="1"/>
            </a:lvl1pPr>
          </a:lstStyle>
          <a:p>
            <a:pPr lvl="0"/>
            <a:r>
              <a:rPr lang="en-US"/>
              <a:t>TEXT IN HERE</a:t>
            </a:r>
          </a:p>
        </p:txBody>
      </p:sp>
      <p:sp>
        <p:nvSpPr>
          <p:cNvPr id="11" name="Picture Placeholder 2">
            <a:extLst>
              <a:ext uri="{FF2B5EF4-FFF2-40B4-BE49-F238E27FC236}">
                <a16:creationId xmlns:a16="http://schemas.microsoft.com/office/drawing/2014/main" id="{D7627B42-6398-42C1-94CA-C124AC35B2F5}"/>
              </a:ext>
            </a:extLst>
          </p:cNvPr>
          <p:cNvSpPr>
            <a:spLocks noGrp="1"/>
          </p:cNvSpPr>
          <p:nvPr>
            <p:ph type="pic" sz="quarter" idx="14" hasCustomPrompt="1"/>
          </p:nvPr>
        </p:nvSpPr>
        <p:spPr>
          <a:xfrm>
            <a:off x="388601" y="1150618"/>
            <a:ext cx="8263493" cy="5214347"/>
          </a:xfrm>
          <a:prstGeom prst="rect">
            <a:avLst/>
          </a:prstGeom>
          <a:solidFill>
            <a:schemeClr val="bg1">
              <a:lumMod val="95000"/>
            </a:schemeClr>
          </a:solidFill>
        </p:spPr>
        <p:txBody>
          <a:bodyPr anchor="ctr" anchorCtr="0"/>
          <a:lstStyle>
            <a:lvl1pPr marL="0" indent="0" algn="ctr">
              <a:buNone/>
              <a:defRPr sz="1200" b="1"/>
            </a:lvl1pPr>
          </a:lstStyle>
          <a:p>
            <a:r>
              <a:rPr lang="en-GB"/>
              <a:t>INSERT IMAGE</a:t>
            </a:r>
          </a:p>
        </p:txBody>
      </p:sp>
      <p:sp>
        <p:nvSpPr>
          <p:cNvPr id="7" name="Title 1">
            <a:extLst>
              <a:ext uri="{FF2B5EF4-FFF2-40B4-BE49-F238E27FC236}">
                <a16:creationId xmlns:a16="http://schemas.microsoft.com/office/drawing/2014/main" id="{4A7B25A5-6B91-4CE2-93B8-754812DA0292}"/>
              </a:ext>
            </a:extLst>
          </p:cNvPr>
          <p:cNvSpPr>
            <a:spLocks noGrp="1"/>
          </p:cNvSpPr>
          <p:nvPr>
            <p:ph type="ctrTitle" hasCustomPrompt="1"/>
          </p:nvPr>
        </p:nvSpPr>
        <p:spPr>
          <a:xfrm>
            <a:off x="432000" y="544317"/>
            <a:ext cx="1260000" cy="212075"/>
          </a:xfrm>
          <a:prstGeom prst="rect">
            <a:avLst/>
          </a:prstGeom>
          <a:solidFill>
            <a:schemeClr val="accent1"/>
          </a:solidFill>
        </p:spPr>
        <p:txBody>
          <a:bodyPr wrap="square" lIns="36000" tIns="18000" rIns="0" bIns="0" anchor="ctr" anchorCtr="0">
            <a:noAutofit/>
          </a:bodyPr>
          <a:lstStyle>
            <a:lvl1pPr algn="l">
              <a:defRPr sz="1400" b="1" baseline="0">
                <a:solidFill>
                  <a:schemeClr val="bg1"/>
                </a:solidFill>
              </a:defRPr>
            </a:lvl1pPr>
          </a:lstStyle>
          <a:p>
            <a:r>
              <a:rPr lang="en-US"/>
              <a:t>INSERT TITLE</a:t>
            </a:r>
          </a:p>
        </p:txBody>
      </p:sp>
    </p:spTree>
    <p:extLst>
      <p:ext uri="{BB962C8B-B14F-4D97-AF65-F5344CB8AC3E}">
        <p14:creationId xmlns:p14="http://schemas.microsoft.com/office/powerpoint/2010/main" val="494489560"/>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ayout - 2 col text / med image">
    <p:bg>
      <p:bgRef idx="1001">
        <a:schemeClr val="bg1"/>
      </p:bgRef>
    </p:bg>
    <p:spTree>
      <p:nvGrpSpPr>
        <p:cNvPr id="1" name=""/>
        <p:cNvGrpSpPr/>
        <p:nvPr/>
      </p:nvGrpSpPr>
      <p:grpSpPr>
        <a:xfrm>
          <a:off x="0" y="0"/>
          <a:ext cx="0" cy="0"/>
          <a:chOff x="0" y="0"/>
          <a:chExt cx="0" cy="0"/>
        </a:xfrm>
      </p:grpSpPr>
      <p:sp>
        <p:nvSpPr>
          <p:cNvPr id="30" name="Slide Number Placeholder 8">
            <a:extLst>
              <a:ext uri="{FF2B5EF4-FFF2-40B4-BE49-F238E27FC236}">
                <a16:creationId xmlns:a16="http://schemas.microsoft.com/office/drawing/2014/main" id="{CDC988AE-A153-4139-8BF1-831C2BFCA50D}"/>
              </a:ext>
            </a:extLst>
          </p:cNvPr>
          <p:cNvSpPr txBox="1">
            <a:spLocks/>
          </p:cNvSpPr>
          <p:nvPr userDrawn="1"/>
        </p:nvSpPr>
        <p:spPr>
          <a:xfrm>
            <a:off x="8652294" y="6364967"/>
            <a:ext cx="491706" cy="491706"/>
          </a:xfrm>
          <a:prstGeom prst="rect">
            <a:avLst/>
          </a:prstGeom>
          <a:solidFill>
            <a:schemeClr val="accent1"/>
          </a:solidFill>
        </p:spPr>
        <p:txBody>
          <a:bodyPr vert="horz" lIns="0" tIns="0" rIns="0" bIns="0"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406593E-52CF-5B45-8CFF-7309163A4729}" type="slidenum">
              <a:rPr lang="en-US" smtClean="0"/>
              <a:pPr/>
              <a:t>‹#›</a:t>
            </a:fld>
            <a:endParaRPr lang="en-US"/>
          </a:p>
        </p:txBody>
      </p:sp>
      <p:sp>
        <p:nvSpPr>
          <p:cNvPr id="5" name="Text Placeholder 3">
            <a:extLst>
              <a:ext uri="{FF2B5EF4-FFF2-40B4-BE49-F238E27FC236}">
                <a16:creationId xmlns:a16="http://schemas.microsoft.com/office/drawing/2014/main" id="{E69DB766-747D-4928-9E02-4F5BC168A8F2}"/>
              </a:ext>
            </a:extLst>
          </p:cNvPr>
          <p:cNvSpPr>
            <a:spLocks noGrp="1"/>
          </p:cNvSpPr>
          <p:nvPr>
            <p:ph type="body" sz="quarter" idx="13" hasCustomPrompt="1"/>
          </p:nvPr>
        </p:nvSpPr>
        <p:spPr>
          <a:xfrm>
            <a:off x="388801" y="761442"/>
            <a:ext cx="7418105" cy="251999"/>
          </a:xfrm>
          <a:prstGeom prst="rect">
            <a:avLst/>
          </a:prstGeom>
          <a:noFill/>
        </p:spPr>
        <p:txBody>
          <a:bodyPr lIns="36000" tIns="18000" rIns="0" bIns="0" anchor="ctr" anchorCtr="0"/>
          <a:lstStyle>
            <a:lvl1pPr marL="0" indent="0">
              <a:buNone/>
              <a:defRPr sz="1400" b="1"/>
            </a:lvl1pPr>
          </a:lstStyle>
          <a:p>
            <a:pPr lvl="0"/>
            <a:r>
              <a:rPr lang="en-US"/>
              <a:t>TEXT IN HERE</a:t>
            </a:r>
          </a:p>
        </p:txBody>
      </p:sp>
      <p:sp>
        <p:nvSpPr>
          <p:cNvPr id="11" name="Picture Placeholder 2">
            <a:extLst>
              <a:ext uri="{FF2B5EF4-FFF2-40B4-BE49-F238E27FC236}">
                <a16:creationId xmlns:a16="http://schemas.microsoft.com/office/drawing/2014/main" id="{D7627B42-6398-42C1-94CA-C124AC35B2F5}"/>
              </a:ext>
            </a:extLst>
          </p:cNvPr>
          <p:cNvSpPr>
            <a:spLocks noGrp="1"/>
          </p:cNvSpPr>
          <p:nvPr>
            <p:ph type="pic" sz="quarter" idx="14" hasCustomPrompt="1"/>
          </p:nvPr>
        </p:nvSpPr>
        <p:spPr>
          <a:xfrm>
            <a:off x="2644140" y="1150618"/>
            <a:ext cx="6007954" cy="5214347"/>
          </a:xfrm>
          <a:prstGeom prst="rect">
            <a:avLst/>
          </a:prstGeom>
          <a:solidFill>
            <a:schemeClr val="bg1">
              <a:lumMod val="95000"/>
            </a:schemeClr>
          </a:solidFill>
        </p:spPr>
        <p:txBody>
          <a:bodyPr anchor="ctr" anchorCtr="0"/>
          <a:lstStyle>
            <a:lvl1pPr marL="0" indent="0" algn="ctr">
              <a:buNone/>
              <a:defRPr sz="1200" b="1"/>
            </a:lvl1pPr>
          </a:lstStyle>
          <a:p>
            <a:r>
              <a:rPr lang="en-GB"/>
              <a:t>INSERT IMAGE</a:t>
            </a:r>
          </a:p>
        </p:txBody>
      </p:sp>
      <p:sp>
        <p:nvSpPr>
          <p:cNvPr id="12" name="Text Placeholder 2">
            <a:extLst>
              <a:ext uri="{FF2B5EF4-FFF2-40B4-BE49-F238E27FC236}">
                <a16:creationId xmlns:a16="http://schemas.microsoft.com/office/drawing/2014/main" id="{698B7640-2FBE-4B1B-93BB-80CDDCC61492}"/>
              </a:ext>
            </a:extLst>
          </p:cNvPr>
          <p:cNvSpPr>
            <a:spLocks noGrp="1"/>
          </p:cNvSpPr>
          <p:nvPr>
            <p:ph type="body" sz="quarter" idx="15" hasCustomPrompt="1"/>
          </p:nvPr>
        </p:nvSpPr>
        <p:spPr>
          <a:xfrm>
            <a:off x="388801" y="1150619"/>
            <a:ext cx="2072459" cy="5214347"/>
          </a:xfrm>
          <a:prstGeom prst="rect">
            <a:avLst/>
          </a:prstGeom>
        </p:spPr>
        <p:txBody>
          <a:bodyPr lIns="36000" tIns="36000" rIns="36000" bIns="36000"/>
          <a:lstStyle>
            <a:lvl1pPr marL="0" indent="0">
              <a:buNone/>
              <a:defRPr sz="1200" b="0"/>
            </a:lvl1pPr>
            <a:lvl2pPr marL="457200" indent="0">
              <a:buNone/>
              <a:defRPr sz="1200" b="0"/>
            </a:lvl2pPr>
            <a:lvl3pPr marL="914400" indent="0">
              <a:buNone/>
              <a:defRPr sz="1200" b="0"/>
            </a:lvl3pPr>
            <a:lvl4pPr marL="1371600" indent="0">
              <a:buNone/>
              <a:defRPr sz="1200" b="0"/>
            </a:lvl4pPr>
            <a:lvl5pPr marL="1828800" indent="0">
              <a:buNone/>
              <a:defRPr sz="1200" b="0"/>
            </a:lvl5pPr>
          </a:lstStyle>
          <a:p>
            <a:pPr lvl="0"/>
            <a:r>
              <a:rPr lang="en-US"/>
              <a:t>Body text</a:t>
            </a:r>
            <a:br>
              <a:rPr lang="en-US"/>
            </a:br>
            <a:br>
              <a:rPr lang="en-US"/>
            </a:br>
            <a:r>
              <a:rPr lang="en-US"/>
              <a:t>Graphs and graphics can be positioned over the grey box</a:t>
            </a:r>
          </a:p>
        </p:txBody>
      </p:sp>
      <p:sp>
        <p:nvSpPr>
          <p:cNvPr id="14" name="Title 1">
            <a:extLst>
              <a:ext uri="{FF2B5EF4-FFF2-40B4-BE49-F238E27FC236}">
                <a16:creationId xmlns:a16="http://schemas.microsoft.com/office/drawing/2014/main" id="{07EECFAC-7182-49C4-A276-219F1E7C7BC8}"/>
              </a:ext>
            </a:extLst>
          </p:cNvPr>
          <p:cNvSpPr>
            <a:spLocks noGrp="1"/>
          </p:cNvSpPr>
          <p:nvPr>
            <p:ph type="ctrTitle" hasCustomPrompt="1"/>
          </p:nvPr>
        </p:nvSpPr>
        <p:spPr>
          <a:xfrm>
            <a:off x="432000" y="544317"/>
            <a:ext cx="1260000" cy="212075"/>
          </a:xfrm>
          <a:prstGeom prst="rect">
            <a:avLst/>
          </a:prstGeom>
          <a:solidFill>
            <a:schemeClr val="accent1"/>
          </a:solidFill>
        </p:spPr>
        <p:txBody>
          <a:bodyPr wrap="square" lIns="36000" tIns="18000" rIns="0" bIns="0" anchor="ctr" anchorCtr="0">
            <a:noAutofit/>
          </a:bodyPr>
          <a:lstStyle>
            <a:lvl1pPr algn="l">
              <a:defRPr sz="1400" b="1" baseline="0">
                <a:solidFill>
                  <a:schemeClr val="bg1"/>
                </a:solidFill>
              </a:defRPr>
            </a:lvl1pPr>
          </a:lstStyle>
          <a:p>
            <a:r>
              <a:rPr lang="en-US"/>
              <a:t>INSERT TITLE</a:t>
            </a:r>
          </a:p>
        </p:txBody>
      </p:sp>
    </p:spTree>
    <p:extLst>
      <p:ext uri="{BB962C8B-B14F-4D97-AF65-F5344CB8AC3E}">
        <p14:creationId xmlns:p14="http://schemas.microsoft.com/office/powerpoint/2010/main" val="3144966946"/>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ayout - 2 col text / image">
    <p:bg>
      <p:bgRef idx="1001">
        <a:schemeClr val="bg1"/>
      </p:bgRef>
    </p:bg>
    <p:spTree>
      <p:nvGrpSpPr>
        <p:cNvPr id="1" name=""/>
        <p:cNvGrpSpPr/>
        <p:nvPr/>
      </p:nvGrpSpPr>
      <p:grpSpPr>
        <a:xfrm>
          <a:off x="0" y="0"/>
          <a:ext cx="0" cy="0"/>
          <a:chOff x="0" y="0"/>
          <a:chExt cx="0" cy="0"/>
        </a:xfrm>
      </p:grpSpPr>
      <p:sp>
        <p:nvSpPr>
          <p:cNvPr id="30" name="Slide Number Placeholder 8">
            <a:extLst>
              <a:ext uri="{FF2B5EF4-FFF2-40B4-BE49-F238E27FC236}">
                <a16:creationId xmlns:a16="http://schemas.microsoft.com/office/drawing/2014/main" id="{CDC988AE-A153-4139-8BF1-831C2BFCA50D}"/>
              </a:ext>
            </a:extLst>
          </p:cNvPr>
          <p:cNvSpPr txBox="1">
            <a:spLocks/>
          </p:cNvSpPr>
          <p:nvPr userDrawn="1"/>
        </p:nvSpPr>
        <p:spPr>
          <a:xfrm>
            <a:off x="8652294" y="6364967"/>
            <a:ext cx="491706" cy="491706"/>
          </a:xfrm>
          <a:prstGeom prst="rect">
            <a:avLst/>
          </a:prstGeom>
          <a:solidFill>
            <a:schemeClr val="accent1"/>
          </a:solidFill>
        </p:spPr>
        <p:txBody>
          <a:bodyPr vert="horz" lIns="0" tIns="0" rIns="0" bIns="0"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406593E-52CF-5B45-8CFF-7309163A4729}" type="slidenum">
              <a:rPr lang="en-US" smtClean="0"/>
              <a:pPr/>
              <a:t>‹#›</a:t>
            </a:fld>
            <a:endParaRPr lang="en-US"/>
          </a:p>
        </p:txBody>
      </p:sp>
      <p:sp>
        <p:nvSpPr>
          <p:cNvPr id="5" name="Text Placeholder 3">
            <a:extLst>
              <a:ext uri="{FF2B5EF4-FFF2-40B4-BE49-F238E27FC236}">
                <a16:creationId xmlns:a16="http://schemas.microsoft.com/office/drawing/2014/main" id="{E69DB766-747D-4928-9E02-4F5BC168A8F2}"/>
              </a:ext>
            </a:extLst>
          </p:cNvPr>
          <p:cNvSpPr>
            <a:spLocks noGrp="1"/>
          </p:cNvSpPr>
          <p:nvPr>
            <p:ph type="body" sz="quarter" idx="13" hasCustomPrompt="1"/>
          </p:nvPr>
        </p:nvSpPr>
        <p:spPr>
          <a:xfrm>
            <a:off x="388801" y="761442"/>
            <a:ext cx="7418105" cy="251999"/>
          </a:xfrm>
          <a:prstGeom prst="rect">
            <a:avLst/>
          </a:prstGeom>
          <a:noFill/>
        </p:spPr>
        <p:txBody>
          <a:bodyPr lIns="36000" tIns="18000" rIns="0" bIns="0" anchor="ctr" anchorCtr="0"/>
          <a:lstStyle>
            <a:lvl1pPr marL="0" indent="0">
              <a:buNone/>
              <a:defRPr sz="1400" b="1"/>
            </a:lvl1pPr>
          </a:lstStyle>
          <a:p>
            <a:pPr lvl="0"/>
            <a:r>
              <a:rPr lang="en-US"/>
              <a:t>TEXT IN HERE</a:t>
            </a:r>
          </a:p>
        </p:txBody>
      </p:sp>
      <p:sp>
        <p:nvSpPr>
          <p:cNvPr id="11" name="Picture Placeholder 2">
            <a:extLst>
              <a:ext uri="{FF2B5EF4-FFF2-40B4-BE49-F238E27FC236}">
                <a16:creationId xmlns:a16="http://schemas.microsoft.com/office/drawing/2014/main" id="{D7627B42-6398-42C1-94CA-C124AC35B2F5}"/>
              </a:ext>
            </a:extLst>
          </p:cNvPr>
          <p:cNvSpPr>
            <a:spLocks noGrp="1"/>
          </p:cNvSpPr>
          <p:nvPr>
            <p:ph type="pic" sz="quarter" idx="14" hasCustomPrompt="1"/>
          </p:nvPr>
        </p:nvSpPr>
        <p:spPr>
          <a:xfrm>
            <a:off x="4434840" y="1150618"/>
            <a:ext cx="4217254" cy="5214347"/>
          </a:xfrm>
          <a:prstGeom prst="rect">
            <a:avLst/>
          </a:prstGeom>
          <a:solidFill>
            <a:schemeClr val="bg1">
              <a:lumMod val="95000"/>
            </a:schemeClr>
          </a:solidFill>
        </p:spPr>
        <p:txBody>
          <a:bodyPr anchor="ctr" anchorCtr="0"/>
          <a:lstStyle>
            <a:lvl1pPr marL="0" indent="0" algn="ctr">
              <a:buNone/>
              <a:defRPr sz="1200" b="1"/>
            </a:lvl1pPr>
          </a:lstStyle>
          <a:p>
            <a:r>
              <a:rPr lang="en-GB"/>
              <a:t>INSERT IMAGE</a:t>
            </a:r>
          </a:p>
        </p:txBody>
      </p:sp>
      <p:sp>
        <p:nvSpPr>
          <p:cNvPr id="12" name="Text Placeholder 2">
            <a:extLst>
              <a:ext uri="{FF2B5EF4-FFF2-40B4-BE49-F238E27FC236}">
                <a16:creationId xmlns:a16="http://schemas.microsoft.com/office/drawing/2014/main" id="{698B7640-2FBE-4B1B-93BB-80CDDCC61492}"/>
              </a:ext>
            </a:extLst>
          </p:cNvPr>
          <p:cNvSpPr>
            <a:spLocks noGrp="1"/>
          </p:cNvSpPr>
          <p:nvPr>
            <p:ph type="body" sz="quarter" idx="15" hasCustomPrompt="1"/>
          </p:nvPr>
        </p:nvSpPr>
        <p:spPr>
          <a:xfrm>
            <a:off x="388801" y="1150619"/>
            <a:ext cx="3855539" cy="5214347"/>
          </a:xfrm>
          <a:prstGeom prst="rect">
            <a:avLst/>
          </a:prstGeom>
        </p:spPr>
        <p:txBody>
          <a:bodyPr lIns="36000" tIns="36000" rIns="36000" bIns="36000"/>
          <a:lstStyle>
            <a:lvl1pPr marL="0" indent="0">
              <a:buNone/>
              <a:defRPr sz="1200" b="0"/>
            </a:lvl1pPr>
            <a:lvl2pPr marL="457200" indent="0">
              <a:buNone/>
              <a:defRPr sz="1200" b="0"/>
            </a:lvl2pPr>
            <a:lvl3pPr marL="914400" indent="0">
              <a:buNone/>
              <a:defRPr sz="1200" b="0"/>
            </a:lvl3pPr>
            <a:lvl4pPr marL="1371600" indent="0">
              <a:buNone/>
              <a:defRPr sz="1200" b="0"/>
            </a:lvl4pPr>
            <a:lvl5pPr marL="1828800" indent="0">
              <a:buNone/>
              <a:defRPr sz="1200" b="0"/>
            </a:lvl5pPr>
          </a:lstStyle>
          <a:p>
            <a:pPr lvl="0"/>
            <a:r>
              <a:rPr lang="en-US"/>
              <a:t>Body text</a:t>
            </a:r>
          </a:p>
        </p:txBody>
      </p:sp>
      <p:sp>
        <p:nvSpPr>
          <p:cNvPr id="8" name="Title 1">
            <a:extLst>
              <a:ext uri="{FF2B5EF4-FFF2-40B4-BE49-F238E27FC236}">
                <a16:creationId xmlns:a16="http://schemas.microsoft.com/office/drawing/2014/main" id="{5E866B34-8A6C-492A-96F1-5F307C6EA659}"/>
              </a:ext>
            </a:extLst>
          </p:cNvPr>
          <p:cNvSpPr>
            <a:spLocks noGrp="1"/>
          </p:cNvSpPr>
          <p:nvPr>
            <p:ph type="ctrTitle" hasCustomPrompt="1"/>
          </p:nvPr>
        </p:nvSpPr>
        <p:spPr>
          <a:xfrm>
            <a:off x="432000" y="544317"/>
            <a:ext cx="1260000" cy="212075"/>
          </a:xfrm>
          <a:prstGeom prst="rect">
            <a:avLst/>
          </a:prstGeom>
          <a:solidFill>
            <a:schemeClr val="accent1"/>
          </a:solidFill>
        </p:spPr>
        <p:txBody>
          <a:bodyPr wrap="square" lIns="36000" tIns="18000" rIns="0" bIns="0" anchor="ctr" anchorCtr="0">
            <a:noAutofit/>
          </a:bodyPr>
          <a:lstStyle>
            <a:lvl1pPr algn="l">
              <a:defRPr sz="1400" b="1" baseline="0">
                <a:solidFill>
                  <a:schemeClr val="bg1"/>
                </a:solidFill>
              </a:defRPr>
            </a:lvl1pPr>
          </a:lstStyle>
          <a:p>
            <a:r>
              <a:rPr lang="en-US"/>
              <a:t>INSERT TITLE</a:t>
            </a:r>
          </a:p>
        </p:txBody>
      </p:sp>
    </p:spTree>
    <p:extLst>
      <p:ext uri="{BB962C8B-B14F-4D97-AF65-F5344CB8AC3E}">
        <p14:creationId xmlns:p14="http://schemas.microsoft.com/office/powerpoint/2010/main" val="88327853"/>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yout - 2 col text / chart">
    <p:bg>
      <p:bgRef idx="1001">
        <a:schemeClr val="bg1"/>
      </p:bgRef>
    </p:bg>
    <p:spTree>
      <p:nvGrpSpPr>
        <p:cNvPr id="1" name=""/>
        <p:cNvGrpSpPr/>
        <p:nvPr/>
      </p:nvGrpSpPr>
      <p:grpSpPr>
        <a:xfrm>
          <a:off x="0" y="0"/>
          <a:ext cx="0" cy="0"/>
          <a:chOff x="0" y="0"/>
          <a:chExt cx="0" cy="0"/>
        </a:xfrm>
      </p:grpSpPr>
      <p:sp>
        <p:nvSpPr>
          <p:cNvPr id="30" name="Slide Number Placeholder 8">
            <a:extLst>
              <a:ext uri="{FF2B5EF4-FFF2-40B4-BE49-F238E27FC236}">
                <a16:creationId xmlns:a16="http://schemas.microsoft.com/office/drawing/2014/main" id="{CDC988AE-A153-4139-8BF1-831C2BFCA50D}"/>
              </a:ext>
            </a:extLst>
          </p:cNvPr>
          <p:cNvSpPr txBox="1">
            <a:spLocks/>
          </p:cNvSpPr>
          <p:nvPr userDrawn="1"/>
        </p:nvSpPr>
        <p:spPr>
          <a:xfrm>
            <a:off x="8652294" y="6364967"/>
            <a:ext cx="491706" cy="491706"/>
          </a:xfrm>
          <a:prstGeom prst="rect">
            <a:avLst/>
          </a:prstGeom>
          <a:solidFill>
            <a:schemeClr val="accent1"/>
          </a:solidFill>
        </p:spPr>
        <p:txBody>
          <a:bodyPr vert="horz" lIns="0" tIns="0" rIns="0" bIns="0"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406593E-52CF-5B45-8CFF-7309163A4729}" type="slidenum">
              <a:rPr lang="en-US" smtClean="0"/>
              <a:pPr/>
              <a:t>‹#›</a:t>
            </a:fld>
            <a:endParaRPr lang="en-US"/>
          </a:p>
        </p:txBody>
      </p:sp>
      <p:sp>
        <p:nvSpPr>
          <p:cNvPr id="5" name="Text Placeholder 3">
            <a:extLst>
              <a:ext uri="{FF2B5EF4-FFF2-40B4-BE49-F238E27FC236}">
                <a16:creationId xmlns:a16="http://schemas.microsoft.com/office/drawing/2014/main" id="{E69DB766-747D-4928-9E02-4F5BC168A8F2}"/>
              </a:ext>
            </a:extLst>
          </p:cNvPr>
          <p:cNvSpPr>
            <a:spLocks noGrp="1"/>
          </p:cNvSpPr>
          <p:nvPr>
            <p:ph type="body" sz="quarter" idx="13" hasCustomPrompt="1"/>
          </p:nvPr>
        </p:nvSpPr>
        <p:spPr>
          <a:xfrm>
            <a:off x="388801" y="761442"/>
            <a:ext cx="7418105" cy="251999"/>
          </a:xfrm>
          <a:prstGeom prst="rect">
            <a:avLst/>
          </a:prstGeom>
          <a:noFill/>
        </p:spPr>
        <p:txBody>
          <a:bodyPr lIns="36000" tIns="18000" rIns="0" bIns="0" anchor="ctr" anchorCtr="0"/>
          <a:lstStyle>
            <a:lvl1pPr marL="0" indent="0">
              <a:buNone/>
              <a:defRPr sz="1400" b="1"/>
            </a:lvl1pPr>
          </a:lstStyle>
          <a:p>
            <a:pPr lvl="0"/>
            <a:r>
              <a:rPr lang="en-US"/>
              <a:t>TEXT IN HERE</a:t>
            </a:r>
          </a:p>
        </p:txBody>
      </p:sp>
      <p:sp>
        <p:nvSpPr>
          <p:cNvPr id="11" name="Picture Placeholder 2">
            <a:extLst>
              <a:ext uri="{FF2B5EF4-FFF2-40B4-BE49-F238E27FC236}">
                <a16:creationId xmlns:a16="http://schemas.microsoft.com/office/drawing/2014/main" id="{D7627B42-6398-42C1-94CA-C124AC35B2F5}"/>
              </a:ext>
            </a:extLst>
          </p:cNvPr>
          <p:cNvSpPr>
            <a:spLocks noGrp="1"/>
          </p:cNvSpPr>
          <p:nvPr>
            <p:ph type="pic" sz="quarter" idx="14" hasCustomPrompt="1"/>
          </p:nvPr>
        </p:nvSpPr>
        <p:spPr>
          <a:xfrm>
            <a:off x="4434840" y="1150618"/>
            <a:ext cx="4217254" cy="5214347"/>
          </a:xfrm>
          <a:prstGeom prst="rect">
            <a:avLst/>
          </a:prstGeom>
          <a:solidFill>
            <a:schemeClr val="bg1">
              <a:lumMod val="95000"/>
            </a:schemeClr>
          </a:solidFill>
        </p:spPr>
        <p:txBody>
          <a:bodyPr anchor="ctr" anchorCtr="0"/>
          <a:lstStyle>
            <a:lvl1pPr marL="0" indent="0" algn="ctr">
              <a:buNone/>
              <a:defRPr sz="1200" b="1"/>
            </a:lvl1pPr>
          </a:lstStyle>
          <a:p>
            <a:r>
              <a:rPr lang="en-GB"/>
              <a:t>INSERT IMAGE</a:t>
            </a:r>
          </a:p>
        </p:txBody>
      </p:sp>
      <p:sp>
        <p:nvSpPr>
          <p:cNvPr id="12" name="Text Placeholder 2">
            <a:extLst>
              <a:ext uri="{FF2B5EF4-FFF2-40B4-BE49-F238E27FC236}">
                <a16:creationId xmlns:a16="http://schemas.microsoft.com/office/drawing/2014/main" id="{698B7640-2FBE-4B1B-93BB-80CDDCC61492}"/>
              </a:ext>
            </a:extLst>
          </p:cNvPr>
          <p:cNvSpPr>
            <a:spLocks noGrp="1"/>
          </p:cNvSpPr>
          <p:nvPr>
            <p:ph type="body" sz="quarter" idx="15" hasCustomPrompt="1"/>
          </p:nvPr>
        </p:nvSpPr>
        <p:spPr>
          <a:xfrm>
            <a:off x="388801" y="1150619"/>
            <a:ext cx="3855539" cy="2486367"/>
          </a:xfrm>
          <a:prstGeom prst="rect">
            <a:avLst/>
          </a:prstGeom>
        </p:spPr>
        <p:txBody>
          <a:bodyPr lIns="36000" tIns="36000" rIns="36000" bIns="36000" numCol="2"/>
          <a:lstStyle>
            <a:lvl1pPr marL="0" indent="0">
              <a:buNone/>
              <a:defRPr sz="1200" b="0"/>
            </a:lvl1pPr>
            <a:lvl2pPr marL="457200" indent="0">
              <a:buNone/>
              <a:defRPr sz="1200" b="0"/>
            </a:lvl2pPr>
            <a:lvl3pPr marL="914400" indent="0">
              <a:buNone/>
              <a:defRPr sz="1200" b="0"/>
            </a:lvl3pPr>
            <a:lvl4pPr marL="1371600" indent="0">
              <a:buNone/>
              <a:defRPr sz="1200" b="0"/>
            </a:lvl4pPr>
            <a:lvl5pPr marL="1828800" indent="0">
              <a:buNone/>
              <a:defRPr sz="1200" b="0"/>
            </a:lvl5pPr>
          </a:lstStyle>
          <a:p>
            <a:pPr lvl="0"/>
            <a:r>
              <a:rPr lang="en-US"/>
              <a:t>Body text</a:t>
            </a:r>
            <a:br>
              <a:rPr lang="en-US"/>
            </a:br>
            <a:br>
              <a:rPr lang="en-US"/>
            </a:br>
            <a:r>
              <a:rPr lang="en-US"/>
              <a:t>Charts, graphs and graphics can be positioned over the grey box.</a:t>
            </a:r>
            <a:br>
              <a:rPr lang="en-US"/>
            </a:br>
            <a:endParaRPr lang="en-US"/>
          </a:p>
          <a:p>
            <a:pPr lvl="0"/>
            <a:endParaRPr lang="en-US"/>
          </a:p>
          <a:p>
            <a:pPr lvl="0"/>
            <a:endParaRPr lang="en-US"/>
          </a:p>
          <a:p>
            <a:pPr lvl="0"/>
            <a:endParaRPr lang="en-US"/>
          </a:p>
          <a:p>
            <a:pPr lvl="0"/>
            <a:br>
              <a:rPr lang="en-US"/>
            </a:br>
            <a:endParaRPr lang="en-US"/>
          </a:p>
          <a:p>
            <a:pPr lvl="0"/>
            <a:r>
              <a:rPr lang="en-US"/>
              <a:t>Body text</a:t>
            </a:r>
          </a:p>
        </p:txBody>
      </p:sp>
      <p:sp>
        <p:nvSpPr>
          <p:cNvPr id="8" name="Text Placeholder 2">
            <a:extLst>
              <a:ext uri="{FF2B5EF4-FFF2-40B4-BE49-F238E27FC236}">
                <a16:creationId xmlns:a16="http://schemas.microsoft.com/office/drawing/2014/main" id="{1870E1B6-0ECF-4B89-8FAB-09D00538EB52}"/>
              </a:ext>
            </a:extLst>
          </p:cNvPr>
          <p:cNvSpPr>
            <a:spLocks noGrp="1"/>
          </p:cNvSpPr>
          <p:nvPr>
            <p:ph type="body" sz="quarter" idx="16" hasCustomPrompt="1"/>
          </p:nvPr>
        </p:nvSpPr>
        <p:spPr>
          <a:xfrm>
            <a:off x="388800" y="3873242"/>
            <a:ext cx="3855539" cy="2486367"/>
          </a:xfrm>
          <a:prstGeom prst="rect">
            <a:avLst/>
          </a:prstGeom>
        </p:spPr>
        <p:txBody>
          <a:bodyPr lIns="36000" tIns="36000" rIns="36000" bIns="36000"/>
          <a:lstStyle>
            <a:lvl1pPr marL="171450" indent="-171450">
              <a:buClr>
                <a:schemeClr val="accent4"/>
              </a:buClr>
              <a:buFont typeface="Arial" panose="020B0604020202020204" pitchFamily="34" charset="0"/>
              <a:buChar char="•"/>
              <a:defRPr sz="1200" b="0"/>
            </a:lvl1pPr>
            <a:lvl2pPr marL="457200" indent="0">
              <a:buNone/>
              <a:defRPr sz="1200" b="0"/>
            </a:lvl2pPr>
            <a:lvl3pPr marL="914400" indent="0">
              <a:buNone/>
              <a:defRPr sz="1200" b="0"/>
            </a:lvl3pPr>
            <a:lvl4pPr marL="1371600" indent="0">
              <a:buNone/>
              <a:defRPr sz="1200" b="0"/>
            </a:lvl4pPr>
            <a:lvl5pPr marL="1828800" indent="0">
              <a:buNone/>
              <a:defRPr sz="1200" b="0"/>
            </a:lvl5pPr>
          </a:lstStyle>
          <a:p>
            <a:pPr lvl="0"/>
            <a:r>
              <a:rPr lang="en-US"/>
              <a:t>Body text</a:t>
            </a:r>
          </a:p>
        </p:txBody>
      </p:sp>
      <p:sp>
        <p:nvSpPr>
          <p:cNvPr id="10" name="Title 1">
            <a:extLst>
              <a:ext uri="{FF2B5EF4-FFF2-40B4-BE49-F238E27FC236}">
                <a16:creationId xmlns:a16="http://schemas.microsoft.com/office/drawing/2014/main" id="{25259958-3FB9-4566-8AB7-D98E4FCD49D5}"/>
              </a:ext>
            </a:extLst>
          </p:cNvPr>
          <p:cNvSpPr>
            <a:spLocks noGrp="1"/>
          </p:cNvSpPr>
          <p:nvPr>
            <p:ph type="ctrTitle" hasCustomPrompt="1"/>
          </p:nvPr>
        </p:nvSpPr>
        <p:spPr>
          <a:xfrm>
            <a:off x="432000" y="544317"/>
            <a:ext cx="1260000" cy="212075"/>
          </a:xfrm>
          <a:prstGeom prst="rect">
            <a:avLst/>
          </a:prstGeom>
          <a:solidFill>
            <a:schemeClr val="accent1"/>
          </a:solidFill>
        </p:spPr>
        <p:txBody>
          <a:bodyPr wrap="square" lIns="36000" tIns="18000" rIns="0" bIns="0" anchor="ctr" anchorCtr="0">
            <a:noAutofit/>
          </a:bodyPr>
          <a:lstStyle>
            <a:lvl1pPr algn="l">
              <a:defRPr sz="1400" b="1" baseline="0">
                <a:solidFill>
                  <a:schemeClr val="bg1"/>
                </a:solidFill>
              </a:defRPr>
            </a:lvl1pPr>
          </a:lstStyle>
          <a:p>
            <a:r>
              <a:rPr lang="en-US"/>
              <a:t>INSERT TITLE</a:t>
            </a:r>
          </a:p>
        </p:txBody>
      </p:sp>
    </p:spTree>
    <p:extLst>
      <p:ext uri="{BB962C8B-B14F-4D97-AF65-F5344CB8AC3E}">
        <p14:creationId xmlns:p14="http://schemas.microsoft.com/office/powerpoint/2010/main" val="1611611332"/>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ayout - 3 column">
    <p:bg>
      <p:bgRef idx="1001">
        <a:schemeClr val="bg1"/>
      </p:bgRef>
    </p:bg>
    <p:spTree>
      <p:nvGrpSpPr>
        <p:cNvPr id="1" name=""/>
        <p:cNvGrpSpPr/>
        <p:nvPr/>
      </p:nvGrpSpPr>
      <p:grpSpPr>
        <a:xfrm>
          <a:off x="0" y="0"/>
          <a:ext cx="0" cy="0"/>
          <a:chOff x="0" y="0"/>
          <a:chExt cx="0" cy="0"/>
        </a:xfrm>
      </p:grpSpPr>
      <p:sp>
        <p:nvSpPr>
          <p:cNvPr id="30" name="Slide Number Placeholder 8">
            <a:extLst>
              <a:ext uri="{FF2B5EF4-FFF2-40B4-BE49-F238E27FC236}">
                <a16:creationId xmlns:a16="http://schemas.microsoft.com/office/drawing/2014/main" id="{CDC988AE-A153-4139-8BF1-831C2BFCA50D}"/>
              </a:ext>
            </a:extLst>
          </p:cNvPr>
          <p:cNvSpPr txBox="1">
            <a:spLocks/>
          </p:cNvSpPr>
          <p:nvPr userDrawn="1"/>
        </p:nvSpPr>
        <p:spPr>
          <a:xfrm>
            <a:off x="8652294" y="6364967"/>
            <a:ext cx="491706" cy="491706"/>
          </a:xfrm>
          <a:prstGeom prst="rect">
            <a:avLst/>
          </a:prstGeom>
          <a:solidFill>
            <a:schemeClr val="accent1"/>
          </a:solidFill>
        </p:spPr>
        <p:txBody>
          <a:bodyPr vert="horz" lIns="0" tIns="0" rIns="0" bIns="0"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406593E-52CF-5B45-8CFF-7309163A4729}" type="slidenum">
              <a:rPr lang="en-US" smtClean="0"/>
              <a:pPr/>
              <a:t>‹#›</a:t>
            </a:fld>
            <a:endParaRPr lang="en-US"/>
          </a:p>
        </p:txBody>
      </p:sp>
      <p:sp>
        <p:nvSpPr>
          <p:cNvPr id="5" name="Text Placeholder 3">
            <a:extLst>
              <a:ext uri="{FF2B5EF4-FFF2-40B4-BE49-F238E27FC236}">
                <a16:creationId xmlns:a16="http://schemas.microsoft.com/office/drawing/2014/main" id="{E69DB766-747D-4928-9E02-4F5BC168A8F2}"/>
              </a:ext>
            </a:extLst>
          </p:cNvPr>
          <p:cNvSpPr>
            <a:spLocks noGrp="1"/>
          </p:cNvSpPr>
          <p:nvPr>
            <p:ph type="body" sz="quarter" idx="13" hasCustomPrompt="1"/>
          </p:nvPr>
        </p:nvSpPr>
        <p:spPr>
          <a:xfrm>
            <a:off x="388801" y="761442"/>
            <a:ext cx="7418105" cy="251999"/>
          </a:xfrm>
          <a:prstGeom prst="rect">
            <a:avLst/>
          </a:prstGeom>
          <a:noFill/>
        </p:spPr>
        <p:txBody>
          <a:bodyPr lIns="36000" tIns="18000" rIns="0" bIns="0" anchor="ctr" anchorCtr="0"/>
          <a:lstStyle>
            <a:lvl1pPr marL="0" indent="0">
              <a:buNone/>
              <a:defRPr sz="1400" b="1"/>
            </a:lvl1pPr>
          </a:lstStyle>
          <a:p>
            <a:pPr lvl="0"/>
            <a:r>
              <a:rPr lang="en-US"/>
              <a:t>TEXT IN HERE</a:t>
            </a:r>
          </a:p>
        </p:txBody>
      </p:sp>
      <p:sp>
        <p:nvSpPr>
          <p:cNvPr id="12" name="Text Placeholder 2">
            <a:extLst>
              <a:ext uri="{FF2B5EF4-FFF2-40B4-BE49-F238E27FC236}">
                <a16:creationId xmlns:a16="http://schemas.microsoft.com/office/drawing/2014/main" id="{698B7640-2FBE-4B1B-93BB-80CDDCC61492}"/>
              </a:ext>
            </a:extLst>
          </p:cNvPr>
          <p:cNvSpPr>
            <a:spLocks noGrp="1"/>
          </p:cNvSpPr>
          <p:nvPr>
            <p:ph type="body" sz="quarter" idx="15" hasCustomPrompt="1"/>
          </p:nvPr>
        </p:nvSpPr>
        <p:spPr>
          <a:xfrm>
            <a:off x="388801" y="1150619"/>
            <a:ext cx="2552519" cy="5214348"/>
          </a:xfrm>
          <a:prstGeom prst="rect">
            <a:avLst/>
          </a:prstGeom>
        </p:spPr>
        <p:txBody>
          <a:bodyPr lIns="36000" tIns="36000" rIns="36000" bIns="36000"/>
          <a:lstStyle>
            <a:lvl1pPr marL="0" indent="0">
              <a:buNone/>
              <a:defRPr sz="1200" b="0"/>
            </a:lvl1pPr>
            <a:lvl2pPr marL="457200" indent="0">
              <a:buNone/>
              <a:defRPr sz="1200" b="0"/>
            </a:lvl2pPr>
            <a:lvl3pPr marL="914400" indent="0">
              <a:buNone/>
              <a:defRPr sz="1200" b="0"/>
            </a:lvl3pPr>
            <a:lvl4pPr marL="1371600" indent="0">
              <a:buNone/>
              <a:defRPr sz="1200" b="0"/>
            </a:lvl4pPr>
            <a:lvl5pPr marL="1828800" indent="0">
              <a:buNone/>
              <a:defRPr sz="1200" b="0"/>
            </a:lvl5pPr>
          </a:lstStyle>
          <a:p>
            <a:pPr lvl="0"/>
            <a:r>
              <a:rPr lang="en-US"/>
              <a:t>Body text</a:t>
            </a:r>
          </a:p>
        </p:txBody>
      </p:sp>
      <p:sp>
        <p:nvSpPr>
          <p:cNvPr id="9" name="Text Placeholder 2">
            <a:extLst>
              <a:ext uri="{FF2B5EF4-FFF2-40B4-BE49-F238E27FC236}">
                <a16:creationId xmlns:a16="http://schemas.microsoft.com/office/drawing/2014/main" id="{4E768777-3248-42B2-85F9-58D5B20C6E63}"/>
              </a:ext>
            </a:extLst>
          </p:cNvPr>
          <p:cNvSpPr>
            <a:spLocks noGrp="1"/>
          </p:cNvSpPr>
          <p:nvPr>
            <p:ph type="body" sz="quarter" idx="17" hasCustomPrompt="1"/>
          </p:nvPr>
        </p:nvSpPr>
        <p:spPr>
          <a:xfrm>
            <a:off x="3086030" y="1150618"/>
            <a:ext cx="2552519" cy="5214348"/>
          </a:xfrm>
          <a:prstGeom prst="rect">
            <a:avLst/>
          </a:prstGeom>
        </p:spPr>
        <p:txBody>
          <a:bodyPr lIns="36000" tIns="36000" rIns="36000" bIns="36000"/>
          <a:lstStyle>
            <a:lvl1pPr marL="0" indent="0">
              <a:buNone/>
              <a:defRPr sz="1200" b="0"/>
            </a:lvl1pPr>
            <a:lvl2pPr marL="457200" indent="0">
              <a:buNone/>
              <a:defRPr sz="1200" b="0"/>
            </a:lvl2pPr>
            <a:lvl3pPr marL="914400" indent="0">
              <a:buNone/>
              <a:defRPr sz="1200" b="0"/>
            </a:lvl3pPr>
            <a:lvl4pPr marL="1371600" indent="0">
              <a:buNone/>
              <a:defRPr sz="1200" b="0"/>
            </a:lvl4pPr>
            <a:lvl5pPr marL="1828800" indent="0">
              <a:buNone/>
              <a:defRPr sz="1200" b="0"/>
            </a:lvl5pPr>
          </a:lstStyle>
          <a:p>
            <a:pPr lvl="0"/>
            <a:r>
              <a:rPr lang="en-US"/>
              <a:t>Body text</a:t>
            </a:r>
          </a:p>
        </p:txBody>
      </p:sp>
      <p:sp>
        <p:nvSpPr>
          <p:cNvPr id="13" name="Text Placeholder 2">
            <a:extLst>
              <a:ext uri="{FF2B5EF4-FFF2-40B4-BE49-F238E27FC236}">
                <a16:creationId xmlns:a16="http://schemas.microsoft.com/office/drawing/2014/main" id="{F7E46CCE-0535-4E3E-9668-C3EC281E6A5C}"/>
              </a:ext>
            </a:extLst>
          </p:cNvPr>
          <p:cNvSpPr>
            <a:spLocks noGrp="1"/>
          </p:cNvSpPr>
          <p:nvPr>
            <p:ph type="body" sz="quarter" idx="16" hasCustomPrompt="1"/>
          </p:nvPr>
        </p:nvSpPr>
        <p:spPr>
          <a:xfrm>
            <a:off x="5783259" y="1150615"/>
            <a:ext cx="2869035" cy="5214348"/>
          </a:xfrm>
          <a:prstGeom prst="rect">
            <a:avLst/>
          </a:prstGeom>
        </p:spPr>
        <p:txBody>
          <a:bodyPr lIns="36000" tIns="36000" rIns="36000" bIns="36000"/>
          <a:lstStyle>
            <a:lvl1pPr marL="171450" indent="-171450">
              <a:buClr>
                <a:schemeClr val="accent4"/>
              </a:buClr>
              <a:buFont typeface="Arial" panose="020B0604020202020204" pitchFamily="34" charset="0"/>
              <a:buChar char="•"/>
              <a:defRPr sz="1200" b="0"/>
            </a:lvl1pPr>
            <a:lvl2pPr marL="457200" indent="0">
              <a:buNone/>
              <a:defRPr sz="1200" b="0"/>
            </a:lvl2pPr>
            <a:lvl3pPr marL="914400" indent="0">
              <a:buNone/>
              <a:defRPr sz="1200" b="0"/>
            </a:lvl3pPr>
            <a:lvl4pPr marL="1371600" indent="0">
              <a:buNone/>
              <a:defRPr sz="1200" b="0"/>
            </a:lvl4pPr>
            <a:lvl5pPr marL="1828800" indent="0">
              <a:buNone/>
              <a:defRPr sz="1200" b="0"/>
            </a:lvl5pPr>
          </a:lstStyle>
          <a:p>
            <a:pPr lvl="0"/>
            <a:r>
              <a:rPr lang="en-US"/>
              <a:t>Body text</a:t>
            </a:r>
          </a:p>
        </p:txBody>
      </p:sp>
      <p:sp>
        <p:nvSpPr>
          <p:cNvPr id="16" name="Title 1">
            <a:extLst>
              <a:ext uri="{FF2B5EF4-FFF2-40B4-BE49-F238E27FC236}">
                <a16:creationId xmlns:a16="http://schemas.microsoft.com/office/drawing/2014/main" id="{99316F6E-405A-4A01-9184-79CC1058A919}"/>
              </a:ext>
            </a:extLst>
          </p:cNvPr>
          <p:cNvSpPr>
            <a:spLocks noGrp="1"/>
          </p:cNvSpPr>
          <p:nvPr>
            <p:ph type="ctrTitle" hasCustomPrompt="1"/>
          </p:nvPr>
        </p:nvSpPr>
        <p:spPr>
          <a:xfrm>
            <a:off x="432000" y="544317"/>
            <a:ext cx="1260000" cy="212075"/>
          </a:xfrm>
          <a:prstGeom prst="rect">
            <a:avLst/>
          </a:prstGeom>
          <a:solidFill>
            <a:schemeClr val="accent1"/>
          </a:solidFill>
        </p:spPr>
        <p:txBody>
          <a:bodyPr wrap="square" lIns="36000" tIns="18000" rIns="0" bIns="0" anchor="ctr" anchorCtr="0">
            <a:noAutofit/>
          </a:bodyPr>
          <a:lstStyle>
            <a:lvl1pPr algn="l">
              <a:defRPr sz="1400" b="1" baseline="0">
                <a:solidFill>
                  <a:schemeClr val="bg1"/>
                </a:solidFill>
              </a:defRPr>
            </a:lvl1pPr>
          </a:lstStyle>
          <a:p>
            <a:r>
              <a:rPr lang="en-US"/>
              <a:t>INSERT TITLE</a:t>
            </a:r>
          </a:p>
        </p:txBody>
      </p:sp>
    </p:spTree>
    <p:extLst>
      <p:ext uri="{BB962C8B-B14F-4D97-AF65-F5344CB8AC3E}">
        <p14:creationId xmlns:p14="http://schemas.microsoft.com/office/powerpoint/2010/main" val="1749459937"/>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ayout - 2 rows">
    <p:bg>
      <p:bgRef idx="1001">
        <a:schemeClr val="bg1"/>
      </p:bgRef>
    </p:bg>
    <p:spTree>
      <p:nvGrpSpPr>
        <p:cNvPr id="1" name=""/>
        <p:cNvGrpSpPr/>
        <p:nvPr/>
      </p:nvGrpSpPr>
      <p:grpSpPr>
        <a:xfrm>
          <a:off x="0" y="0"/>
          <a:ext cx="0" cy="0"/>
          <a:chOff x="0" y="0"/>
          <a:chExt cx="0" cy="0"/>
        </a:xfrm>
      </p:grpSpPr>
      <p:sp>
        <p:nvSpPr>
          <p:cNvPr id="30" name="Slide Number Placeholder 8">
            <a:extLst>
              <a:ext uri="{FF2B5EF4-FFF2-40B4-BE49-F238E27FC236}">
                <a16:creationId xmlns:a16="http://schemas.microsoft.com/office/drawing/2014/main" id="{CDC988AE-A153-4139-8BF1-831C2BFCA50D}"/>
              </a:ext>
            </a:extLst>
          </p:cNvPr>
          <p:cNvSpPr txBox="1">
            <a:spLocks/>
          </p:cNvSpPr>
          <p:nvPr userDrawn="1"/>
        </p:nvSpPr>
        <p:spPr>
          <a:xfrm>
            <a:off x="8652294" y="6364967"/>
            <a:ext cx="491706" cy="491706"/>
          </a:xfrm>
          <a:prstGeom prst="rect">
            <a:avLst/>
          </a:prstGeom>
          <a:solidFill>
            <a:schemeClr val="accent1"/>
          </a:solidFill>
        </p:spPr>
        <p:txBody>
          <a:bodyPr vert="horz" lIns="0" tIns="0" rIns="0" bIns="0"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406593E-52CF-5B45-8CFF-7309163A4729}" type="slidenum">
              <a:rPr lang="en-US" smtClean="0"/>
              <a:pPr/>
              <a:t>‹#›</a:t>
            </a:fld>
            <a:endParaRPr lang="en-US"/>
          </a:p>
        </p:txBody>
      </p:sp>
      <p:sp>
        <p:nvSpPr>
          <p:cNvPr id="5" name="Text Placeholder 3">
            <a:extLst>
              <a:ext uri="{FF2B5EF4-FFF2-40B4-BE49-F238E27FC236}">
                <a16:creationId xmlns:a16="http://schemas.microsoft.com/office/drawing/2014/main" id="{E69DB766-747D-4928-9E02-4F5BC168A8F2}"/>
              </a:ext>
            </a:extLst>
          </p:cNvPr>
          <p:cNvSpPr>
            <a:spLocks noGrp="1"/>
          </p:cNvSpPr>
          <p:nvPr>
            <p:ph type="body" sz="quarter" idx="13" hasCustomPrompt="1"/>
          </p:nvPr>
        </p:nvSpPr>
        <p:spPr>
          <a:xfrm>
            <a:off x="388801" y="761442"/>
            <a:ext cx="7418105" cy="251999"/>
          </a:xfrm>
          <a:prstGeom prst="rect">
            <a:avLst/>
          </a:prstGeom>
          <a:noFill/>
        </p:spPr>
        <p:txBody>
          <a:bodyPr lIns="36000" tIns="18000" rIns="0" bIns="0" anchor="ctr" anchorCtr="0"/>
          <a:lstStyle>
            <a:lvl1pPr marL="0" indent="0">
              <a:buNone/>
              <a:defRPr sz="1400" b="1"/>
            </a:lvl1pPr>
          </a:lstStyle>
          <a:p>
            <a:pPr lvl="0"/>
            <a:r>
              <a:rPr lang="en-US"/>
              <a:t>TEXT IN HERE</a:t>
            </a:r>
          </a:p>
        </p:txBody>
      </p:sp>
      <p:sp>
        <p:nvSpPr>
          <p:cNvPr id="12" name="Text Placeholder 2">
            <a:extLst>
              <a:ext uri="{FF2B5EF4-FFF2-40B4-BE49-F238E27FC236}">
                <a16:creationId xmlns:a16="http://schemas.microsoft.com/office/drawing/2014/main" id="{698B7640-2FBE-4B1B-93BB-80CDDCC61492}"/>
              </a:ext>
            </a:extLst>
          </p:cNvPr>
          <p:cNvSpPr>
            <a:spLocks noGrp="1"/>
          </p:cNvSpPr>
          <p:nvPr>
            <p:ph type="body" sz="quarter" idx="15" hasCustomPrompt="1"/>
          </p:nvPr>
        </p:nvSpPr>
        <p:spPr>
          <a:xfrm>
            <a:off x="388801" y="1150619"/>
            <a:ext cx="8263493" cy="2278381"/>
          </a:xfrm>
          <a:prstGeom prst="rect">
            <a:avLst/>
          </a:prstGeom>
        </p:spPr>
        <p:txBody>
          <a:bodyPr lIns="36000" tIns="36000" rIns="36000" bIns="36000"/>
          <a:lstStyle>
            <a:lvl1pPr marL="0" indent="0">
              <a:buNone/>
              <a:defRPr sz="1200" b="0"/>
            </a:lvl1pPr>
            <a:lvl2pPr marL="457200" indent="0">
              <a:buNone/>
              <a:defRPr sz="1200" b="0"/>
            </a:lvl2pPr>
            <a:lvl3pPr marL="914400" indent="0">
              <a:buNone/>
              <a:defRPr sz="1200" b="0"/>
            </a:lvl3pPr>
            <a:lvl4pPr marL="1371600" indent="0">
              <a:buNone/>
              <a:defRPr sz="1200" b="0"/>
            </a:lvl4pPr>
            <a:lvl5pPr marL="1828800" indent="0">
              <a:buNone/>
              <a:defRPr sz="1200" b="0"/>
            </a:lvl5pPr>
          </a:lstStyle>
          <a:p>
            <a:pPr lvl="0"/>
            <a:r>
              <a:rPr lang="en-US"/>
              <a:t>Body text</a:t>
            </a:r>
            <a:br>
              <a:rPr lang="en-US"/>
            </a:br>
            <a:br>
              <a:rPr lang="en-US"/>
            </a:br>
            <a:r>
              <a:rPr lang="en-US"/>
              <a:t>Charts, graphs and graphics can be positioned over the grey box.</a:t>
            </a:r>
            <a:br>
              <a:rPr lang="en-US"/>
            </a:br>
            <a:br>
              <a:rPr lang="en-US"/>
            </a:br>
            <a:br>
              <a:rPr lang="en-US"/>
            </a:br>
            <a:r>
              <a:rPr lang="en-US"/>
              <a:t>Body text</a:t>
            </a:r>
          </a:p>
        </p:txBody>
      </p:sp>
      <p:sp>
        <p:nvSpPr>
          <p:cNvPr id="13" name="Text Placeholder 2">
            <a:extLst>
              <a:ext uri="{FF2B5EF4-FFF2-40B4-BE49-F238E27FC236}">
                <a16:creationId xmlns:a16="http://schemas.microsoft.com/office/drawing/2014/main" id="{F7E46CCE-0535-4E3E-9668-C3EC281E6A5C}"/>
              </a:ext>
            </a:extLst>
          </p:cNvPr>
          <p:cNvSpPr>
            <a:spLocks noGrp="1"/>
          </p:cNvSpPr>
          <p:nvPr>
            <p:ph type="body" sz="quarter" idx="16" hasCustomPrompt="1"/>
          </p:nvPr>
        </p:nvSpPr>
        <p:spPr>
          <a:xfrm>
            <a:off x="388801" y="3566179"/>
            <a:ext cx="8263493" cy="2798784"/>
          </a:xfrm>
          <a:prstGeom prst="rect">
            <a:avLst/>
          </a:prstGeom>
        </p:spPr>
        <p:txBody>
          <a:bodyPr lIns="36000" tIns="36000" rIns="36000" bIns="36000"/>
          <a:lstStyle>
            <a:lvl1pPr marL="171450" indent="-171450">
              <a:buClr>
                <a:schemeClr val="accent4"/>
              </a:buClr>
              <a:buFont typeface="Arial" panose="020B0604020202020204" pitchFamily="34" charset="0"/>
              <a:buChar char="•"/>
              <a:defRPr sz="1200" b="0"/>
            </a:lvl1pPr>
            <a:lvl2pPr marL="457200" indent="0">
              <a:buNone/>
              <a:defRPr sz="1200" b="0"/>
            </a:lvl2pPr>
            <a:lvl3pPr marL="914400" indent="0">
              <a:buNone/>
              <a:defRPr sz="1200" b="0"/>
            </a:lvl3pPr>
            <a:lvl4pPr marL="1371600" indent="0">
              <a:buNone/>
              <a:defRPr sz="1200" b="0"/>
            </a:lvl4pPr>
            <a:lvl5pPr marL="1828800" indent="0">
              <a:buNone/>
              <a:defRPr sz="1200" b="0"/>
            </a:lvl5pPr>
          </a:lstStyle>
          <a:p>
            <a:pPr lvl="0"/>
            <a:r>
              <a:rPr lang="en-US"/>
              <a:t>Body text</a:t>
            </a:r>
          </a:p>
        </p:txBody>
      </p:sp>
      <p:sp>
        <p:nvSpPr>
          <p:cNvPr id="8" name="Title 1">
            <a:extLst>
              <a:ext uri="{FF2B5EF4-FFF2-40B4-BE49-F238E27FC236}">
                <a16:creationId xmlns:a16="http://schemas.microsoft.com/office/drawing/2014/main" id="{D65438FC-7DE5-43FA-96AA-BA01B74D04BF}"/>
              </a:ext>
            </a:extLst>
          </p:cNvPr>
          <p:cNvSpPr>
            <a:spLocks noGrp="1"/>
          </p:cNvSpPr>
          <p:nvPr>
            <p:ph type="ctrTitle" hasCustomPrompt="1"/>
          </p:nvPr>
        </p:nvSpPr>
        <p:spPr>
          <a:xfrm>
            <a:off x="432000" y="544317"/>
            <a:ext cx="1260000" cy="212075"/>
          </a:xfrm>
          <a:prstGeom prst="rect">
            <a:avLst/>
          </a:prstGeom>
          <a:solidFill>
            <a:schemeClr val="accent1"/>
          </a:solidFill>
        </p:spPr>
        <p:txBody>
          <a:bodyPr wrap="square" lIns="36000" tIns="18000" rIns="0" bIns="0" anchor="ctr" anchorCtr="0">
            <a:noAutofit/>
          </a:bodyPr>
          <a:lstStyle>
            <a:lvl1pPr algn="l">
              <a:defRPr sz="1400" b="1" baseline="0">
                <a:solidFill>
                  <a:schemeClr val="bg1"/>
                </a:solidFill>
              </a:defRPr>
            </a:lvl1pPr>
          </a:lstStyle>
          <a:p>
            <a:r>
              <a:rPr lang="en-US"/>
              <a:t>INSERT TITLE</a:t>
            </a:r>
          </a:p>
        </p:txBody>
      </p:sp>
    </p:spTree>
    <p:extLst>
      <p:ext uri="{BB962C8B-B14F-4D97-AF65-F5344CB8AC3E}">
        <p14:creationId xmlns:p14="http://schemas.microsoft.com/office/powerpoint/2010/main" val="1639672044"/>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2.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theme" Target="../theme/theme2.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image" Target="../media/image3.png"/><Relationship Id="rId5" Type="http://schemas.openxmlformats.org/officeDocument/2006/relationships/slideLayout" Target="../slideLayouts/slideLayout11.xml"/><Relationship Id="rId10" Type="http://schemas.openxmlformats.org/officeDocument/2006/relationships/theme" Target="../theme/theme3.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0857011"/>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C850A13-8E99-49E2-9165-C76685B082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61342" y="226559"/>
            <a:ext cx="838348" cy="573541"/>
          </a:xfrm>
          <a:prstGeom prst="rect">
            <a:avLst/>
          </a:prstGeom>
        </p:spPr>
      </p:pic>
    </p:spTree>
    <p:extLst>
      <p:ext uri="{BB962C8B-B14F-4D97-AF65-F5344CB8AC3E}">
        <p14:creationId xmlns:p14="http://schemas.microsoft.com/office/powerpoint/2010/main" val="4201997272"/>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77"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3ED99F8-E22C-4D15-85F7-8D466F90469F}"/>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093932" y="200297"/>
            <a:ext cx="812841" cy="558826"/>
          </a:xfrm>
          <a:prstGeom prst="rect">
            <a:avLst/>
          </a:prstGeom>
        </p:spPr>
      </p:pic>
    </p:spTree>
    <p:extLst>
      <p:ext uri="{BB962C8B-B14F-4D97-AF65-F5344CB8AC3E}">
        <p14:creationId xmlns:p14="http://schemas.microsoft.com/office/powerpoint/2010/main" val="4019861772"/>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1" r:id="rId3"/>
    <p:sldLayoutId id="2147483672" r:id="rId4"/>
    <p:sldLayoutId id="2147483670" r:id="rId5"/>
    <p:sldLayoutId id="2147483673" r:id="rId6"/>
    <p:sldLayoutId id="2147483674" r:id="rId7"/>
    <p:sldLayoutId id="2147483675" r:id="rId8"/>
    <p:sldLayoutId id="2147483676"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9.xml"/><Relationship Id="rId5" Type="http://schemas.openxmlformats.org/officeDocument/2006/relationships/image" Target="../media/image11.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9.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D35A2-212B-4253-8D50-FD1945F2BFB6}"/>
              </a:ext>
            </a:extLst>
          </p:cNvPr>
          <p:cNvSpPr>
            <a:spLocks noGrp="1"/>
          </p:cNvSpPr>
          <p:nvPr>
            <p:ph type="ctrTitle"/>
          </p:nvPr>
        </p:nvSpPr>
        <p:spPr>
          <a:xfrm>
            <a:off x="515861" y="2930402"/>
            <a:ext cx="7920773" cy="997196"/>
          </a:xfrm>
        </p:spPr>
        <p:txBody>
          <a:bodyPr/>
          <a:lstStyle/>
          <a:p>
            <a:r>
              <a:rPr lang="en-GB" err="1"/>
              <a:t>Jupyter</a:t>
            </a:r>
            <a:r>
              <a:rPr lang="en-GB"/>
              <a:t> Notebooks in the learning of Data Management and Analysis</a:t>
            </a:r>
          </a:p>
        </p:txBody>
      </p:sp>
      <p:sp>
        <p:nvSpPr>
          <p:cNvPr id="3" name="Subtitle 2">
            <a:extLst>
              <a:ext uri="{FF2B5EF4-FFF2-40B4-BE49-F238E27FC236}">
                <a16:creationId xmlns:a16="http://schemas.microsoft.com/office/drawing/2014/main" id="{0BD11A33-AC46-4B11-BB79-1093594918F3}"/>
              </a:ext>
            </a:extLst>
          </p:cNvPr>
          <p:cNvSpPr>
            <a:spLocks noGrp="1"/>
          </p:cNvSpPr>
          <p:nvPr>
            <p:ph type="subTitle" idx="1"/>
          </p:nvPr>
        </p:nvSpPr>
        <p:spPr>
          <a:xfrm>
            <a:off x="531903" y="4242193"/>
            <a:ext cx="7920774" cy="1198277"/>
          </a:xfrm>
        </p:spPr>
        <p:txBody>
          <a:bodyPr/>
          <a:lstStyle/>
          <a:p>
            <a:r>
              <a:rPr lang="en-US" b="1"/>
              <a:t>An investigation of how </a:t>
            </a:r>
            <a:r>
              <a:rPr lang="en-US" b="1" err="1"/>
              <a:t>Jupyter</a:t>
            </a:r>
            <a:r>
              <a:rPr lang="en-US" b="1"/>
              <a:t> Notebooks enhance students learning of data management and analysis</a:t>
            </a:r>
            <a:endParaRPr lang="en-GB"/>
          </a:p>
          <a:p>
            <a:endParaRPr lang="en-GB"/>
          </a:p>
          <a:p>
            <a:r>
              <a:rPr lang="en-GB" sz="1400"/>
              <a:t>Sharon Dawes, Chris Thomson, Stephen Rice &amp; Stephen Bowles</a:t>
            </a:r>
          </a:p>
        </p:txBody>
      </p:sp>
    </p:spTree>
    <p:extLst>
      <p:ext uri="{BB962C8B-B14F-4D97-AF65-F5344CB8AC3E}">
        <p14:creationId xmlns:p14="http://schemas.microsoft.com/office/powerpoint/2010/main" val="2656156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a:t>Project Background</a:t>
            </a:r>
          </a:p>
        </p:txBody>
      </p:sp>
      <p:sp>
        <p:nvSpPr>
          <p:cNvPr id="5" name="Subtitle 4"/>
          <p:cNvSpPr>
            <a:spLocks noGrp="1"/>
          </p:cNvSpPr>
          <p:nvPr>
            <p:ph type="subTitle" idx="1"/>
          </p:nvPr>
        </p:nvSpPr>
        <p:spPr>
          <a:xfrm>
            <a:off x="1775318" y="4120294"/>
            <a:ext cx="7072612" cy="249299"/>
          </a:xfrm>
        </p:spPr>
        <p:txBody>
          <a:bodyPr wrap="square" lIns="0" tIns="0" rIns="0" bIns="0" anchor="t">
            <a:spAutoFit/>
          </a:bodyPr>
          <a:lstStyle/>
          <a:p>
            <a:r>
              <a:rPr lang="en-GB"/>
              <a:t>What are Jupyter notebooks  and how did the project come about?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p:txBody>
          <a:bodyPr/>
          <a:lstStyle/>
          <a:p>
            <a:r>
              <a:rPr lang="en-GB"/>
              <a:t>What are Jupyter Notebooks?</a:t>
            </a:r>
          </a:p>
        </p:txBody>
      </p:sp>
      <p:sp>
        <p:nvSpPr>
          <p:cNvPr id="7" name="Text Placeholder 6"/>
          <p:cNvSpPr>
            <a:spLocks noGrp="1"/>
          </p:cNvSpPr>
          <p:nvPr>
            <p:ph type="body" sz="quarter" idx="15"/>
          </p:nvPr>
        </p:nvSpPr>
        <p:spPr>
          <a:xfrm>
            <a:off x="388802" y="1150619"/>
            <a:ext cx="2344459" cy="3053633"/>
          </a:xfrm>
        </p:spPr>
        <p:txBody>
          <a:bodyPr/>
          <a:lstStyle/>
          <a:p>
            <a:pPr>
              <a:buFont typeface="Arial" pitchFamily="34" charset="0"/>
              <a:buChar char="•"/>
            </a:pPr>
            <a:r>
              <a:rPr lang="en-GB" sz="2000"/>
              <a:t>JSON based</a:t>
            </a:r>
          </a:p>
          <a:p>
            <a:pPr>
              <a:buFont typeface="Arial" pitchFamily="34" charset="0"/>
              <a:buChar char="•"/>
            </a:pPr>
            <a:r>
              <a:rPr lang="en-GB" sz="2000"/>
              <a:t>Run in a web browser</a:t>
            </a:r>
          </a:p>
          <a:p>
            <a:pPr>
              <a:buFont typeface="Arial" pitchFamily="34" charset="0"/>
              <a:buChar char="•"/>
            </a:pPr>
            <a:r>
              <a:rPr lang="en-GB" sz="2000"/>
              <a:t>Has program code cells</a:t>
            </a:r>
          </a:p>
          <a:p>
            <a:pPr>
              <a:buFont typeface="Arial" pitchFamily="34" charset="0"/>
              <a:buChar char="•"/>
            </a:pPr>
            <a:r>
              <a:rPr lang="en-GB" sz="2000"/>
              <a:t>Has Markdown cells</a:t>
            </a:r>
          </a:p>
          <a:p>
            <a:pPr>
              <a:buFont typeface="Arial" pitchFamily="34" charset="0"/>
              <a:buChar char="•"/>
            </a:pPr>
            <a:r>
              <a:rPr lang="en-GB" sz="2000"/>
              <a:t>Displays results of running code</a:t>
            </a:r>
          </a:p>
          <a:p>
            <a:pPr>
              <a:buFont typeface="Arial" pitchFamily="34" charset="0"/>
              <a:buChar char="•"/>
            </a:pPr>
            <a:r>
              <a:rPr lang="en-GB" sz="2000"/>
              <a:t>Serves as a project log book</a:t>
            </a:r>
          </a:p>
        </p:txBody>
      </p:sp>
      <p:sp>
        <p:nvSpPr>
          <p:cNvPr id="4" name="Title 3"/>
          <p:cNvSpPr>
            <a:spLocks noGrp="1"/>
          </p:cNvSpPr>
          <p:nvPr>
            <p:ph type="ctrTitle"/>
          </p:nvPr>
        </p:nvSpPr>
        <p:spPr>
          <a:xfrm>
            <a:off x="432000" y="544318"/>
            <a:ext cx="1804304" cy="171299"/>
          </a:xfrm>
        </p:spPr>
        <p:txBody>
          <a:bodyPr/>
          <a:lstStyle/>
          <a:p>
            <a:r>
              <a:rPr lang="en-GB"/>
              <a:t>Project Background</a:t>
            </a:r>
          </a:p>
        </p:txBody>
      </p:sp>
      <p:pic>
        <p:nvPicPr>
          <p:cNvPr id="1026" name="Picture 2"/>
          <p:cNvPicPr>
            <a:picLocks noChangeAspect="1" noChangeArrowheads="1"/>
          </p:cNvPicPr>
          <p:nvPr/>
        </p:nvPicPr>
        <p:blipFill>
          <a:blip r:embed="rId2" cstate="print"/>
          <a:srcRect/>
          <a:stretch>
            <a:fillRect/>
          </a:stretch>
        </p:blipFill>
        <p:spPr bwMode="auto">
          <a:xfrm>
            <a:off x="3002080" y="884582"/>
            <a:ext cx="5893442" cy="5347253"/>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p:txBody>
          <a:bodyPr/>
          <a:lstStyle/>
          <a:p>
            <a:r>
              <a:rPr lang="en-GB"/>
              <a:t>Background to Project</a:t>
            </a:r>
          </a:p>
        </p:txBody>
      </p:sp>
      <p:sp>
        <p:nvSpPr>
          <p:cNvPr id="6" name="Title 5"/>
          <p:cNvSpPr>
            <a:spLocks noGrp="1"/>
          </p:cNvSpPr>
          <p:nvPr>
            <p:ph type="ctrTitle"/>
          </p:nvPr>
        </p:nvSpPr>
        <p:spPr>
          <a:xfrm>
            <a:off x="431999" y="544318"/>
            <a:ext cx="1774487" cy="181239"/>
          </a:xfrm>
        </p:spPr>
        <p:txBody>
          <a:bodyPr/>
          <a:lstStyle/>
          <a:p>
            <a:r>
              <a:rPr lang="en-GB"/>
              <a:t>Project Background</a:t>
            </a:r>
          </a:p>
        </p:txBody>
      </p:sp>
      <p:sp>
        <p:nvSpPr>
          <p:cNvPr id="8" name="Content Placeholder 7"/>
          <p:cNvSpPr>
            <a:spLocks noGrp="1"/>
          </p:cNvSpPr>
          <p:nvPr>
            <p:ph idx="1"/>
          </p:nvPr>
        </p:nvSpPr>
        <p:spPr/>
        <p:txBody>
          <a:bodyPr/>
          <a:lstStyle/>
          <a:p>
            <a:pPr>
              <a:buFont typeface="Arial" pitchFamily="34" charset="0"/>
              <a:buChar char="•"/>
            </a:pPr>
            <a:r>
              <a:rPr lang="en-GB" sz="2800"/>
              <a:t>TM351 Data Management &amp; Analysis use of notebooks in combination with VLE</a:t>
            </a:r>
          </a:p>
          <a:p>
            <a:pPr>
              <a:buFont typeface="Arial" pitchFamily="34" charset="0"/>
              <a:buChar char="•"/>
            </a:pPr>
            <a:r>
              <a:rPr lang="en-GB" sz="2800"/>
              <a:t>Rewrite of M269 Algorithms, Data Structures &amp; Computability </a:t>
            </a:r>
          </a:p>
          <a:p>
            <a:pPr>
              <a:buFont typeface="Arial" pitchFamily="34" charset="0"/>
              <a:buChar char="•"/>
            </a:pPr>
            <a:r>
              <a:rPr lang="en-GB" sz="2800"/>
              <a:t>Various other computing science &amp; maths modules starting to use notebooks</a:t>
            </a:r>
          </a:p>
          <a:p>
            <a:pPr>
              <a:buFont typeface="Arial" pitchFamily="34" charset="0"/>
              <a:buChar char="•"/>
            </a:pPr>
            <a:r>
              <a:rPr lang="en-GB" sz="2800"/>
              <a:t>Need to find out  how well notebooks support student learning</a:t>
            </a:r>
          </a:p>
          <a:p>
            <a:endParaRPr lang="en-GB"/>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GB"/>
              <a:t>Research Questions</a:t>
            </a:r>
          </a:p>
        </p:txBody>
      </p:sp>
      <p:sp>
        <p:nvSpPr>
          <p:cNvPr id="6" name="Subtitle 5"/>
          <p:cNvSpPr>
            <a:spLocks noGrp="1"/>
          </p:cNvSpPr>
          <p:nvPr>
            <p:ph type="subTitle" idx="1"/>
          </p:nvPr>
        </p:nvSpPr>
        <p:spPr>
          <a:xfrm>
            <a:off x="1775317" y="4186692"/>
            <a:ext cx="5400000" cy="249299"/>
          </a:xfrm>
        </p:spPr>
        <p:txBody>
          <a:bodyPr/>
          <a:lstStyle/>
          <a:p>
            <a:r>
              <a:rPr lang="en-GB"/>
              <a:t>What we hoped to find 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p:txBody>
          <a:bodyPr/>
          <a:lstStyle/>
          <a:p>
            <a:r>
              <a:rPr lang="en-GB"/>
              <a:t>What we hoped to find out</a:t>
            </a:r>
          </a:p>
        </p:txBody>
      </p:sp>
      <p:sp>
        <p:nvSpPr>
          <p:cNvPr id="4" name="Title 3"/>
          <p:cNvSpPr>
            <a:spLocks noGrp="1"/>
          </p:cNvSpPr>
          <p:nvPr>
            <p:ph type="ctrTitle"/>
          </p:nvPr>
        </p:nvSpPr>
        <p:spPr>
          <a:xfrm>
            <a:off x="432000" y="544317"/>
            <a:ext cx="1923574" cy="240874"/>
          </a:xfrm>
        </p:spPr>
        <p:txBody>
          <a:bodyPr/>
          <a:lstStyle/>
          <a:p>
            <a:r>
              <a:rPr lang="en-GB"/>
              <a:t>Research Questions</a:t>
            </a:r>
          </a:p>
        </p:txBody>
      </p:sp>
      <p:sp>
        <p:nvSpPr>
          <p:cNvPr id="5" name="Content Placeholder 4"/>
          <p:cNvSpPr>
            <a:spLocks noGrp="1"/>
          </p:cNvSpPr>
          <p:nvPr>
            <p:ph idx="1"/>
          </p:nvPr>
        </p:nvSpPr>
        <p:spPr/>
        <p:txBody>
          <a:bodyPr/>
          <a:lstStyle/>
          <a:p>
            <a:pPr lvl="0">
              <a:buFont typeface="Arial" pitchFamily="34" charset="0"/>
              <a:buChar char="•"/>
            </a:pPr>
            <a:r>
              <a:rPr lang="en-GB" sz="2400"/>
              <a:t>Does the use of notebooks effectively support students in their studies of the module learning outcomes?</a:t>
            </a:r>
          </a:p>
          <a:p>
            <a:pPr lvl="0">
              <a:buFont typeface="Arial" pitchFamily="34" charset="0"/>
              <a:buChar char="•"/>
            </a:pPr>
            <a:r>
              <a:rPr lang="en-GB" sz="2400"/>
              <a:t>Do notebooks allow the students to integrate theory and practice?</a:t>
            </a:r>
          </a:p>
          <a:p>
            <a:pPr lvl="0">
              <a:buFont typeface="Arial" pitchFamily="34" charset="0"/>
              <a:buChar char="•"/>
            </a:pPr>
            <a:r>
              <a:rPr lang="en-GB" sz="2400"/>
              <a:t>Do students have technological problems in using notebooks?</a:t>
            </a:r>
          </a:p>
          <a:p>
            <a:pPr lvl="0">
              <a:buFont typeface="Arial" pitchFamily="34" charset="0"/>
              <a:buChar char="•"/>
            </a:pPr>
            <a:r>
              <a:rPr lang="en-GB" sz="2400"/>
              <a:t>Does the use of notebooks dictate when and where students are able to study?</a:t>
            </a:r>
          </a:p>
          <a:p>
            <a:pPr lvl="0">
              <a:buFont typeface="Arial" pitchFamily="34" charset="0"/>
              <a:buChar char="•"/>
            </a:pPr>
            <a:r>
              <a:rPr lang="en-GB" sz="2400"/>
              <a:t>Is the use of notebooks restricted by usability or accessibility constraints?</a:t>
            </a:r>
          </a:p>
          <a:p>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GB"/>
              <a:t>Research Methodology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p:txBody>
          <a:bodyPr/>
          <a:lstStyle/>
          <a:p>
            <a:r>
              <a:rPr lang="en-GB"/>
              <a:t>Data Gathering</a:t>
            </a:r>
          </a:p>
        </p:txBody>
      </p:sp>
      <p:sp>
        <p:nvSpPr>
          <p:cNvPr id="4" name="Title 3"/>
          <p:cNvSpPr>
            <a:spLocks noGrp="1"/>
          </p:cNvSpPr>
          <p:nvPr>
            <p:ph type="ctrTitle"/>
          </p:nvPr>
        </p:nvSpPr>
        <p:spPr>
          <a:xfrm>
            <a:off x="432000" y="544317"/>
            <a:ext cx="2082600" cy="230935"/>
          </a:xfrm>
        </p:spPr>
        <p:txBody>
          <a:bodyPr/>
          <a:lstStyle/>
          <a:p>
            <a:r>
              <a:rPr lang="en-GB"/>
              <a:t>Research Methodology</a:t>
            </a:r>
          </a:p>
        </p:txBody>
      </p:sp>
      <p:sp>
        <p:nvSpPr>
          <p:cNvPr id="5" name="Content Placeholder 4"/>
          <p:cNvSpPr>
            <a:spLocks noGrp="1"/>
          </p:cNvSpPr>
          <p:nvPr>
            <p:ph idx="1"/>
          </p:nvPr>
        </p:nvSpPr>
        <p:spPr>
          <a:xfrm>
            <a:off x="388801" y="2488018"/>
            <a:ext cx="8263493" cy="1871331"/>
          </a:xfrm>
        </p:spPr>
        <p:txBody>
          <a:bodyPr/>
          <a:lstStyle/>
          <a:p>
            <a:pPr>
              <a:buFont typeface="Arial" pitchFamily="34" charset="0"/>
              <a:buChar char="•"/>
            </a:pPr>
            <a:r>
              <a:rPr lang="en-GB" sz="2400"/>
              <a:t>Survey of 301 TM351 students from 3 cohorts</a:t>
            </a:r>
          </a:p>
          <a:p>
            <a:pPr>
              <a:buFont typeface="Arial" pitchFamily="34" charset="0"/>
              <a:buChar char="•"/>
            </a:pPr>
            <a:endParaRPr lang="en-GB" sz="2400"/>
          </a:p>
          <a:p>
            <a:pPr>
              <a:buFont typeface="Arial" pitchFamily="34" charset="0"/>
              <a:buChar char="•"/>
            </a:pPr>
            <a:r>
              <a:rPr lang="en-GB" sz="2400"/>
              <a:t>Follow up interviews with 10 students (29 opted-in)</a:t>
            </a:r>
          </a:p>
          <a:p>
            <a:endParaRPr lang="en-GB" sz="2400"/>
          </a:p>
          <a:p>
            <a:endParaRPr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p:txBody>
          <a:bodyPr/>
          <a:lstStyle/>
          <a:p>
            <a:r>
              <a:rPr lang="en-GB"/>
              <a:t>Data Analysis</a:t>
            </a:r>
          </a:p>
        </p:txBody>
      </p:sp>
      <p:sp>
        <p:nvSpPr>
          <p:cNvPr id="4" name="Title 3"/>
          <p:cNvSpPr>
            <a:spLocks noGrp="1"/>
          </p:cNvSpPr>
          <p:nvPr>
            <p:ph type="ctrTitle"/>
          </p:nvPr>
        </p:nvSpPr>
        <p:spPr>
          <a:xfrm>
            <a:off x="432000" y="544317"/>
            <a:ext cx="2082600" cy="230935"/>
          </a:xfrm>
        </p:spPr>
        <p:txBody>
          <a:bodyPr/>
          <a:lstStyle/>
          <a:p>
            <a:r>
              <a:rPr lang="en-GB"/>
              <a:t>Research Methodology</a:t>
            </a:r>
          </a:p>
        </p:txBody>
      </p:sp>
      <p:sp>
        <p:nvSpPr>
          <p:cNvPr id="5" name="Content Placeholder 4"/>
          <p:cNvSpPr>
            <a:spLocks noGrp="1"/>
          </p:cNvSpPr>
          <p:nvPr>
            <p:ph idx="1"/>
          </p:nvPr>
        </p:nvSpPr>
        <p:spPr>
          <a:xfrm>
            <a:off x="436228" y="2421672"/>
            <a:ext cx="8263493" cy="1941859"/>
          </a:xfrm>
        </p:spPr>
        <p:txBody>
          <a:bodyPr lIns="36000" tIns="36000" rIns="36000" bIns="36000" anchor="t"/>
          <a:lstStyle/>
          <a:p>
            <a:pPr>
              <a:buFont typeface="Arial" pitchFamily="34" charset="0"/>
              <a:buChar char="•"/>
            </a:pPr>
            <a:r>
              <a:rPr lang="en-GB" sz="2400"/>
              <a:t>Quantitative analysis carried out using:</a:t>
            </a:r>
            <a:endParaRPr lang="en-US"/>
          </a:p>
          <a:p>
            <a:pPr marL="456565" lvl="1">
              <a:buFont typeface="Arial" pitchFamily="34" charset="0"/>
              <a:buChar char="•"/>
            </a:pPr>
            <a:r>
              <a:rPr lang="en-GB" sz="2400"/>
              <a:t> Jupyter Notebooks</a:t>
            </a:r>
            <a:endParaRPr lang="en-GB">
              <a:cs typeface="Arial"/>
            </a:endParaRPr>
          </a:p>
          <a:p>
            <a:pPr marL="913765" lvl="2">
              <a:buFont typeface="Arial" pitchFamily="34" charset="0"/>
              <a:buChar char="•"/>
            </a:pPr>
            <a:r>
              <a:rPr lang="en-GB" sz="2400"/>
              <a:t> Employing Pandas and Scipy packages</a:t>
            </a:r>
            <a:endParaRPr lang="en-GB">
              <a:cs typeface="Arial"/>
            </a:endParaRPr>
          </a:p>
          <a:p>
            <a:pPr marL="913765" lvl="2"/>
            <a:endParaRPr lang="en-GB" sz="2400">
              <a:cs typeface="Arial"/>
            </a:endParaRPr>
          </a:p>
          <a:p>
            <a:pPr>
              <a:buFont typeface="Arial" pitchFamily="34" charset="0"/>
              <a:buChar char="•"/>
            </a:pPr>
            <a:r>
              <a:rPr lang="en-GB" sz="2400"/>
              <a:t>Qualitative thematic analysis carried out using NVivo</a:t>
            </a:r>
          </a:p>
          <a:p>
            <a:endParaRPr lang="en-GB"/>
          </a:p>
        </p:txBody>
      </p:sp>
      <p:sp>
        <p:nvSpPr>
          <p:cNvPr id="7" name="Rectangle 6">
            <a:extLst>
              <a:ext uri="{FF2B5EF4-FFF2-40B4-BE49-F238E27FC236}">
                <a16:creationId xmlns:a16="http://schemas.microsoft.com/office/drawing/2014/main" id="{82047997-3036-499B-98DC-24D29654B123}"/>
              </a:ext>
            </a:extLst>
          </p:cNvPr>
          <p:cNvSpPr/>
          <p:nvPr/>
        </p:nvSpPr>
        <p:spPr>
          <a:xfrm>
            <a:off x="4572000" y="6045461"/>
            <a:ext cx="4572000" cy="646331"/>
          </a:xfrm>
          <a:prstGeom prst="rect">
            <a:avLst/>
          </a:prstGeom>
        </p:spPr>
        <p:txBody>
          <a:bodyPr>
            <a:spAutoFit/>
          </a:bodyPr>
          <a:lstStyle/>
          <a:p>
            <a:pPr algn="ctr"/>
            <a:r>
              <a:rPr lang="en-GB"/>
              <a:t>Warning – questions are paraphrased on graphs to keep labels readable!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16A35-49DA-4E90-A1AA-B2D90D9D568C}"/>
              </a:ext>
            </a:extLst>
          </p:cNvPr>
          <p:cNvSpPr>
            <a:spLocks noGrp="1"/>
          </p:cNvSpPr>
          <p:nvPr>
            <p:ph type="ctrTitle"/>
          </p:nvPr>
        </p:nvSpPr>
        <p:spPr/>
        <p:txBody>
          <a:bodyPr/>
          <a:lstStyle/>
          <a:p>
            <a:r>
              <a:rPr lang="en-GB"/>
              <a:t>Analysis and results</a:t>
            </a:r>
          </a:p>
        </p:txBody>
      </p:sp>
      <p:sp>
        <p:nvSpPr>
          <p:cNvPr id="3" name="Subtitle 2">
            <a:extLst>
              <a:ext uri="{FF2B5EF4-FFF2-40B4-BE49-F238E27FC236}">
                <a16:creationId xmlns:a16="http://schemas.microsoft.com/office/drawing/2014/main" id="{B78ABD59-BCED-42B0-8A92-83577DF0AFD2}"/>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1242145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ED398F-7D05-4F17-BD82-AB8A269FA85E}"/>
              </a:ext>
            </a:extLst>
          </p:cNvPr>
          <p:cNvSpPr>
            <a:spLocks noGrp="1"/>
          </p:cNvSpPr>
          <p:nvPr>
            <p:ph type="ctrTitle"/>
          </p:nvPr>
        </p:nvSpPr>
        <p:spPr>
          <a:xfrm>
            <a:off x="431999" y="544317"/>
            <a:ext cx="6050081" cy="217125"/>
          </a:xfrm>
        </p:spPr>
        <p:txBody>
          <a:bodyPr/>
          <a:lstStyle/>
          <a:p>
            <a:r>
              <a:rPr lang="en-GB"/>
              <a:t>Survey: Respondents were split evenly over more use of notebooks</a:t>
            </a:r>
          </a:p>
        </p:txBody>
      </p:sp>
      <p:pic>
        <p:nvPicPr>
          <p:cNvPr id="5122" name="Picture 2">
            <a:extLst>
              <a:ext uri="{FF2B5EF4-FFF2-40B4-BE49-F238E27FC236}">
                <a16:creationId xmlns:a16="http://schemas.microsoft.com/office/drawing/2014/main" id="{7AEF888D-DC69-412A-B3F5-5C6682B5CC2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1025" y="1624013"/>
            <a:ext cx="7981950" cy="360997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FE3AB24-0963-43F7-B64E-46E3A1BF892D}"/>
              </a:ext>
            </a:extLst>
          </p:cNvPr>
          <p:cNvSpPr txBox="1"/>
          <p:nvPr/>
        </p:nvSpPr>
        <p:spPr>
          <a:xfrm>
            <a:off x="865974" y="5522716"/>
            <a:ext cx="8060742" cy="369332"/>
          </a:xfrm>
          <a:prstGeom prst="rect">
            <a:avLst/>
          </a:prstGeom>
          <a:noFill/>
        </p:spPr>
        <p:txBody>
          <a:bodyPr wrap="square" rtlCol="0">
            <a:spAutoFit/>
          </a:bodyPr>
          <a:lstStyle/>
          <a:p>
            <a:r>
              <a:rPr lang="en-GB"/>
              <a:t>Longer bars means more responses, so compare proportions of answers</a:t>
            </a:r>
          </a:p>
        </p:txBody>
      </p:sp>
    </p:spTree>
    <p:extLst>
      <p:ext uri="{BB962C8B-B14F-4D97-AF65-F5344CB8AC3E}">
        <p14:creationId xmlns:p14="http://schemas.microsoft.com/office/powerpoint/2010/main" val="2459305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B248534-82CC-4D0C-8551-FFAE80E3FF90}"/>
              </a:ext>
            </a:extLst>
          </p:cNvPr>
          <p:cNvSpPr>
            <a:spLocks noGrp="1"/>
          </p:cNvSpPr>
          <p:nvPr>
            <p:ph type="body" sz="quarter" idx="13"/>
          </p:nvPr>
        </p:nvSpPr>
        <p:spPr/>
        <p:txBody>
          <a:bodyPr/>
          <a:lstStyle/>
          <a:p>
            <a:r>
              <a:rPr lang="en-GB"/>
              <a:t>What did students tell us abut?</a:t>
            </a:r>
          </a:p>
        </p:txBody>
      </p:sp>
      <p:pic>
        <p:nvPicPr>
          <p:cNvPr id="8" name="Picture Placeholder 7" descr="Common student responses i interviews">
            <a:extLst>
              <a:ext uri="{FF2B5EF4-FFF2-40B4-BE49-F238E27FC236}">
                <a16:creationId xmlns:a16="http://schemas.microsoft.com/office/drawing/2014/main" id="{4414342A-B03B-40E4-B7AF-7D50291A9BCC}"/>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t="2292" b="2292"/>
          <a:stretch>
            <a:fillRect/>
          </a:stretch>
        </p:blipFill>
        <p:spPr/>
      </p:pic>
      <p:sp>
        <p:nvSpPr>
          <p:cNvPr id="4" name="Title 3">
            <a:extLst>
              <a:ext uri="{FF2B5EF4-FFF2-40B4-BE49-F238E27FC236}">
                <a16:creationId xmlns:a16="http://schemas.microsoft.com/office/drawing/2014/main" id="{25EFCE3A-2F4B-483B-9FB4-ADCC5D30C3E7}"/>
              </a:ext>
            </a:extLst>
          </p:cNvPr>
          <p:cNvSpPr>
            <a:spLocks noGrp="1"/>
          </p:cNvSpPr>
          <p:nvPr>
            <p:ph type="ctrTitle"/>
          </p:nvPr>
        </p:nvSpPr>
        <p:spPr>
          <a:xfrm>
            <a:off x="388601" y="584291"/>
            <a:ext cx="3954021" cy="217125"/>
          </a:xfrm>
        </p:spPr>
        <p:txBody>
          <a:bodyPr/>
          <a:lstStyle/>
          <a:p>
            <a:r>
              <a:rPr lang="en-GB"/>
              <a:t>Thematic Analysis of Interview Transcripts</a:t>
            </a:r>
          </a:p>
        </p:txBody>
      </p:sp>
    </p:spTree>
    <p:extLst>
      <p:ext uri="{BB962C8B-B14F-4D97-AF65-F5344CB8AC3E}">
        <p14:creationId xmlns:p14="http://schemas.microsoft.com/office/powerpoint/2010/main" val="302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14252-03B0-44A0-9A50-528C2C096BE0}"/>
              </a:ext>
            </a:extLst>
          </p:cNvPr>
          <p:cNvSpPr>
            <a:spLocks noGrp="1"/>
          </p:cNvSpPr>
          <p:nvPr>
            <p:ph type="ctrTitle"/>
          </p:nvPr>
        </p:nvSpPr>
        <p:spPr>
          <a:xfrm>
            <a:off x="1775316" y="3179701"/>
            <a:ext cx="5400000" cy="997196"/>
          </a:xfrm>
        </p:spPr>
        <p:txBody>
          <a:bodyPr/>
          <a:lstStyle/>
          <a:p>
            <a:r>
              <a:rPr lang="en-GB"/>
              <a:t>Did the notebooks support their study?</a:t>
            </a:r>
          </a:p>
        </p:txBody>
      </p:sp>
      <p:sp>
        <p:nvSpPr>
          <p:cNvPr id="3" name="Subtitle 2">
            <a:extLst>
              <a:ext uri="{FF2B5EF4-FFF2-40B4-BE49-F238E27FC236}">
                <a16:creationId xmlns:a16="http://schemas.microsoft.com/office/drawing/2014/main" id="{4023C933-C342-4E2D-A04D-D6540F1E8908}"/>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3984425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5D3C3C-55D6-44ED-B401-44E66E2576DD}"/>
              </a:ext>
            </a:extLst>
          </p:cNvPr>
          <p:cNvSpPr>
            <a:spLocks noGrp="1"/>
          </p:cNvSpPr>
          <p:nvPr>
            <p:ph type="ctrTitle"/>
          </p:nvPr>
        </p:nvSpPr>
        <p:spPr>
          <a:xfrm>
            <a:off x="431999" y="544317"/>
            <a:ext cx="3361067" cy="217125"/>
          </a:xfrm>
        </p:spPr>
        <p:txBody>
          <a:bodyPr/>
          <a:lstStyle/>
          <a:p>
            <a:r>
              <a:rPr lang="en-GB"/>
              <a:t>Survey: The notebooks were effective</a:t>
            </a:r>
          </a:p>
        </p:txBody>
      </p:sp>
      <p:pic>
        <p:nvPicPr>
          <p:cNvPr id="6148" name="Picture 4">
            <a:extLst>
              <a:ext uri="{FF2B5EF4-FFF2-40B4-BE49-F238E27FC236}">
                <a16:creationId xmlns:a16="http://schemas.microsoft.com/office/drawing/2014/main" id="{278C70C5-96CF-4A46-B9C7-4CE8566F4CC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6250" y="1624013"/>
            <a:ext cx="8191500" cy="3609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53845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B248534-82CC-4D0C-8551-FFAE80E3FF90}"/>
              </a:ext>
            </a:extLst>
          </p:cNvPr>
          <p:cNvSpPr>
            <a:spLocks noGrp="1"/>
          </p:cNvSpPr>
          <p:nvPr>
            <p:ph type="body" sz="quarter" idx="13"/>
          </p:nvPr>
        </p:nvSpPr>
        <p:spPr/>
        <p:txBody>
          <a:bodyPr/>
          <a:lstStyle/>
          <a:p>
            <a:r>
              <a:rPr lang="en-GB"/>
              <a:t>Did their notebooks support their studies?</a:t>
            </a:r>
          </a:p>
        </p:txBody>
      </p:sp>
      <p:sp>
        <p:nvSpPr>
          <p:cNvPr id="4" name="Title 3">
            <a:extLst>
              <a:ext uri="{FF2B5EF4-FFF2-40B4-BE49-F238E27FC236}">
                <a16:creationId xmlns:a16="http://schemas.microsoft.com/office/drawing/2014/main" id="{25EFCE3A-2F4B-483B-9FB4-ADCC5D30C3E7}"/>
              </a:ext>
            </a:extLst>
          </p:cNvPr>
          <p:cNvSpPr>
            <a:spLocks noGrp="1"/>
          </p:cNvSpPr>
          <p:nvPr>
            <p:ph type="ctrTitle"/>
          </p:nvPr>
        </p:nvSpPr>
        <p:spPr>
          <a:xfrm>
            <a:off x="432000" y="504394"/>
            <a:ext cx="3954020" cy="251999"/>
          </a:xfrm>
        </p:spPr>
        <p:txBody>
          <a:bodyPr/>
          <a:lstStyle/>
          <a:p>
            <a:r>
              <a:rPr lang="en-GB"/>
              <a:t>Thematic Analysis of Interview Transcripts</a:t>
            </a:r>
          </a:p>
        </p:txBody>
      </p:sp>
      <p:sp>
        <p:nvSpPr>
          <p:cNvPr id="6" name="Content Placeholder 5">
            <a:extLst>
              <a:ext uri="{FF2B5EF4-FFF2-40B4-BE49-F238E27FC236}">
                <a16:creationId xmlns:a16="http://schemas.microsoft.com/office/drawing/2014/main" id="{1CFAFD09-BBA8-4EC7-862C-F4CA58AA6C1B}"/>
              </a:ext>
            </a:extLst>
          </p:cNvPr>
          <p:cNvSpPr>
            <a:spLocks noGrp="1"/>
          </p:cNvSpPr>
          <p:nvPr>
            <p:ph idx="1"/>
          </p:nvPr>
        </p:nvSpPr>
        <p:spPr>
          <a:xfrm>
            <a:off x="359773" y="1107075"/>
            <a:ext cx="8263493" cy="3839836"/>
          </a:xfrm>
        </p:spPr>
        <p:txBody>
          <a:bodyPr/>
          <a:lstStyle/>
          <a:p>
            <a:endParaRPr lang="en-GB"/>
          </a:p>
          <a:p>
            <a:r>
              <a:rPr lang="en-GB" sz="2000"/>
              <a:t>"I’d read through all the theoretical stuff first and then I’d tackle the practical stuff afterwards. ….They were very separate in my mind."</a:t>
            </a:r>
            <a:endParaRPr lang="en-GB"/>
          </a:p>
          <a:p>
            <a:endParaRPr lang="en-GB"/>
          </a:p>
          <a:p>
            <a:r>
              <a:rPr lang="en-GB" sz="2000"/>
              <a:t>"Working through the materials and kind of seeing the benefit of working in that kind of environment of mixing both the kind of the code, your visuals, and your descriptive findings in one place it’s a very compelling way of working generally for kind of these data analytics type problems."</a:t>
            </a:r>
          </a:p>
          <a:p>
            <a:endParaRPr lang="en-GB"/>
          </a:p>
          <a:p>
            <a:r>
              <a:rPr lang="en-GB" sz="2000"/>
              <a:t>"I liked the fact that the notebooks were immediate, you didn’t have to sort of mess around getting set up with like an IDE or compiling code or anything like that, it more or less just ran, you know, you can type a line of code and then you get an immediate response."</a:t>
            </a:r>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r>
              <a:rPr lang="en-GB"/>
              <a:t>“</a:t>
            </a:r>
          </a:p>
          <a:p>
            <a:endParaRPr lang="en-GB"/>
          </a:p>
          <a:p>
            <a:endParaRPr lang="en-GB"/>
          </a:p>
          <a:p>
            <a:r>
              <a:rPr lang="en-GB"/>
              <a:t>“</a:t>
            </a:r>
          </a:p>
        </p:txBody>
      </p:sp>
      <p:sp>
        <p:nvSpPr>
          <p:cNvPr id="7" name="TextBox 6">
            <a:extLst>
              <a:ext uri="{FF2B5EF4-FFF2-40B4-BE49-F238E27FC236}">
                <a16:creationId xmlns:a16="http://schemas.microsoft.com/office/drawing/2014/main" id="{6B435561-F08A-4863-9E5E-855657CAE0A7}"/>
              </a:ext>
            </a:extLst>
          </p:cNvPr>
          <p:cNvSpPr txBox="1"/>
          <p:nvPr/>
        </p:nvSpPr>
        <p:spPr>
          <a:xfrm>
            <a:off x="388800" y="5143129"/>
            <a:ext cx="8243755" cy="1384995"/>
          </a:xfrm>
          <a:prstGeom prst="rect">
            <a:avLst/>
          </a:prstGeom>
          <a:noFill/>
        </p:spPr>
        <p:txBody>
          <a:bodyPr wrap="square" rtlCol="0">
            <a:spAutoFit/>
          </a:bodyPr>
          <a:lstStyle/>
          <a:p>
            <a:r>
              <a:rPr lang="en-GB" sz="2800">
                <a:solidFill>
                  <a:srgbClr val="0070C0"/>
                </a:solidFill>
              </a:rPr>
              <a:t>Different students unsurprisingly used the notebooks in different ways…but the notebooks appeared to support different learning styles well.</a:t>
            </a:r>
          </a:p>
        </p:txBody>
      </p:sp>
    </p:spTree>
    <p:extLst>
      <p:ext uri="{BB962C8B-B14F-4D97-AF65-F5344CB8AC3E}">
        <p14:creationId xmlns:p14="http://schemas.microsoft.com/office/powerpoint/2010/main" val="6229769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83E46-43E1-4B7C-BF10-E4328C0D77F4}"/>
              </a:ext>
            </a:extLst>
          </p:cNvPr>
          <p:cNvSpPr>
            <a:spLocks noGrp="1"/>
          </p:cNvSpPr>
          <p:nvPr>
            <p:ph type="ctrTitle"/>
          </p:nvPr>
        </p:nvSpPr>
        <p:spPr>
          <a:xfrm>
            <a:off x="1775316" y="3179701"/>
            <a:ext cx="5400000" cy="997196"/>
          </a:xfrm>
        </p:spPr>
        <p:txBody>
          <a:bodyPr/>
          <a:lstStyle/>
          <a:p>
            <a:r>
              <a:rPr lang="en-GB"/>
              <a:t>Integrating information sources</a:t>
            </a:r>
          </a:p>
        </p:txBody>
      </p:sp>
      <p:sp>
        <p:nvSpPr>
          <p:cNvPr id="3" name="Subtitle 2">
            <a:extLst>
              <a:ext uri="{FF2B5EF4-FFF2-40B4-BE49-F238E27FC236}">
                <a16:creationId xmlns:a16="http://schemas.microsoft.com/office/drawing/2014/main" id="{662FC8E6-0410-4A4A-BE2B-FD5DB5B504FC}"/>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41545660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B1D8889-813F-42C7-8F74-DCDCF5AC75A8}"/>
              </a:ext>
            </a:extLst>
          </p:cNvPr>
          <p:cNvSpPr>
            <a:spLocks noGrp="1"/>
          </p:cNvSpPr>
          <p:nvPr>
            <p:ph type="body" sz="quarter" idx="13"/>
          </p:nvPr>
        </p:nvSpPr>
        <p:spPr>
          <a:xfrm>
            <a:off x="388801" y="761442"/>
            <a:ext cx="7418105" cy="628446"/>
          </a:xfrm>
        </p:spPr>
        <p:txBody>
          <a:bodyPr/>
          <a:lstStyle/>
          <a:p>
            <a:r>
              <a:rPr lang="en-GB"/>
              <a:t>The order of use number indicates at what point in the module the student looked at that source, where 1 is the first source looked at and 7 the last. They may have selected more than time to indicate revision of material.</a:t>
            </a:r>
          </a:p>
        </p:txBody>
      </p:sp>
      <p:sp>
        <p:nvSpPr>
          <p:cNvPr id="4" name="Title 3">
            <a:extLst>
              <a:ext uri="{FF2B5EF4-FFF2-40B4-BE49-F238E27FC236}">
                <a16:creationId xmlns:a16="http://schemas.microsoft.com/office/drawing/2014/main" id="{0D3F639C-D114-4070-B527-BC01A06AB1D6}"/>
              </a:ext>
            </a:extLst>
          </p:cNvPr>
          <p:cNvSpPr>
            <a:spLocks noGrp="1"/>
          </p:cNvSpPr>
          <p:nvPr>
            <p:ph type="ctrTitle"/>
          </p:nvPr>
        </p:nvSpPr>
        <p:spPr>
          <a:xfrm>
            <a:off x="432000" y="544317"/>
            <a:ext cx="3340747" cy="217125"/>
          </a:xfrm>
        </p:spPr>
        <p:txBody>
          <a:bodyPr/>
          <a:lstStyle/>
          <a:p>
            <a:r>
              <a:rPr lang="en-GB"/>
              <a:t>Survey: Order of use by study material</a:t>
            </a:r>
          </a:p>
        </p:txBody>
      </p:sp>
      <p:pic>
        <p:nvPicPr>
          <p:cNvPr id="1026" name="Picture 2">
            <a:extLst>
              <a:ext uri="{FF2B5EF4-FFF2-40B4-BE49-F238E27FC236}">
                <a16:creationId xmlns:a16="http://schemas.microsoft.com/office/drawing/2014/main" id="{B50EFA8D-738B-4284-A801-7ADC8F2D11B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6744" y="4100133"/>
            <a:ext cx="3709054" cy="269925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CA5CAEF2-79AE-44B4-91B5-CF28AA246165}"/>
              </a:ext>
            </a:extLst>
          </p:cNvPr>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4429582" y="4100133"/>
            <a:ext cx="3709054" cy="269926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818B5219-2CF3-4E4C-AFEB-38604E33CE7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1999" y="1356329"/>
            <a:ext cx="3733799" cy="264794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7F52A2B8-C064-4F7D-AFA4-F01DEA2499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29582" y="1356329"/>
            <a:ext cx="3733799" cy="2717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14269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EFCE3A-2F4B-483B-9FB4-ADCC5D30C3E7}"/>
              </a:ext>
            </a:extLst>
          </p:cNvPr>
          <p:cNvSpPr>
            <a:spLocks noGrp="1"/>
          </p:cNvSpPr>
          <p:nvPr>
            <p:ph type="ctrTitle"/>
          </p:nvPr>
        </p:nvSpPr>
        <p:spPr>
          <a:xfrm>
            <a:off x="432000" y="504394"/>
            <a:ext cx="3954020" cy="251999"/>
          </a:xfrm>
        </p:spPr>
        <p:txBody>
          <a:bodyPr/>
          <a:lstStyle/>
          <a:p>
            <a:r>
              <a:rPr lang="en-GB"/>
              <a:t>Thematic Analysis of Interview Transcripts</a:t>
            </a:r>
          </a:p>
        </p:txBody>
      </p:sp>
      <p:sp>
        <p:nvSpPr>
          <p:cNvPr id="6" name="Content Placeholder 5">
            <a:extLst>
              <a:ext uri="{FF2B5EF4-FFF2-40B4-BE49-F238E27FC236}">
                <a16:creationId xmlns:a16="http://schemas.microsoft.com/office/drawing/2014/main" id="{1CFAFD09-BBA8-4EC7-862C-F4CA58AA6C1B}"/>
              </a:ext>
            </a:extLst>
          </p:cNvPr>
          <p:cNvSpPr>
            <a:spLocks noGrp="1"/>
          </p:cNvSpPr>
          <p:nvPr>
            <p:ph idx="1"/>
          </p:nvPr>
        </p:nvSpPr>
        <p:spPr>
          <a:xfrm>
            <a:off x="388801" y="1150618"/>
            <a:ext cx="8263493" cy="3839836"/>
          </a:xfrm>
        </p:spPr>
        <p:txBody>
          <a:bodyPr/>
          <a:lstStyle/>
          <a:p>
            <a:r>
              <a:rPr lang="en-GB" sz="2000"/>
              <a:t>“I prefer to understand the theory before diving into the practical so I tended to read the theory side before dipping into the practical and do that all in one big go."</a:t>
            </a:r>
          </a:p>
          <a:p>
            <a:r>
              <a:rPr lang="en-GB" sz="2000"/>
              <a:t>“I would read through the materials on the website as though it was an online book and …use the practical examples presented in the </a:t>
            </a:r>
            <a:r>
              <a:rPr lang="en-GB" sz="2000" err="1"/>
              <a:t>Jupyter</a:t>
            </a:r>
            <a:r>
              <a:rPr lang="en-GB" sz="2000"/>
              <a:t> workbooks to either reinforce it or to pull it apart and prod it should I not think I’ve quite understood it."</a:t>
            </a:r>
          </a:p>
          <a:p>
            <a:r>
              <a:rPr lang="en-GB" sz="2000"/>
              <a:t>“As soon as I was able to answer the assignment question sufficiently well to my satisfaction I then moved on to the next phase of reading theory for the rest of the module."</a:t>
            </a:r>
          </a:p>
          <a:p>
            <a:endParaRPr lang="en-GB" sz="2000"/>
          </a:p>
          <a:p>
            <a:endParaRPr lang="en-GB" sz="2000"/>
          </a:p>
          <a:p>
            <a:endParaRPr lang="en-GB"/>
          </a:p>
          <a:p>
            <a:endParaRPr lang="en-GB"/>
          </a:p>
          <a:p>
            <a:endParaRPr lang="en-GB"/>
          </a:p>
          <a:p>
            <a:endParaRPr lang="en-GB"/>
          </a:p>
          <a:p>
            <a:endParaRPr lang="en-GB"/>
          </a:p>
          <a:p>
            <a:endParaRPr lang="en-GB"/>
          </a:p>
          <a:p>
            <a:endParaRPr lang="en-GB"/>
          </a:p>
          <a:p>
            <a:r>
              <a:rPr lang="en-GB"/>
              <a:t>“</a:t>
            </a:r>
          </a:p>
          <a:p>
            <a:endParaRPr lang="en-GB"/>
          </a:p>
          <a:p>
            <a:endParaRPr lang="en-GB"/>
          </a:p>
          <a:p>
            <a:r>
              <a:rPr lang="en-GB"/>
              <a:t>“</a:t>
            </a:r>
          </a:p>
        </p:txBody>
      </p:sp>
      <p:sp>
        <p:nvSpPr>
          <p:cNvPr id="7" name="TextBox 6">
            <a:extLst>
              <a:ext uri="{FF2B5EF4-FFF2-40B4-BE49-F238E27FC236}">
                <a16:creationId xmlns:a16="http://schemas.microsoft.com/office/drawing/2014/main" id="{6B435561-F08A-4863-9E5E-855657CAE0A7}"/>
              </a:ext>
            </a:extLst>
          </p:cNvPr>
          <p:cNvSpPr txBox="1"/>
          <p:nvPr/>
        </p:nvSpPr>
        <p:spPr>
          <a:xfrm>
            <a:off x="432342" y="4823814"/>
            <a:ext cx="8243755" cy="1384995"/>
          </a:xfrm>
          <a:prstGeom prst="rect">
            <a:avLst/>
          </a:prstGeom>
          <a:noFill/>
        </p:spPr>
        <p:txBody>
          <a:bodyPr wrap="square" rtlCol="0">
            <a:spAutoFit/>
          </a:bodyPr>
          <a:lstStyle/>
          <a:p>
            <a:r>
              <a:rPr lang="en-GB" sz="2800">
                <a:solidFill>
                  <a:srgbClr val="0070C0"/>
                </a:solidFill>
              </a:rPr>
              <a:t>Students seemed to cope well with the mix of notebooks for practical work and theory on the VLE</a:t>
            </a:r>
          </a:p>
        </p:txBody>
      </p:sp>
      <p:sp>
        <p:nvSpPr>
          <p:cNvPr id="10" name="Text Placeholder 4">
            <a:extLst>
              <a:ext uri="{FF2B5EF4-FFF2-40B4-BE49-F238E27FC236}">
                <a16:creationId xmlns:a16="http://schemas.microsoft.com/office/drawing/2014/main" id="{7A91E800-EA13-41F0-A76C-43AD786E178D}"/>
              </a:ext>
            </a:extLst>
          </p:cNvPr>
          <p:cNvSpPr>
            <a:spLocks noGrp="1"/>
          </p:cNvSpPr>
          <p:nvPr>
            <p:ph type="body" sz="quarter" idx="13"/>
          </p:nvPr>
        </p:nvSpPr>
        <p:spPr>
          <a:xfrm>
            <a:off x="388938" y="762000"/>
            <a:ext cx="7418387" cy="250825"/>
          </a:xfrm>
        </p:spPr>
        <p:txBody>
          <a:bodyPr/>
          <a:lstStyle/>
          <a:p>
            <a:r>
              <a:rPr lang="en-GB"/>
              <a:t>Could they integrate theory and practice effectively?</a:t>
            </a:r>
          </a:p>
        </p:txBody>
      </p:sp>
    </p:spTree>
    <p:extLst>
      <p:ext uri="{BB962C8B-B14F-4D97-AF65-F5344CB8AC3E}">
        <p14:creationId xmlns:p14="http://schemas.microsoft.com/office/powerpoint/2010/main" val="31775249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EFCE3A-2F4B-483B-9FB4-ADCC5D30C3E7}"/>
              </a:ext>
            </a:extLst>
          </p:cNvPr>
          <p:cNvSpPr>
            <a:spLocks noGrp="1"/>
          </p:cNvSpPr>
          <p:nvPr>
            <p:ph type="ctrTitle"/>
          </p:nvPr>
        </p:nvSpPr>
        <p:spPr>
          <a:xfrm>
            <a:off x="432000" y="504394"/>
            <a:ext cx="3954020" cy="251999"/>
          </a:xfrm>
        </p:spPr>
        <p:txBody>
          <a:bodyPr/>
          <a:lstStyle/>
          <a:p>
            <a:r>
              <a:rPr lang="en-GB"/>
              <a:t>Thematic Analysis of Interview Transcripts</a:t>
            </a:r>
          </a:p>
        </p:txBody>
      </p:sp>
      <p:sp>
        <p:nvSpPr>
          <p:cNvPr id="6" name="Content Placeholder 5">
            <a:extLst>
              <a:ext uri="{FF2B5EF4-FFF2-40B4-BE49-F238E27FC236}">
                <a16:creationId xmlns:a16="http://schemas.microsoft.com/office/drawing/2014/main" id="{1CFAFD09-BBA8-4EC7-862C-F4CA58AA6C1B}"/>
              </a:ext>
            </a:extLst>
          </p:cNvPr>
          <p:cNvSpPr>
            <a:spLocks noGrp="1"/>
          </p:cNvSpPr>
          <p:nvPr>
            <p:ph idx="1"/>
          </p:nvPr>
        </p:nvSpPr>
        <p:spPr>
          <a:xfrm>
            <a:off x="388801" y="1150618"/>
            <a:ext cx="8263493" cy="3839836"/>
          </a:xfrm>
        </p:spPr>
        <p:txBody>
          <a:bodyPr/>
          <a:lstStyle/>
          <a:p>
            <a:endParaRPr lang="en-GB" sz="2000"/>
          </a:p>
          <a:p>
            <a:r>
              <a:rPr lang="en-GB" sz="2000"/>
              <a:t>“I'm fairly familiar with the concepts of programming, so I tend to go through the note books first, then attempt the </a:t>
            </a:r>
            <a:r>
              <a:rPr lang="en-GB" sz="2000" err="1"/>
              <a:t>iCMA</a:t>
            </a:r>
            <a:r>
              <a:rPr lang="en-GB" sz="2000"/>
              <a:t> questions the first time around then do some more studying.”</a:t>
            </a:r>
          </a:p>
          <a:p>
            <a:endParaRPr lang="en-GB" sz="2000"/>
          </a:p>
          <a:p>
            <a:r>
              <a:rPr lang="en-GB" sz="2000"/>
              <a:t>“I think there were some points in the reading where I was referred to a notebook and in the well behaved little student that I am I would duly go away and do it at that point.”</a:t>
            </a:r>
          </a:p>
          <a:p>
            <a:endParaRPr lang="en-GB"/>
          </a:p>
          <a:p>
            <a:endParaRPr lang="en-GB"/>
          </a:p>
          <a:p>
            <a:endParaRPr lang="en-GB"/>
          </a:p>
          <a:p>
            <a:endParaRPr lang="en-GB"/>
          </a:p>
          <a:p>
            <a:endParaRPr lang="en-GB"/>
          </a:p>
          <a:p>
            <a:endParaRPr lang="en-GB"/>
          </a:p>
          <a:p>
            <a:endParaRPr lang="en-GB"/>
          </a:p>
          <a:p>
            <a:r>
              <a:rPr lang="en-GB"/>
              <a:t>“</a:t>
            </a:r>
          </a:p>
          <a:p>
            <a:endParaRPr lang="en-GB"/>
          </a:p>
          <a:p>
            <a:endParaRPr lang="en-GB"/>
          </a:p>
          <a:p>
            <a:r>
              <a:rPr lang="en-GB"/>
              <a:t>“</a:t>
            </a:r>
          </a:p>
        </p:txBody>
      </p:sp>
      <p:sp>
        <p:nvSpPr>
          <p:cNvPr id="7" name="TextBox 6">
            <a:extLst>
              <a:ext uri="{FF2B5EF4-FFF2-40B4-BE49-F238E27FC236}">
                <a16:creationId xmlns:a16="http://schemas.microsoft.com/office/drawing/2014/main" id="{6B435561-F08A-4863-9E5E-855657CAE0A7}"/>
              </a:ext>
            </a:extLst>
          </p:cNvPr>
          <p:cNvSpPr txBox="1"/>
          <p:nvPr/>
        </p:nvSpPr>
        <p:spPr>
          <a:xfrm>
            <a:off x="446857" y="4214214"/>
            <a:ext cx="8243755" cy="954107"/>
          </a:xfrm>
          <a:prstGeom prst="rect">
            <a:avLst/>
          </a:prstGeom>
          <a:noFill/>
        </p:spPr>
        <p:txBody>
          <a:bodyPr wrap="square" rtlCol="0">
            <a:spAutoFit/>
          </a:bodyPr>
          <a:lstStyle/>
          <a:p>
            <a:r>
              <a:rPr lang="en-GB" sz="2800">
                <a:solidFill>
                  <a:srgbClr val="0070C0"/>
                </a:solidFill>
              </a:rPr>
              <a:t>…and some students followed the rules to the letter.</a:t>
            </a:r>
          </a:p>
        </p:txBody>
      </p:sp>
      <p:sp>
        <p:nvSpPr>
          <p:cNvPr id="10" name="Text Placeholder 4">
            <a:extLst>
              <a:ext uri="{FF2B5EF4-FFF2-40B4-BE49-F238E27FC236}">
                <a16:creationId xmlns:a16="http://schemas.microsoft.com/office/drawing/2014/main" id="{7A91E800-EA13-41F0-A76C-43AD786E178D}"/>
              </a:ext>
            </a:extLst>
          </p:cNvPr>
          <p:cNvSpPr>
            <a:spLocks noGrp="1"/>
          </p:cNvSpPr>
          <p:nvPr>
            <p:ph type="body" sz="quarter" idx="13"/>
          </p:nvPr>
        </p:nvSpPr>
        <p:spPr>
          <a:xfrm>
            <a:off x="388938" y="762000"/>
            <a:ext cx="7418387" cy="250825"/>
          </a:xfrm>
        </p:spPr>
        <p:txBody>
          <a:bodyPr/>
          <a:lstStyle/>
          <a:p>
            <a:r>
              <a:rPr lang="en-GB"/>
              <a:t>Could they integrate theory and practice effectively?</a:t>
            </a:r>
          </a:p>
        </p:txBody>
      </p:sp>
    </p:spTree>
    <p:extLst>
      <p:ext uri="{BB962C8B-B14F-4D97-AF65-F5344CB8AC3E}">
        <p14:creationId xmlns:p14="http://schemas.microsoft.com/office/powerpoint/2010/main" val="31775249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915B6-5E2D-4411-ABEA-149F838D56DC}"/>
              </a:ext>
            </a:extLst>
          </p:cNvPr>
          <p:cNvSpPr>
            <a:spLocks noGrp="1"/>
          </p:cNvSpPr>
          <p:nvPr>
            <p:ph type="ctrTitle"/>
          </p:nvPr>
        </p:nvSpPr>
        <p:spPr>
          <a:xfrm>
            <a:off x="1775316" y="3179701"/>
            <a:ext cx="5400000" cy="997196"/>
          </a:xfrm>
        </p:spPr>
        <p:txBody>
          <a:bodyPr/>
          <a:lstStyle/>
          <a:p>
            <a:r>
              <a:rPr lang="en-GB"/>
              <a:t>How prepared were the students?</a:t>
            </a:r>
          </a:p>
        </p:txBody>
      </p:sp>
      <p:sp>
        <p:nvSpPr>
          <p:cNvPr id="3" name="Subtitle 2">
            <a:extLst>
              <a:ext uri="{FF2B5EF4-FFF2-40B4-BE49-F238E27FC236}">
                <a16:creationId xmlns:a16="http://schemas.microsoft.com/office/drawing/2014/main" id="{ECE071E1-31D3-404E-9BEF-9746832BB828}"/>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19467647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a:extLst>
              <a:ext uri="{FF2B5EF4-FFF2-40B4-BE49-F238E27FC236}">
                <a16:creationId xmlns:a16="http://schemas.microsoft.com/office/drawing/2014/main" id="{E8720E86-66F9-4157-81AE-37A7E95757E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20342"/>
          <a:stretch/>
        </p:blipFill>
        <p:spPr bwMode="auto">
          <a:xfrm>
            <a:off x="2442934" y="2062949"/>
            <a:ext cx="5798223" cy="211413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124308C0-5130-421A-931E-DCC9BD455ED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273"/>
          <a:stretch/>
        </p:blipFill>
        <p:spPr bwMode="auto">
          <a:xfrm>
            <a:off x="2452289" y="35660"/>
            <a:ext cx="5785352" cy="2058324"/>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a:extLst>
              <a:ext uri="{FF2B5EF4-FFF2-40B4-BE49-F238E27FC236}">
                <a16:creationId xmlns:a16="http://schemas.microsoft.com/office/drawing/2014/main" id="{84067537-E67C-4EB9-8EA3-0DC887898AF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794"/>
          <a:stretch/>
        </p:blipFill>
        <p:spPr bwMode="auto">
          <a:xfrm>
            <a:off x="2442934" y="4119394"/>
            <a:ext cx="5801091" cy="270294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8C03AC0-24E0-4D0F-AC61-4A13AEBA134D}"/>
              </a:ext>
            </a:extLst>
          </p:cNvPr>
          <p:cNvSpPr txBox="1"/>
          <p:nvPr/>
        </p:nvSpPr>
        <p:spPr>
          <a:xfrm>
            <a:off x="132800" y="5299744"/>
            <a:ext cx="2177169" cy="1477328"/>
          </a:xfrm>
          <a:prstGeom prst="rect">
            <a:avLst/>
          </a:prstGeom>
          <a:noFill/>
        </p:spPr>
        <p:txBody>
          <a:bodyPr wrap="square" rtlCol="0">
            <a:spAutoFit/>
          </a:bodyPr>
          <a:lstStyle/>
          <a:p>
            <a:r>
              <a:rPr lang="en-GB"/>
              <a:t>Longer bars means more responses, so compare proportions of answers</a:t>
            </a:r>
          </a:p>
        </p:txBody>
      </p:sp>
      <p:sp>
        <p:nvSpPr>
          <p:cNvPr id="6" name="Arrow: Down 5">
            <a:extLst>
              <a:ext uri="{FF2B5EF4-FFF2-40B4-BE49-F238E27FC236}">
                <a16:creationId xmlns:a16="http://schemas.microsoft.com/office/drawing/2014/main" id="{8BCFB413-761F-43DE-8A07-92139D41EC4F}"/>
              </a:ext>
            </a:extLst>
          </p:cNvPr>
          <p:cNvSpPr/>
          <p:nvPr/>
        </p:nvSpPr>
        <p:spPr>
          <a:xfrm>
            <a:off x="271604" y="364964"/>
            <a:ext cx="2177169" cy="4697796"/>
          </a:xfrm>
          <a:prstGeom prst="downArrow">
            <a:avLst>
              <a:gd name="adj1" fmla="val 59148"/>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Students becoming more prepared as time goes on</a:t>
            </a:r>
          </a:p>
        </p:txBody>
      </p:sp>
      <p:sp>
        <p:nvSpPr>
          <p:cNvPr id="7" name="Title 3">
            <a:extLst>
              <a:ext uri="{FF2B5EF4-FFF2-40B4-BE49-F238E27FC236}">
                <a16:creationId xmlns:a16="http://schemas.microsoft.com/office/drawing/2014/main" id="{80253BFF-56CE-4354-A756-428584FE2A40}"/>
              </a:ext>
            </a:extLst>
          </p:cNvPr>
          <p:cNvSpPr>
            <a:spLocks noGrp="1"/>
          </p:cNvSpPr>
          <p:nvPr>
            <p:ph type="ctrTitle"/>
          </p:nvPr>
        </p:nvSpPr>
        <p:spPr>
          <a:xfrm>
            <a:off x="181387" y="35660"/>
            <a:ext cx="3954020" cy="251999"/>
          </a:xfrm>
        </p:spPr>
        <p:txBody>
          <a:bodyPr/>
          <a:lstStyle/>
          <a:p>
            <a:r>
              <a:rPr lang="en-GB"/>
              <a:t>Survey results</a:t>
            </a:r>
          </a:p>
        </p:txBody>
      </p:sp>
    </p:spTree>
    <p:extLst>
      <p:ext uri="{BB962C8B-B14F-4D97-AF65-F5344CB8AC3E}">
        <p14:creationId xmlns:p14="http://schemas.microsoft.com/office/powerpoint/2010/main" val="30622919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B248534-82CC-4D0C-8551-FFAE80E3FF90}"/>
              </a:ext>
            </a:extLst>
          </p:cNvPr>
          <p:cNvSpPr>
            <a:spLocks noGrp="1"/>
          </p:cNvSpPr>
          <p:nvPr>
            <p:ph type="body" sz="quarter" idx="13"/>
          </p:nvPr>
        </p:nvSpPr>
        <p:spPr/>
        <p:txBody>
          <a:bodyPr/>
          <a:lstStyle/>
          <a:p>
            <a:r>
              <a:rPr lang="en-GB"/>
              <a:t>Were there technological problems?</a:t>
            </a:r>
          </a:p>
        </p:txBody>
      </p:sp>
      <p:sp>
        <p:nvSpPr>
          <p:cNvPr id="4" name="Title 3">
            <a:extLst>
              <a:ext uri="{FF2B5EF4-FFF2-40B4-BE49-F238E27FC236}">
                <a16:creationId xmlns:a16="http://schemas.microsoft.com/office/drawing/2014/main" id="{25EFCE3A-2F4B-483B-9FB4-ADCC5D30C3E7}"/>
              </a:ext>
            </a:extLst>
          </p:cNvPr>
          <p:cNvSpPr>
            <a:spLocks noGrp="1"/>
          </p:cNvSpPr>
          <p:nvPr>
            <p:ph type="ctrTitle"/>
          </p:nvPr>
        </p:nvSpPr>
        <p:spPr>
          <a:xfrm>
            <a:off x="432000" y="504394"/>
            <a:ext cx="3954020" cy="251999"/>
          </a:xfrm>
        </p:spPr>
        <p:txBody>
          <a:bodyPr/>
          <a:lstStyle/>
          <a:p>
            <a:r>
              <a:rPr lang="en-GB"/>
              <a:t>Thematic Analysis of Interview Transcripts</a:t>
            </a:r>
          </a:p>
        </p:txBody>
      </p:sp>
      <p:sp>
        <p:nvSpPr>
          <p:cNvPr id="6" name="Content Placeholder 5">
            <a:extLst>
              <a:ext uri="{FF2B5EF4-FFF2-40B4-BE49-F238E27FC236}">
                <a16:creationId xmlns:a16="http://schemas.microsoft.com/office/drawing/2014/main" id="{1CFAFD09-BBA8-4EC7-862C-F4CA58AA6C1B}"/>
              </a:ext>
            </a:extLst>
          </p:cNvPr>
          <p:cNvSpPr>
            <a:spLocks noGrp="1"/>
          </p:cNvSpPr>
          <p:nvPr>
            <p:ph idx="1"/>
          </p:nvPr>
        </p:nvSpPr>
        <p:spPr>
          <a:xfrm>
            <a:off x="388801" y="1150618"/>
            <a:ext cx="8263493" cy="2753725"/>
          </a:xfrm>
        </p:spPr>
        <p:txBody>
          <a:bodyPr lIns="36000" tIns="36000" rIns="36000" bIns="36000" anchor="t"/>
          <a:lstStyle/>
          <a:p>
            <a:r>
              <a:rPr lang="en-GB" sz="2000"/>
              <a:t>“Virtual machines …obviously they can take quite a lot of storage space."</a:t>
            </a:r>
          </a:p>
          <a:p>
            <a:r>
              <a:rPr lang="en-GB" sz="2000"/>
              <a:t>"I installed the VM onto a Debian Linux host machine, and this required some additional work to find relevant dependencies, configuration settings, etc..."</a:t>
            </a:r>
          </a:p>
          <a:p>
            <a:r>
              <a:rPr lang="en-GB" sz="2000"/>
              <a:t>"This wasn't an issue during the module, but I used </a:t>
            </a:r>
            <a:r>
              <a:rPr lang="en-GB" sz="2000" err="1"/>
              <a:t>Jupyter</a:t>
            </a:r>
            <a:r>
              <a:rPr lang="en-GB" sz="2000"/>
              <a:t> notebooks in my final project to use with TensorFlow and found performance was an issue when running in the VM due to the VM configuration."</a:t>
            </a:r>
          </a:p>
          <a:p>
            <a:r>
              <a:rPr lang="en-GB" sz="2000"/>
              <a:t>"Theoretically …it should have been possible to run [a notebook]  on someone else’s environment but...it could have been a bit problematic if you were running a piece of code that expected a particular amount of RAM or data storage knowledge."</a:t>
            </a:r>
          </a:p>
          <a:p>
            <a:r>
              <a:rPr lang="en-GB" sz="2000"/>
              <a:t>"They are great for users with no Python of database experience but this would be rare by the point of stage 3 and the notebooks are very frustrating to complete simple tasks in."</a:t>
            </a:r>
          </a:p>
          <a:p>
            <a:endParaRPr lang="en-GB"/>
          </a:p>
          <a:p>
            <a:endParaRPr lang="en-GB"/>
          </a:p>
          <a:p>
            <a:r>
              <a:rPr lang="en-GB"/>
              <a:t>“</a:t>
            </a:r>
          </a:p>
          <a:p>
            <a:endParaRPr lang="en-GB"/>
          </a:p>
          <a:p>
            <a:endParaRPr lang="en-GB"/>
          </a:p>
        </p:txBody>
      </p:sp>
      <p:sp>
        <p:nvSpPr>
          <p:cNvPr id="7" name="TextBox 6"/>
          <p:cNvSpPr txBox="1"/>
          <p:nvPr/>
        </p:nvSpPr>
        <p:spPr>
          <a:xfrm>
            <a:off x="391886" y="6023429"/>
            <a:ext cx="8142514" cy="707886"/>
          </a:xfrm>
          <a:prstGeom prst="rect">
            <a:avLst/>
          </a:prstGeom>
          <a:noFill/>
        </p:spPr>
        <p:txBody>
          <a:bodyPr wrap="square" rtlCol="0">
            <a:spAutoFit/>
          </a:bodyPr>
          <a:lstStyle/>
          <a:p>
            <a:r>
              <a:rPr lang="en-GB" sz="2000">
                <a:solidFill>
                  <a:srgbClr val="0070C0"/>
                </a:solidFill>
              </a:rPr>
              <a:t>There were certainly issues but an optional server environment has proved popular this year and may have fixed some of these.</a:t>
            </a:r>
          </a:p>
        </p:txBody>
      </p:sp>
    </p:spTree>
    <p:extLst>
      <p:ext uri="{BB962C8B-B14F-4D97-AF65-F5344CB8AC3E}">
        <p14:creationId xmlns:p14="http://schemas.microsoft.com/office/powerpoint/2010/main" val="39346884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BAA71-41F8-4D64-AB69-59276F6F1446}"/>
              </a:ext>
            </a:extLst>
          </p:cNvPr>
          <p:cNvSpPr>
            <a:spLocks noGrp="1"/>
          </p:cNvSpPr>
          <p:nvPr>
            <p:ph type="ctrTitle"/>
          </p:nvPr>
        </p:nvSpPr>
        <p:spPr>
          <a:xfrm>
            <a:off x="1775316" y="3179701"/>
            <a:ext cx="5400000" cy="997196"/>
          </a:xfrm>
        </p:spPr>
        <p:txBody>
          <a:bodyPr/>
          <a:lstStyle/>
          <a:p>
            <a:r>
              <a:rPr lang="en-GB"/>
              <a:t>Where did students study?</a:t>
            </a:r>
          </a:p>
        </p:txBody>
      </p:sp>
      <p:sp>
        <p:nvSpPr>
          <p:cNvPr id="3" name="Subtitle 2">
            <a:extLst>
              <a:ext uri="{FF2B5EF4-FFF2-40B4-BE49-F238E27FC236}">
                <a16:creationId xmlns:a16="http://schemas.microsoft.com/office/drawing/2014/main" id="{65E67963-82E6-4547-9046-3246B5236CB6}"/>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257480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1CE4E7-8234-4A66-9149-C8CDF4FF8107}"/>
              </a:ext>
            </a:extLst>
          </p:cNvPr>
          <p:cNvSpPr>
            <a:spLocks noGrp="1"/>
          </p:cNvSpPr>
          <p:nvPr>
            <p:ph type="ctrTitle"/>
          </p:nvPr>
        </p:nvSpPr>
        <p:spPr>
          <a:xfrm>
            <a:off x="431999" y="544317"/>
            <a:ext cx="4478667" cy="217125"/>
          </a:xfrm>
        </p:spPr>
        <p:txBody>
          <a:bodyPr/>
          <a:lstStyle/>
          <a:p>
            <a:r>
              <a:rPr lang="en-GB"/>
              <a:t>Survey: Students found resources supported them</a:t>
            </a:r>
          </a:p>
        </p:txBody>
      </p:sp>
      <p:pic>
        <p:nvPicPr>
          <p:cNvPr id="4098" name="Picture 2">
            <a:extLst>
              <a:ext uri="{FF2B5EF4-FFF2-40B4-BE49-F238E27FC236}">
                <a16:creationId xmlns:a16="http://schemas.microsoft.com/office/drawing/2014/main" id="{407E0F74-6D17-4F14-8DBA-ECCD15A5C01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0075" y="1624013"/>
            <a:ext cx="7943850" cy="360997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C544411-1C1B-4ABA-B4C4-9042C0195AC4}"/>
              </a:ext>
            </a:extLst>
          </p:cNvPr>
          <p:cNvSpPr txBox="1"/>
          <p:nvPr/>
        </p:nvSpPr>
        <p:spPr>
          <a:xfrm>
            <a:off x="865974" y="5522716"/>
            <a:ext cx="8060742" cy="369332"/>
          </a:xfrm>
          <a:prstGeom prst="rect">
            <a:avLst/>
          </a:prstGeom>
          <a:noFill/>
        </p:spPr>
        <p:txBody>
          <a:bodyPr wrap="square" rtlCol="0">
            <a:spAutoFit/>
          </a:bodyPr>
          <a:lstStyle/>
          <a:p>
            <a:r>
              <a:rPr lang="en-GB"/>
              <a:t>Longer bars means more responses, so compare proportions of answers</a:t>
            </a:r>
          </a:p>
        </p:txBody>
      </p:sp>
    </p:spTree>
    <p:extLst>
      <p:ext uri="{BB962C8B-B14F-4D97-AF65-F5344CB8AC3E}">
        <p14:creationId xmlns:p14="http://schemas.microsoft.com/office/powerpoint/2010/main" val="10116848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B248534-82CC-4D0C-8551-FFAE80E3FF90}"/>
              </a:ext>
            </a:extLst>
          </p:cNvPr>
          <p:cNvSpPr>
            <a:spLocks noGrp="1"/>
          </p:cNvSpPr>
          <p:nvPr>
            <p:ph type="body" sz="quarter" idx="13"/>
          </p:nvPr>
        </p:nvSpPr>
        <p:spPr/>
        <p:txBody>
          <a:bodyPr/>
          <a:lstStyle/>
          <a:p>
            <a:r>
              <a:rPr lang="en-GB"/>
              <a:t>Did the notebooks dictate when and where they could study?</a:t>
            </a:r>
          </a:p>
        </p:txBody>
      </p:sp>
      <p:sp>
        <p:nvSpPr>
          <p:cNvPr id="4" name="Title 3">
            <a:extLst>
              <a:ext uri="{FF2B5EF4-FFF2-40B4-BE49-F238E27FC236}">
                <a16:creationId xmlns:a16="http://schemas.microsoft.com/office/drawing/2014/main" id="{25EFCE3A-2F4B-483B-9FB4-ADCC5D30C3E7}"/>
              </a:ext>
            </a:extLst>
          </p:cNvPr>
          <p:cNvSpPr>
            <a:spLocks noGrp="1"/>
          </p:cNvSpPr>
          <p:nvPr>
            <p:ph type="ctrTitle"/>
          </p:nvPr>
        </p:nvSpPr>
        <p:spPr>
          <a:xfrm>
            <a:off x="432000" y="504394"/>
            <a:ext cx="3954020" cy="251999"/>
          </a:xfrm>
        </p:spPr>
        <p:txBody>
          <a:bodyPr/>
          <a:lstStyle/>
          <a:p>
            <a:r>
              <a:rPr lang="en-GB"/>
              <a:t>Thematic Analysis of Interview Transcripts</a:t>
            </a:r>
          </a:p>
        </p:txBody>
      </p:sp>
      <p:sp>
        <p:nvSpPr>
          <p:cNvPr id="6" name="Content Placeholder 5">
            <a:extLst>
              <a:ext uri="{FF2B5EF4-FFF2-40B4-BE49-F238E27FC236}">
                <a16:creationId xmlns:a16="http://schemas.microsoft.com/office/drawing/2014/main" id="{1CFAFD09-BBA8-4EC7-862C-F4CA58AA6C1B}"/>
              </a:ext>
            </a:extLst>
          </p:cNvPr>
          <p:cNvSpPr>
            <a:spLocks noGrp="1"/>
          </p:cNvSpPr>
          <p:nvPr>
            <p:ph idx="1"/>
          </p:nvPr>
        </p:nvSpPr>
        <p:spPr>
          <a:xfrm>
            <a:off x="388801" y="1150618"/>
            <a:ext cx="8263493" cy="2661965"/>
          </a:xfrm>
        </p:spPr>
        <p:txBody>
          <a:bodyPr/>
          <a:lstStyle/>
          <a:p>
            <a:r>
              <a:rPr lang="en-GB" sz="2000"/>
              <a:t>"Where I work everything is locked down …however in my break I can use [my] work computer to read materials on the OU website …putting everything on </a:t>
            </a:r>
            <a:r>
              <a:rPr lang="en-GB" sz="2000" err="1"/>
              <a:t>Jupyter</a:t>
            </a:r>
            <a:r>
              <a:rPr lang="en-GB" sz="2000"/>
              <a:t> notes would have made it harder for me to keep up..."</a:t>
            </a:r>
          </a:p>
          <a:p>
            <a:r>
              <a:rPr lang="en-GB" sz="2000"/>
              <a:t>"I was commuting a lot at the time so I’d pick up on bus journeys and train journeys and read them [the materials]  on my mobile phone as much as I could."</a:t>
            </a:r>
          </a:p>
          <a:p>
            <a:r>
              <a:rPr lang="en-GB" sz="2000"/>
              <a:t>"The theoretical material, which was presented by a web browser, I tended to print …and read it paper based."</a:t>
            </a:r>
          </a:p>
          <a:p>
            <a:r>
              <a:rPr lang="en-GB" sz="2000"/>
              <a:t>"I’d go to the library, the local library, I’d go to the pub, and I actually found the background hubbub of noise quite conducive to work."</a:t>
            </a:r>
          </a:p>
          <a:p>
            <a:endParaRPr lang="en-GB"/>
          </a:p>
          <a:p>
            <a:endParaRPr lang="en-GB"/>
          </a:p>
          <a:p>
            <a:endParaRPr lang="en-GB"/>
          </a:p>
          <a:p>
            <a:endParaRPr lang="en-GB"/>
          </a:p>
          <a:p>
            <a:endParaRPr lang="en-GB"/>
          </a:p>
          <a:p>
            <a:endParaRPr lang="en-GB"/>
          </a:p>
          <a:p>
            <a:endParaRPr lang="en-GB"/>
          </a:p>
        </p:txBody>
      </p:sp>
      <p:sp>
        <p:nvSpPr>
          <p:cNvPr id="2" name="TextBox 1">
            <a:extLst>
              <a:ext uri="{FF2B5EF4-FFF2-40B4-BE49-F238E27FC236}">
                <a16:creationId xmlns:a16="http://schemas.microsoft.com/office/drawing/2014/main" id="{4C43465A-2D97-4319-B79B-45A18379F9CE}"/>
              </a:ext>
            </a:extLst>
          </p:cNvPr>
          <p:cNvSpPr txBox="1"/>
          <p:nvPr/>
        </p:nvSpPr>
        <p:spPr>
          <a:xfrm>
            <a:off x="376748" y="4766884"/>
            <a:ext cx="8259253" cy="1569660"/>
          </a:xfrm>
          <a:prstGeom prst="rect">
            <a:avLst/>
          </a:prstGeom>
          <a:noFill/>
        </p:spPr>
        <p:txBody>
          <a:bodyPr wrap="square" rtlCol="0">
            <a:spAutoFit/>
          </a:bodyPr>
          <a:lstStyle/>
          <a:p>
            <a:r>
              <a:rPr lang="en-GB" sz="2400">
                <a:solidFill>
                  <a:srgbClr val="0070C0"/>
                </a:solidFill>
              </a:rPr>
              <a:t>So it’s clear that some students at least need to be able to study some of their materials offline and are choosing which ones work best for them at various times and in various places.</a:t>
            </a:r>
          </a:p>
        </p:txBody>
      </p:sp>
    </p:spTree>
    <p:extLst>
      <p:ext uri="{BB962C8B-B14F-4D97-AF65-F5344CB8AC3E}">
        <p14:creationId xmlns:p14="http://schemas.microsoft.com/office/powerpoint/2010/main" val="29065458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DADCCC2-843C-480C-92C3-18ACFC30C642}"/>
              </a:ext>
            </a:extLst>
          </p:cNvPr>
          <p:cNvSpPr>
            <a:spLocks noGrp="1"/>
          </p:cNvSpPr>
          <p:nvPr>
            <p:ph type="ctrTitle"/>
          </p:nvPr>
        </p:nvSpPr>
        <p:spPr/>
        <p:txBody>
          <a:bodyPr/>
          <a:lstStyle/>
          <a:p>
            <a:r>
              <a:rPr lang="en-GB"/>
              <a:t>Access to information</a:t>
            </a:r>
          </a:p>
        </p:txBody>
      </p:sp>
      <p:sp>
        <p:nvSpPr>
          <p:cNvPr id="6" name="Subtitle 5">
            <a:extLst>
              <a:ext uri="{FF2B5EF4-FFF2-40B4-BE49-F238E27FC236}">
                <a16:creationId xmlns:a16="http://schemas.microsoft.com/office/drawing/2014/main" id="{16296BAE-E797-4244-BB44-97019CAA3523}"/>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28488782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8E03E0E-8C12-4917-8A1E-5C7E78AE7E92}"/>
              </a:ext>
            </a:extLst>
          </p:cNvPr>
          <p:cNvSpPr>
            <a:spLocks noGrp="1"/>
          </p:cNvSpPr>
          <p:nvPr>
            <p:ph type="ctrTitle"/>
          </p:nvPr>
        </p:nvSpPr>
        <p:spPr>
          <a:xfrm>
            <a:off x="432000" y="544317"/>
            <a:ext cx="4140000" cy="217125"/>
          </a:xfrm>
        </p:spPr>
        <p:txBody>
          <a:bodyPr/>
          <a:lstStyle/>
          <a:p>
            <a:r>
              <a:rPr lang="en-GB"/>
              <a:t>Survey: Did Accessibility make a difference?</a:t>
            </a:r>
          </a:p>
        </p:txBody>
      </p:sp>
      <p:sp>
        <p:nvSpPr>
          <p:cNvPr id="4" name="Content Placeholder 3">
            <a:extLst>
              <a:ext uri="{FF2B5EF4-FFF2-40B4-BE49-F238E27FC236}">
                <a16:creationId xmlns:a16="http://schemas.microsoft.com/office/drawing/2014/main" id="{E3737AB5-369D-47B8-9008-5AD1511E88E9}"/>
              </a:ext>
            </a:extLst>
          </p:cNvPr>
          <p:cNvSpPr>
            <a:spLocks noGrp="1"/>
          </p:cNvSpPr>
          <p:nvPr>
            <p:ph idx="1"/>
          </p:nvPr>
        </p:nvSpPr>
        <p:spPr>
          <a:xfrm>
            <a:off x="2406926" y="2070709"/>
            <a:ext cx="6216912" cy="5214348"/>
          </a:xfrm>
        </p:spPr>
        <p:txBody>
          <a:bodyPr lIns="36000" tIns="36000" rIns="36000" bIns="36000" anchor="t"/>
          <a:lstStyle/>
          <a:p>
            <a:r>
              <a:rPr lang="en-GB" sz="1400"/>
              <a:t>“Books are the optimum study resource for a great many people: indexed and easily searched.“</a:t>
            </a:r>
            <a:endParaRPr lang="en-GB" sz="1400" i="1">
              <a:cs typeface="Arial"/>
            </a:endParaRPr>
          </a:p>
          <a:p>
            <a:r>
              <a:rPr lang="en-GB" sz="1400"/>
              <a:t>“There was no guide or appendix for the notebooks. this meant that I had to open up and search through multiple notebooks anytime I needed to find anything.”</a:t>
            </a:r>
          </a:p>
          <a:p>
            <a:r>
              <a:rPr lang="en-GB" sz="1400"/>
              <a:t>“The Jupyter notebooks are a good way to represent small code blocks but for practical activities they are very frustrating to complete simple tasks in and make simple commands on a command line take much longer than normal.”</a:t>
            </a:r>
          </a:p>
          <a:p>
            <a:r>
              <a:rPr lang="en-GB" sz="1400"/>
              <a:t>“It would be immensely helpful to have more, simple questions to work through in Notebook form (not dissimilar to iCMAs) to help embed the volume of techniques in the reading.”</a:t>
            </a:r>
          </a:p>
          <a:p>
            <a:r>
              <a:rPr lang="en-GB" sz="1400"/>
              <a:t>“The Jupyter notebooks have limited formatting capability in comparison to web pages (I have found) so I think the theoretical materials are probably much better presented on web pages rather than Jupyter notebooks.”</a:t>
            </a:r>
          </a:p>
          <a:p>
            <a:r>
              <a:rPr lang="en-GB" sz="1400"/>
              <a:t>“I feel like the notebooks and iCMAs were most useful in terms of learning theoretical concepts in a practical way. However, I found some of them a bit long-winded.”</a:t>
            </a:r>
          </a:p>
          <a:p>
            <a:r>
              <a:rPr lang="en-GB" sz="1400"/>
              <a:t>“I would prefer all theory in the module epub files and just save Jupyter for practicing practical work and assignments. However, after converting the notebooks to html it was quick and easy to search and read them.”</a:t>
            </a:r>
          </a:p>
        </p:txBody>
      </p:sp>
      <p:pic>
        <p:nvPicPr>
          <p:cNvPr id="9224" name="Picture 8">
            <a:extLst>
              <a:ext uri="{FF2B5EF4-FFF2-40B4-BE49-F238E27FC236}">
                <a16:creationId xmlns:a16="http://schemas.microsoft.com/office/drawing/2014/main" id="{D85AD2B6-3DCE-4675-9BBF-5D401FC440C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3544" y="2161073"/>
            <a:ext cx="1981200" cy="433387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D96242C-2E80-409F-B3AB-CB35A4D4B48C}"/>
              </a:ext>
            </a:extLst>
          </p:cNvPr>
          <p:cNvSpPr txBox="1"/>
          <p:nvPr/>
        </p:nvSpPr>
        <p:spPr>
          <a:xfrm>
            <a:off x="402777" y="1047788"/>
            <a:ext cx="814992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a:ea typeface="+mn-lt"/>
                <a:cs typeface="+mn-lt"/>
              </a:rPr>
              <a:t>We saw that students who found the accessibility of notebooks problematic also did not want them used for more teaching, and found the exercises were not useful.</a:t>
            </a:r>
            <a:endParaRPr lang="en-US" sz="1600">
              <a:cs typeface="Arial"/>
            </a:endParaRPr>
          </a:p>
        </p:txBody>
      </p:sp>
    </p:spTree>
    <p:extLst>
      <p:ext uri="{BB962C8B-B14F-4D97-AF65-F5344CB8AC3E}">
        <p14:creationId xmlns:p14="http://schemas.microsoft.com/office/powerpoint/2010/main" val="15652233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B248534-82CC-4D0C-8551-FFAE80E3FF90}"/>
              </a:ext>
            </a:extLst>
          </p:cNvPr>
          <p:cNvSpPr>
            <a:spLocks noGrp="1"/>
          </p:cNvSpPr>
          <p:nvPr>
            <p:ph type="body" sz="quarter" idx="13"/>
          </p:nvPr>
        </p:nvSpPr>
        <p:spPr/>
        <p:txBody>
          <a:bodyPr/>
          <a:lstStyle/>
          <a:p>
            <a:r>
              <a:rPr lang="en-GB"/>
              <a:t>How could the use of notebooks have been improved for usability?</a:t>
            </a:r>
          </a:p>
        </p:txBody>
      </p:sp>
      <p:sp>
        <p:nvSpPr>
          <p:cNvPr id="4" name="Title 3">
            <a:extLst>
              <a:ext uri="{FF2B5EF4-FFF2-40B4-BE49-F238E27FC236}">
                <a16:creationId xmlns:a16="http://schemas.microsoft.com/office/drawing/2014/main" id="{25EFCE3A-2F4B-483B-9FB4-ADCC5D30C3E7}"/>
              </a:ext>
            </a:extLst>
          </p:cNvPr>
          <p:cNvSpPr>
            <a:spLocks noGrp="1"/>
          </p:cNvSpPr>
          <p:nvPr>
            <p:ph type="ctrTitle"/>
          </p:nvPr>
        </p:nvSpPr>
        <p:spPr>
          <a:xfrm>
            <a:off x="432000" y="504394"/>
            <a:ext cx="3954020" cy="251999"/>
          </a:xfrm>
        </p:spPr>
        <p:txBody>
          <a:bodyPr/>
          <a:lstStyle/>
          <a:p>
            <a:r>
              <a:rPr lang="en-GB"/>
              <a:t>Thematic Analysis of Interview Transcripts</a:t>
            </a:r>
          </a:p>
        </p:txBody>
      </p:sp>
      <p:sp>
        <p:nvSpPr>
          <p:cNvPr id="6" name="Content Placeholder 5">
            <a:extLst>
              <a:ext uri="{FF2B5EF4-FFF2-40B4-BE49-F238E27FC236}">
                <a16:creationId xmlns:a16="http://schemas.microsoft.com/office/drawing/2014/main" id="{1CFAFD09-BBA8-4EC7-862C-F4CA58AA6C1B}"/>
              </a:ext>
            </a:extLst>
          </p:cNvPr>
          <p:cNvSpPr>
            <a:spLocks noGrp="1"/>
          </p:cNvSpPr>
          <p:nvPr>
            <p:ph idx="1"/>
          </p:nvPr>
        </p:nvSpPr>
        <p:spPr>
          <a:xfrm>
            <a:off x="388801" y="1150618"/>
            <a:ext cx="8263493" cy="4149802"/>
          </a:xfrm>
        </p:spPr>
        <p:txBody>
          <a:bodyPr/>
          <a:lstStyle/>
          <a:p>
            <a:r>
              <a:rPr lang="en-GB" sz="2000"/>
              <a:t>"it would be really useful to have a good search application that could … go through every notebook on your hardware."</a:t>
            </a:r>
          </a:p>
          <a:p>
            <a:r>
              <a:rPr lang="en-GB" sz="2000"/>
              <a:t>"One thing I would say is that actually now the one that I did recently where they were using GitHub, that was like really the first time I’d  used that and it was quite nice having version control cos what I was doing for 351 was just manually I think, backing stuff up."</a:t>
            </a:r>
          </a:p>
          <a:p>
            <a:r>
              <a:rPr lang="en-GB" sz="2000"/>
              <a:t>"It was just more time consuming to track back through the notebooks but what I did find useful, as I mentioned, was the summary of each of the formulae and code structures that had been prepared by a student based on his going through each notebook and extracting the key pieces of code."</a:t>
            </a:r>
          </a:p>
          <a:p>
            <a:r>
              <a:rPr lang="en-GB" sz="2000"/>
              <a:t>"The main thing that I’d have found frustrating at the time…there was no glossary provided…"</a:t>
            </a:r>
          </a:p>
          <a:p>
            <a:r>
              <a:rPr lang="en-GB" sz="2000"/>
              <a:t>"I would say to try and keep an index of the headline topics that a notebook covered."</a:t>
            </a:r>
          </a:p>
          <a:p>
            <a:endParaRPr lang="en-GB"/>
          </a:p>
          <a:p>
            <a:endParaRPr lang="en-GB"/>
          </a:p>
        </p:txBody>
      </p:sp>
      <p:sp>
        <p:nvSpPr>
          <p:cNvPr id="2" name="TextBox 1">
            <a:extLst>
              <a:ext uri="{FF2B5EF4-FFF2-40B4-BE49-F238E27FC236}">
                <a16:creationId xmlns:a16="http://schemas.microsoft.com/office/drawing/2014/main" id="{FCF83312-7DF0-4B7A-95E5-820915ABC081}"/>
              </a:ext>
            </a:extLst>
          </p:cNvPr>
          <p:cNvSpPr txBox="1"/>
          <p:nvPr/>
        </p:nvSpPr>
        <p:spPr>
          <a:xfrm>
            <a:off x="336004" y="5934670"/>
            <a:ext cx="8369085" cy="923330"/>
          </a:xfrm>
          <a:prstGeom prst="rect">
            <a:avLst/>
          </a:prstGeom>
          <a:noFill/>
        </p:spPr>
        <p:txBody>
          <a:bodyPr wrap="square" rtlCol="0">
            <a:spAutoFit/>
          </a:bodyPr>
          <a:lstStyle/>
          <a:p>
            <a:r>
              <a:rPr lang="en-GB">
                <a:solidFill>
                  <a:srgbClr val="0070C0"/>
                </a:solidFill>
              </a:rPr>
              <a:t>Our students suggested several resources they’d find useful to improve usability. They were making good use of a wide range of resources but those using Macs found searching Notebooks easier that those on PCs.</a:t>
            </a:r>
          </a:p>
        </p:txBody>
      </p:sp>
    </p:spTree>
    <p:extLst>
      <p:ext uri="{BB962C8B-B14F-4D97-AF65-F5344CB8AC3E}">
        <p14:creationId xmlns:p14="http://schemas.microsoft.com/office/powerpoint/2010/main" val="41983868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B248534-82CC-4D0C-8551-FFAE80E3FF90}"/>
              </a:ext>
            </a:extLst>
          </p:cNvPr>
          <p:cNvSpPr>
            <a:spLocks noGrp="1"/>
          </p:cNvSpPr>
          <p:nvPr>
            <p:ph type="body" sz="quarter" idx="13"/>
          </p:nvPr>
        </p:nvSpPr>
        <p:spPr/>
        <p:txBody>
          <a:bodyPr/>
          <a:lstStyle/>
          <a:p>
            <a:r>
              <a:rPr lang="en-GB"/>
              <a:t>What about accessibility?</a:t>
            </a:r>
          </a:p>
        </p:txBody>
      </p:sp>
      <p:sp>
        <p:nvSpPr>
          <p:cNvPr id="4" name="Title 3">
            <a:extLst>
              <a:ext uri="{FF2B5EF4-FFF2-40B4-BE49-F238E27FC236}">
                <a16:creationId xmlns:a16="http://schemas.microsoft.com/office/drawing/2014/main" id="{25EFCE3A-2F4B-483B-9FB4-ADCC5D30C3E7}"/>
              </a:ext>
            </a:extLst>
          </p:cNvPr>
          <p:cNvSpPr>
            <a:spLocks noGrp="1"/>
          </p:cNvSpPr>
          <p:nvPr>
            <p:ph type="ctrTitle"/>
          </p:nvPr>
        </p:nvSpPr>
        <p:spPr>
          <a:xfrm>
            <a:off x="432000" y="504394"/>
            <a:ext cx="3954020" cy="251999"/>
          </a:xfrm>
        </p:spPr>
        <p:txBody>
          <a:bodyPr/>
          <a:lstStyle/>
          <a:p>
            <a:r>
              <a:rPr lang="en-GB"/>
              <a:t>Thematic Analysis of Interview Transcripts</a:t>
            </a:r>
          </a:p>
        </p:txBody>
      </p:sp>
      <p:sp>
        <p:nvSpPr>
          <p:cNvPr id="6" name="Content Placeholder 5">
            <a:extLst>
              <a:ext uri="{FF2B5EF4-FFF2-40B4-BE49-F238E27FC236}">
                <a16:creationId xmlns:a16="http://schemas.microsoft.com/office/drawing/2014/main" id="{1CFAFD09-BBA8-4EC7-862C-F4CA58AA6C1B}"/>
              </a:ext>
            </a:extLst>
          </p:cNvPr>
          <p:cNvSpPr>
            <a:spLocks noGrp="1"/>
          </p:cNvSpPr>
          <p:nvPr>
            <p:ph idx="1"/>
          </p:nvPr>
        </p:nvSpPr>
        <p:spPr>
          <a:xfrm>
            <a:off x="388801" y="1150618"/>
            <a:ext cx="8263493" cy="2637611"/>
          </a:xfrm>
        </p:spPr>
        <p:txBody>
          <a:bodyPr/>
          <a:lstStyle/>
          <a:p>
            <a:endParaRPr lang="en-GB" sz="2000"/>
          </a:p>
          <a:p>
            <a:r>
              <a:rPr lang="en-GB" sz="2000"/>
              <a:t>“Just learn the keyboard shortcuts, learn how to delete and merge cells basically.”</a:t>
            </a:r>
          </a:p>
          <a:p>
            <a:r>
              <a:rPr lang="en-GB" sz="2000"/>
              <a:t>"You had to use, so, if you had a cell that was non-code that you wanted to enter text into you quite often had to use, you know, primitive html break to get proper line breaks."</a:t>
            </a:r>
          </a:p>
          <a:p>
            <a:endParaRPr lang="en-GB"/>
          </a:p>
          <a:p>
            <a:endParaRPr lang="en-GB"/>
          </a:p>
          <a:p>
            <a:endParaRPr lang="en-GB"/>
          </a:p>
          <a:p>
            <a:endParaRPr lang="en-GB"/>
          </a:p>
          <a:p>
            <a:endParaRPr lang="en-GB"/>
          </a:p>
          <a:p>
            <a:endParaRPr lang="en-GB"/>
          </a:p>
          <a:p>
            <a:endParaRPr lang="en-GB"/>
          </a:p>
          <a:p>
            <a:endParaRPr lang="en-GB"/>
          </a:p>
        </p:txBody>
      </p:sp>
      <p:sp>
        <p:nvSpPr>
          <p:cNvPr id="2" name="TextBox 1">
            <a:extLst>
              <a:ext uri="{FF2B5EF4-FFF2-40B4-BE49-F238E27FC236}">
                <a16:creationId xmlns:a16="http://schemas.microsoft.com/office/drawing/2014/main" id="{FCF83312-7DF0-4B7A-95E5-820915ABC081}"/>
              </a:ext>
            </a:extLst>
          </p:cNvPr>
          <p:cNvSpPr txBox="1"/>
          <p:nvPr/>
        </p:nvSpPr>
        <p:spPr>
          <a:xfrm>
            <a:off x="370295" y="3533032"/>
            <a:ext cx="8369085" cy="1200329"/>
          </a:xfrm>
          <a:prstGeom prst="rect">
            <a:avLst/>
          </a:prstGeom>
          <a:noFill/>
        </p:spPr>
        <p:txBody>
          <a:bodyPr wrap="square" rtlCol="0">
            <a:spAutoFit/>
          </a:bodyPr>
          <a:lstStyle/>
          <a:p>
            <a:r>
              <a:rPr lang="en-GB">
                <a:solidFill>
                  <a:srgbClr val="0070C0"/>
                </a:solidFill>
              </a:rPr>
              <a:t>Being able to use keyboard shortcuts was clearly important for some. Accessibility issues worried students in the survey more than this group.</a:t>
            </a:r>
          </a:p>
          <a:p>
            <a:endParaRPr lang="en-GB">
              <a:solidFill>
                <a:srgbClr val="0070C0"/>
              </a:solidFill>
            </a:endParaRPr>
          </a:p>
          <a:p>
            <a:r>
              <a:rPr lang="en-GB">
                <a:solidFill>
                  <a:srgbClr val="0070C0"/>
                </a:solidFill>
              </a:rPr>
              <a:t>However clarity of what was in the narrative cells was clearly an issue. </a:t>
            </a:r>
          </a:p>
        </p:txBody>
      </p:sp>
    </p:spTree>
    <p:extLst>
      <p:ext uri="{BB962C8B-B14F-4D97-AF65-F5344CB8AC3E}">
        <p14:creationId xmlns:p14="http://schemas.microsoft.com/office/powerpoint/2010/main" val="22627184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GB"/>
              <a:t>What next?</a:t>
            </a:r>
          </a:p>
        </p:txBody>
      </p:sp>
      <p:sp>
        <p:nvSpPr>
          <p:cNvPr id="2" name="Subtitle 1">
            <a:extLst>
              <a:ext uri="{FF2B5EF4-FFF2-40B4-BE49-F238E27FC236}">
                <a16:creationId xmlns:a16="http://schemas.microsoft.com/office/drawing/2014/main" id="{3F2099FE-AB7C-48EB-A617-C5C0EC022B3F}"/>
              </a:ext>
            </a:extLst>
          </p:cNvPr>
          <p:cNvSpPr>
            <a:spLocks noGrp="1"/>
          </p:cNvSpPr>
          <p:nvPr>
            <p:ph type="subTitle" idx="1"/>
          </p:nvPr>
        </p:nvSpPr>
        <p:spPr/>
        <p:txBody>
          <a:bodyPr/>
          <a:lstStyle/>
          <a:p>
            <a:endParaRPr lang="en-GB"/>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ctrTitle"/>
          </p:nvPr>
        </p:nvSpPr>
        <p:spPr/>
        <p:txBody>
          <a:bodyPr/>
          <a:lstStyle/>
          <a:p>
            <a:r>
              <a:rPr lang="en-GB"/>
              <a:t>What next?</a:t>
            </a:r>
          </a:p>
        </p:txBody>
      </p:sp>
      <p:sp>
        <p:nvSpPr>
          <p:cNvPr id="11" name="Picture Placeholder 10"/>
          <p:cNvSpPr>
            <a:spLocks noGrp="1"/>
          </p:cNvSpPr>
          <p:nvPr>
            <p:ph idx="1"/>
          </p:nvPr>
        </p:nvSpPr>
        <p:spPr/>
        <p:txBody>
          <a:bodyPr lIns="36000" tIns="36000" rIns="36000" bIns="36000" anchor="t"/>
          <a:lstStyle/>
          <a:p>
            <a:r>
              <a:rPr lang="en-US" sz="1800">
                <a:cs typeface="Arial"/>
              </a:rPr>
              <a:t>The results show that where the technology works the pedagogy supports perceived student learning. </a:t>
            </a:r>
          </a:p>
          <a:p>
            <a:r>
              <a:rPr lang="en-US" sz="1800">
                <a:cs typeface="Arial"/>
              </a:rPr>
              <a:t>Learners could adapt the materials to their study preferences acceptably, the offline local install of the notebooks was effective in allowing this for students with laptops but posed issues for those using mobile phones.</a:t>
            </a:r>
          </a:p>
          <a:p>
            <a:r>
              <a:rPr lang="en-US" sz="1800">
                <a:cs typeface="Arial"/>
              </a:rPr>
              <a:t>But that there are issues with accessing the information during revision and review cycles.</a:t>
            </a:r>
          </a:p>
          <a:p>
            <a:endParaRPr lang="en-US" sz="1800">
              <a:cs typeface="Arial"/>
            </a:endParaRPr>
          </a:p>
          <a:p>
            <a:r>
              <a:rPr lang="en-US" sz="1800">
                <a:cs typeface="Arial"/>
              </a:rPr>
              <a:t>Discussion with module teams</a:t>
            </a:r>
            <a:endParaRPr lang="en-US" sz="1800"/>
          </a:p>
          <a:p>
            <a:pPr marL="456565" lvl="1"/>
            <a:r>
              <a:rPr lang="en-US" sz="1600">
                <a:cs typeface="Arial"/>
              </a:rPr>
              <a:t>Do additional  resources need to be provided </a:t>
            </a:r>
          </a:p>
          <a:p>
            <a:pPr marL="628015" lvl="1" indent="-171450">
              <a:buChar char="•"/>
            </a:pPr>
            <a:r>
              <a:rPr lang="en-US" sz="1600">
                <a:cs typeface="Arial"/>
              </a:rPr>
              <a:t>To help students find content?</a:t>
            </a:r>
          </a:p>
          <a:p>
            <a:pPr marL="628015" lvl="1" indent="-171450">
              <a:buChar char="•"/>
            </a:pPr>
            <a:r>
              <a:rPr lang="en-US" sz="1600">
                <a:cs typeface="Arial"/>
              </a:rPr>
              <a:t>To enable students with accessibility issues to achieving learning outcomes?</a:t>
            </a:r>
          </a:p>
          <a:p>
            <a:pPr marL="628015" lvl="1" indent="-171450">
              <a:buChar char="•"/>
            </a:pPr>
            <a:r>
              <a:rPr lang="en-US" sz="1600">
                <a:cs typeface="Arial"/>
              </a:rPr>
              <a:t>Consider enabling resources for use on phones and tablets</a:t>
            </a:r>
          </a:p>
          <a:p>
            <a:r>
              <a:rPr lang="en-US" sz="1800">
                <a:cs typeface="Arial"/>
              </a:rPr>
              <a:t>Further research</a:t>
            </a:r>
          </a:p>
          <a:p>
            <a:pPr marL="285750" indent="-285750">
              <a:buChar char="•"/>
            </a:pPr>
            <a:r>
              <a:rPr lang="en-US" sz="1600">
                <a:cs typeface="Arial"/>
              </a:rPr>
              <a:t>M269 introduction of notebooks</a:t>
            </a:r>
          </a:p>
          <a:p>
            <a:pPr marL="285750" indent="-285750">
              <a:buChar char="•"/>
            </a:pPr>
            <a:r>
              <a:rPr lang="en-US" sz="1600">
                <a:cs typeface="Arial"/>
              </a:rPr>
              <a:t>TM351 use of cloud based software which could remove technical challenges some students face in running the software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a:t>Any Questions?</a:t>
            </a:r>
          </a:p>
        </p:txBody>
      </p:sp>
      <p:sp>
        <p:nvSpPr>
          <p:cNvPr id="2" name="Subtitle 1">
            <a:extLst>
              <a:ext uri="{FF2B5EF4-FFF2-40B4-BE49-F238E27FC236}">
                <a16:creationId xmlns:a16="http://schemas.microsoft.com/office/drawing/2014/main" id="{007208FD-8892-47CC-80BF-81BE49E14D89}"/>
              </a:ext>
            </a:extLst>
          </p:cNvPr>
          <p:cNvSpPr>
            <a:spLocks noGrp="1"/>
          </p:cNvSpPr>
          <p:nvPr>
            <p:ph type="subTitle" idx="1"/>
          </p:nvPr>
        </p:nvSpPr>
        <p:spPr/>
        <p:txBody>
          <a:bodyPr/>
          <a:lstStyle/>
          <a:p>
            <a:endParaRPr lang="en-GB"/>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D8A04-935C-4320-8757-9C02B0901F56}"/>
              </a:ext>
            </a:extLst>
          </p:cNvPr>
          <p:cNvSpPr>
            <a:spLocks noGrp="1"/>
          </p:cNvSpPr>
          <p:nvPr>
            <p:ph type="ctrTitle"/>
          </p:nvPr>
        </p:nvSpPr>
        <p:spPr>
          <a:xfrm>
            <a:off x="515861" y="3179701"/>
            <a:ext cx="7920773" cy="498598"/>
          </a:xfrm>
        </p:spPr>
        <p:txBody>
          <a:bodyPr/>
          <a:lstStyle/>
          <a:p>
            <a:pPr algn="ctr"/>
            <a:r>
              <a:rPr lang="en-GB"/>
              <a:t>THANK YOU</a:t>
            </a:r>
          </a:p>
        </p:txBody>
      </p:sp>
    </p:spTree>
    <p:extLst>
      <p:ext uri="{BB962C8B-B14F-4D97-AF65-F5344CB8AC3E}">
        <p14:creationId xmlns:p14="http://schemas.microsoft.com/office/powerpoint/2010/main" val="112620972"/>
      </p:ext>
    </p:extLst>
  </p:cSld>
  <p:clrMapOvr>
    <a:masterClrMapping/>
  </p:clrMapOvr>
</p:sld>
</file>

<file path=ppt/theme/theme1.xml><?xml version="1.0" encoding="utf-8"?>
<a:theme xmlns:a="http://schemas.openxmlformats.org/drawingml/2006/main" name="OU_STANDARD">
  <a:themeElements>
    <a:clrScheme name="OU Colours">
      <a:dk1>
        <a:sysClr val="windowText" lastClr="000000"/>
      </a:dk1>
      <a:lt1>
        <a:sysClr val="window" lastClr="FFFFFF"/>
      </a:lt1>
      <a:dk2>
        <a:srgbClr val="44546A"/>
      </a:dk2>
      <a:lt2>
        <a:srgbClr val="E7E6E6"/>
      </a:lt2>
      <a:accent1>
        <a:srgbClr val="1E4B9B"/>
      </a:accent1>
      <a:accent2>
        <a:srgbClr val="ED2891"/>
      </a:accent2>
      <a:accent3>
        <a:srgbClr val="00B7B2"/>
      </a:accent3>
      <a:accent4>
        <a:srgbClr val="F26522"/>
      </a:accent4>
      <a:accent5>
        <a:srgbClr val="FFD400"/>
      </a:accent5>
      <a:accent6>
        <a:srgbClr val="716FB3"/>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_STANDARD.potx" id="{2DA0E078-245D-4E9B-8A12-43E4C56B78FB}" vid="{76723E47-52BB-4FAA-A05C-2DF49523D5BE}"/>
    </a:ext>
  </a:extLst>
</a:theme>
</file>

<file path=ppt/theme/theme2.xml><?xml version="1.0" encoding="utf-8"?>
<a:theme xmlns:a="http://schemas.openxmlformats.org/drawingml/2006/main" name="OU Section">
  <a:themeElements>
    <a:clrScheme name="OU Colours">
      <a:dk1>
        <a:sysClr val="windowText" lastClr="000000"/>
      </a:dk1>
      <a:lt1>
        <a:sysClr val="window" lastClr="FFFFFF"/>
      </a:lt1>
      <a:dk2>
        <a:srgbClr val="44546A"/>
      </a:dk2>
      <a:lt2>
        <a:srgbClr val="E7E6E6"/>
      </a:lt2>
      <a:accent1>
        <a:srgbClr val="1E4B9B"/>
      </a:accent1>
      <a:accent2>
        <a:srgbClr val="ED2891"/>
      </a:accent2>
      <a:accent3>
        <a:srgbClr val="00B7B2"/>
      </a:accent3>
      <a:accent4>
        <a:srgbClr val="F26522"/>
      </a:accent4>
      <a:accent5>
        <a:srgbClr val="FFD400"/>
      </a:accent5>
      <a:accent6>
        <a:srgbClr val="716FB3"/>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_STANDARD.potx" id="{2DA0E078-245D-4E9B-8A12-43E4C56B78FB}" vid="{FAE18331-D8CD-423A-9602-E45A08067BF7}"/>
    </a:ext>
  </a:extLst>
</a:theme>
</file>

<file path=ppt/theme/theme3.xml><?xml version="1.0" encoding="utf-8"?>
<a:theme xmlns:a="http://schemas.openxmlformats.org/drawingml/2006/main" name="OU Layouts">
  <a:themeElements>
    <a:clrScheme name="OU Colours">
      <a:dk1>
        <a:sysClr val="windowText" lastClr="000000"/>
      </a:dk1>
      <a:lt1>
        <a:sysClr val="window" lastClr="FFFFFF"/>
      </a:lt1>
      <a:dk2>
        <a:srgbClr val="44546A"/>
      </a:dk2>
      <a:lt2>
        <a:srgbClr val="E7E6E6"/>
      </a:lt2>
      <a:accent1>
        <a:srgbClr val="1E4B9B"/>
      </a:accent1>
      <a:accent2>
        <a:srgbClr val="ED2891"/>
      </a:accent2>
      <a:accent3>
        <a:srgbClr val="00B7B2"/>
      </a:accent3>
      <a:accent4>
        <a:srgbClr val="F26522"/>
      </a:accent4>
      <a:accent5>
        <a:srgbClr val="FFD400"/>
      </a:accent5>
      <a:accent6>
        <a:srgbClr val="716FB3"/>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_STANDARD.potx" id="{2DA0E078-245D-4E9B-8A12-43E4C56B78FB}" vid="{E71F6A81-7D12-4207-BA77-D48B227BF69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OU_STANDARD</Template>
  <Application>Microsoft Office PowerPoint</Application>
  <PresentationFormat>On-screen Show (4:3)</PresentationFormat>
  <Slides>33</Slides>
  <Notes>9</Notes>
  <HiddenSlides>0</HiddenSlides>
  <ScaleCrop>false</ScaleCrop>
  <HeadingPairs>
    <vt:vector size="4" baseType="variant">
      <vt:variant>
        <vt:lpstr>Theme</vt:lpstr>
      </vt:variant>
      <vt:variant>
        <vt:i4>3</vt:i4>
      </vt:variant>
      <vt:variant>
        <vt:lpstr>Slide Titles</vt:lpstr>
      </vt:variant>
      <vt:variant>
        <vt:i4>33</vt:i4>
      </vt:variant>
    </vt:vector>
  </HeadingPairs>
  <TitlesOfParts>
    <vt:vector size="36" baseType="lpstr">
      <vt:lpstr>OU_STANDARD</vt:lpstr>
      <vt:lpstr>OU Section</vt:lpstr>
      <vt:lpstr>OU Layouts</vt:lpstr>
      <vt:lpstr>Jupyter Notebooks in the learning of Data Management and Analysis</vt:lpstr>
      <vt:lpstr>Project Background</vt:lpstr>
      <vt:lpstr>Project Background</vt:lpstr>
      <vt:lpstr>Project Background</vt:lpstr>
      <vt:lpstr>Research Questions</vt:lpstr>
      <vt:lpstr>Research Questions</vt:lpstr>
      <vt:lpstr>Research Methodology</vt:lpstr>
      <vt:lpstr>Research Methodology</vt:lpstr>
      <vt:lpstr>Research Methodology</vt:lpstr>
      <vt:lpstr>Analysis and results</vt:lpstr>
      <vt:lpstr>Survey: Respondents were split evenly over more use of notebooks</vt:lpstr>
      <vt:lpstr>Thematic Analysis of Interview Transcripts</vt:lpstr>
      <vt:lpstr>Did the notebooks support their study?</vt:lpstr>
      <vt:lpstr>Survey: The notebooks were effective</vt:lpstr>
      <vt:lpstr>Thematic Analysis of Interview Transcripts</vt:lpstr>
      <vt:lpstr>Integrating information sources</vt:lpstr>
      <vt:lpstr>Survey: Order of use by study material</vt:lpstr>
      <vt:lpstr>Thematic Analysis of Interview Transcripts</vt:lpstr>
      <vt:lpstr>Thematic Analysis of Interview Transcripts</vt:lpstr>
      <vt:lpstr>How prepared were the students?</vt:lpstr>
      <vt:lpstr>Survey results</vt:lpstr>
      <vt:lpstr>Thematic Analysis of Interview Transcripts</vt:lpstr>
      <vt:lpstr>Where did students study?</vt:lpstr>
      <vt:lpstr>Survey: Students found resources supported them</vt:lpstr>
      <vt:lpstr>Thematic Analysis of Interview Transcripts</vt:lpstr>
      <vt:lpstr>Access to information</vt:lpstr>
      <vt:lpstr>Survey: Did Accessibility make a difference?</vt:lpstr>
      <vt:lpstr>Thematic Analysis of Interview Transcripts</vt:lpstr>
      <vt:lpstr>Thematic Analysis of Interview Transcripts</vt:lpstr>
      <vt:lpstr>What next?</vt:lpstr>
      <vt:lpstr>What next?</vt:lpstr>
      <vt:lpstr>Any 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Sharon Dawes</dc:creator>
  <cp:revision>1</cp:revision>
  <dcterms:created xsi:type="dcterms:W3CDTF">2020-04-16T10:34:44Z</dcterms:created>
  <dcterms:modified xsi:type="dcterms:W3CDTF">2021-06-25T09:10:18Z</dcterms:modified>
</cp:coreProperties>
</file>