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2" r:id="rId5"/>
    <p:sldMasterId id="2147483667" r:id="rId6"/>
  </p:sldMasterIdLst>
  <p:notesMasterIdLst>
    <p:notesMasterId r:id="rId25"/>
  </p:notesMasterIdLst>
  <p:sldIdLst>
    <p:sldId id="272" r:id="rId7"/>
    <p:sldId id="273" r:id="rId8"/>
    <p:sldId id="274" r:id="rId9"/>
    <p:sldId id="276" r:id="rId10"/>
    <p:sldId id="453" r:id="rId11"/>
    <p:sldId id="451" r:id="rId12"/>
    <p:sldId id="444" r:id="rId13"/>
    <p:sldId id="455" r:id="rId14"/>
    <p:sldId id="457" r:id="rId15"/>
    <p:sldId id="452" r:id="rId16"/>
    <p:sldId id="458" r:id="rId17"/>
    <p:sldId id="456" r:id="rId18"/>
    <p:sldId id="447" r:id="rId19"/>
    <p:sldId id="461" r:id="rId20"/>
    <p:sldId id="460" r:id="rId21"/>
    <p:sldId id="462" r:id="rId22"/>
    <p:sldId id="450" r:id="rId23"/>
    <p:sldId id="270" r:id="rId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chel.Slater" initials="R" lastIdx="20" clrIdx="0">
    <p:extLst>
      <p:ext uri="{19B8F6BF-5375-455C-9EA6-DF929625EA0E}">
        <p15:presenceInfo xmlns:p15="http://schemas.microsoft.com/office/powerpoint/2012/main" userId="S::ras56@open.ac.uk::8f28aa87-c0d6-46ff-9cda-d804d1fd1ba1" providerId="AD"/>
      </p:ext>
    </p:extLst>
  </p:cmAuthor>
  <p:cmAuthor id="2" name="Victoria.Pearson" initials="V" lastIdx="15" clrIdx="1">
    <p:extLst>
      <p:ext uri="{19B8F6BF-5375-455C-9EA6-DF929625EA0E}">
        <p15:presenceInfo xmlns:p15="http://schemas.microsoft.com/office/powerpoint/2012/main" userId="S::vkp23@open.ac.uk::71259ae5-42b1-447a-8b64-cdad9fb01b03" providerId="AD"/>
      </p:ext>
    </p:extLst>
  </p:cmAuthor>
  <p:cmAuthor id="3" name="Elaine.McPherson" initials="El" lastIdx="6" clrIdx="2">
    <p:extLst>
      <p:ext uri="{19B8F6BF-5375-455C-9EA6-DF929625EA0E}">
        <p15:presenceInfo xmlns:p15="http://schemas.microsoft.com/office/powerpoint/2012/main" userId="S::em623@open.ac.uk::a444e823-535d-4c7b-89d4-d370a6f3bbed" providerId="AD"/>
      </p:ext>
    </p:extLst>
  </p:cmAuthor>
  <p:cmAuthor id="4" name="Anne.Campbell" initials="A" lastIdx="14" clrIdx="3">
    <p:extLst>
      <p:ext uri="{19B8F6BF-5375-455C-9EA6-DF929625EA0E}">
        <p15:presenceInfo xmlns:p15="http://schemas.microsoft.com/office/powerpoint/2012/main" userId="Anne.Campbell" providerId="None"/>
      </p:ext>
    </p:extLst>
  </p:cmAuthor>
  <p:cmAuthor id="5" name="Christine.Pearson" initials="Ch" lastIdx="7" clrIdx="4">
    <p:extLst>
      <p:ext uri="{19B8F6BF-5375-455C-9EA6-DF929625EA0E}">
        <p15:presenceInfo xmlns:p15="http://schemas.microsoft.com/office/powerpoint/2012/main" userId="S::cjp23@open.ac.uk::f9c92a3c-92d0-4e84-b546-56460171cfb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36DE6D-DB65-4384-A73E-CBF56B88FA2F}" v="150" dt="2021-06-23T13:39:18.882"/>
    <p1510:client id="{6D7066C9-5229-4EF9-ACCC-3E1E3D9ABC5B}" v="2857" dt="2021-06-23T11:30:56.475"/>
    <p1510:client id="{8DD802E4-A354-6234-55D0-1A287608EFEC}" v="2" dt="2021-06-23T11:37:31.4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170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C27D07-27DB-442D-98B5-51E066648C33}" type="datetimeFigureOut">
              <a:rPr lang="en-GB" smtClean="0"/>
              <a:t>23/06/2021</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B9C7CE-0D82-49C2-86A4-D7CFEF05A09C}" type="slidenum">
              <a:rPr lang="en-GB" smtClean="0"/>
              <a:t>‹#›</a:t>
            </a:fld>
            <a:endParaRPr lang="en-GB"/>
          </a:p>
        </p:txBody>
      </p:sp>
    </p:spTree>
    <p:extLst>
      <p:ext uri="{BB962C8B-B14F-4D97-AF65-F5344CB8AC3E}">
        <p14:creationId xmlns:p14="http://schemas.microsoft.com/office/powerpoint/2010/main" val="25127269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6B9C7CE-0D82-49C2-86A4-D7CFEF05A09C}" type="slidenum">
              <a:rPr lang="en-GB" smtClean="0"/>
              <a:t>1</a:t>
            </a:fld>
            <a:endParaRPr lang="en-GB"/>
          </a:p>
        </p:txBody>
      </p:sp>
    </p:spTree>
    <p:extLst>
      <p:ext uri="{BB962C8B-B14F-4D97-AF65-F5344CB8AC3E}">
        <p14:creationId xmlns:p14="http://schemas.microsoft.com/office/powerpoint/2010/main" val="32143483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i="1"/>
          </a:p>
          <a:p>
            <a:endParaRPr lang="en-GB"/>
          </a:p>
        </p:txBody>
      </p:sp>
      <p:sp>
        <p:nvSpPr>
          <p:cNvPr id="4" name="Slide Number Placeholder 3"/>
          <p:cNvSpPr>
            <a:spLocks noGrp="1"/>
          </p:cNvSpPr>
          <p:nvPr>
            <p:ph type="sldNum" sz="quarter" idx="5"/>
          </p:nvPr>
        </p:nvSpPr>
        <p:spPr/>
        <p:txBody>
          <a:bodyPr/>
          <a:lstStyle/>
          <a:p>
            <a:fld id="{96B9C7CE-0D82-49C2-86A4-D7CFEF05A09C}" type="slidenum">
              <a:rPr lang="en-GB" smtClean="0"/>
              <a:t>2</a:t>
            </a:fld>
            <a:endParaRPr lang="en-GB"/>
          </a:p>
        </p:txBody>
      </p:sp>
    </p:spTree>
    <p:extLst>
      <p:ext uri="{BB962C8B-B14F-4D97-AF65-F5344CB8AC3E}">
        <p14:creationId xmlns:p14="http://schemas.microsoft.com/office/powerpoint/2010/main" val="17088283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r>
              <a:rPr lang="en-GB" i="1"/>
              <a:t>I have moved Christine from advisor to core team – is that ok?</a:t>
            </a:r>
          </a:p>
        </p:txBody>
      </p:sp>
      <p:sp>
        <p:nvSpPr>
          <p:cNvPr id="4" name="Slide Number Placeholder 3"/>
          <p:cNvSpPr>
            <a:spLocks noGrp="1"/>
          </p:cNvSpPr>
          <p:nvPr>
            <p:ph type="sldNum" sz="quarter" idx="5"/>
          </p:nvPr>
        </p:nvSpPr>
        <p:spPr/>
        <p:txBody>
          <a:bodyPr/>
          <a:lstStyle/>
          <a:p>
            <a:fld id="{96B9C7CE-0D82-49C2-86A4-D7CFEF05A09C}" type="slidenum">
              <a:rPr lang="en-GB" smtClean="0"/>
              <a:t>3</a:t>
            </a:fld>
            <a:endParaRPr lang="en-GB"/>
          </a:p>
        </p:txBody>
      </p:sp>
    </p:spTree>
    <p:extLst>
      <p:ext uri="{BB962C8B-B14F-4D97-AF65-F5344CB8AC3E}">
        <p14:creationId xmlns:p14="http://schemas.microsoft.com/office/powerpoint/2010/main" val="86693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t>Important to note that accessibility is much wider than declared disabilities.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a:t>Could be an illness or other health condition, can be temporary or longer-term, can change over time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a:t>To be truly inclusive we wouldn’t need to provide adjustments – to me its more of a spectrum – materials should be fully inclusive wherever possible – but always likely that some students will need extra support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a:p>
          <a:p>
            <a:endParaRPr lang="en-GB"/>
          </a:p>
        </p:txBody>
      </p:sp>
      <p:sp>
        <p:nvSpPr>
          <p:cNvPr id="4" name="Slide Number Placeholder 3"/>
          <p:cNvSpPr>
            <a:spLocks noGrp="1"/>
          </p:cNvSpPr>
          <p:nvPr>
            <p:ph type="sldNum" sz="quarter" idx="5"/>
          </p:nvPr>
        </p:nvSpPr>
        <p:spPr/>
        <p:txBody>
          <a:bodyPr/>
          <a:lstStyle/>
          <a:p>
            <a:fld id="{96B9C7CE-0D82-49C2-86A4-D7CFEF05A09C}" type="slidenum">
              <a:rPr lang="en-GB" smtClean="0"/>
              <a:t>4</a:t>
            </a:fld>
            <a:endParaRPr lang="en-GB"/>
          </a:p>
        </p:txBody>
      </p:sp>
    </p:spTree>
    <p:extLst>
      <p:ext uri="{BB962C8B-B14F-4D97-AF65-F5344CB8AC3E}">
        <p14:creationId xmlns:p14="http://schemas.microsoft.com/office/powerpoint/2010/main" val="10448636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r>
              <a:rPr lang="en-GB"/>
              <a:t>Shows the different elements that go into supporting students</a:t>
            </a:r>
          </a:p>
          <a:p>
            <a:endParaRPr lang="en-GB"/>
          </a:p>
          <a:p>
            <a:r>
              <a:rPr lang="en-GB"/>
              <a:t>Something here about the tutor’s role within the OU – different from other institutions – very supportive role, aspects similar to a personal tutor or academic advisor in other institutions but not meant to be a personal tutor.  Marking and tuition but often ends up anticipating and supporting student needs. Mention Staff Tutors </a:t>
            </a:r>
          </a:p>
          <a:p>
            <a:endParaRPr lang="en-GB">
              <a:cs typeface="Calibri"/>
            </a:endParaRPr>
          </a:p>
          <a:p>
            <a:endParaRPr lang="en-GB"/>
          </a:p>
          <a:p>
            <a:r>
              <a:rPr lang="en-GB"/>
              <a:t>Tutor are not lecturers (not meant to be anyway!)</a:t>
            </a:r>
          </a:p>
          <a:p>
            <a:r>
              <a:rPr lang="en-GB"/>
              <a:t>Feedback and feedforward on assignments</a:t>
            </a:r>
          </a:p>
          <a:p>
            <a:r>
              <a:rPr lang="en-GB"/>
              <a:t>Optional tutorials – all currently online, held in online synchronous software (Adobe Connect)</a:t>
            </a:r>
          </a:p>
          <a:p>
            <a:r>
              <a:rPr lang="en-GB"/>
              <a:t>Tuition/facilitation in forums</a:t>
            </a:r>
          </a:p>
          <a:p>
            <a:r>
              <a:rPr lang="en-GB"/>
              <a:t>Available by phone/email/forum + some social media</a:t>
            </a:r>
          </a:p>
          <a:p>
            <a:endParaRPr lang="en-GB"/>
          </a:p>
          <a:p>
            <a:r>
              <a:rPr lang="en-GB">
                <a:cs typeface="Calibri"/>
              </a:rPr>
              <a:t>Important to note these elements are connected, for example, Student support may work with tutors directly, and the module team will work with the programme as well as tutors and student services. </a:t>
            </a:r>
            <a:r>
              <a:rPr lang="en-GB"/>
              <a:t> Tutors line managed by staff tutors who liaise between students/tutors and module support services.</a:t>
            </a:r>
            <a:endParaRPr lang="en-GB">
              <a:cs typeface="Calibri"/>
            </a:endParaRPr>
          </a:p>
          <a:p>
            <a:endParaRPr lang="en-GB"/>
          </a:p>
        </p:txBody>
      </p:sp>
      <p:sp>
        <p:nvSpPr>
          <p:cNvPr id="4" name="Slide Number Placeholder 3"/>
          <p:cNvSpPr>
            <a:spLocks noGrp="1"/>
          </p:cNvSpPr>
          <p:nvPr>
            <p:ph type="sldNum" sz="quarter" idx="5"/>
          </p:nvPr>
        </p:nvSpPr>
        <p:spPr/>
        <p:txBody>
          <a:bodyPr/>
          <a:lstStyle/>
          <a:p>
            <a:fld id="{96B9C7CE-0D82-49C2-86A4-D7CFEF05A09C}" type="slidenum">
              <a:rPr lang="en-GB" smtClean="0"/>
              <a:t>5</a:t>
            </a:fld>
            <a:endParaRPr lang="en-GB"/>
          </a:p>
        </p:txBody>
      </p:sp>
    </p:spTree>
    <p:extLst>
      <p:ext uri="{BB962C8B-B14F-4D97-AF65-F5344CB8AC3E}">
        <p14:creationId xmlns:p14="http://schemas.microsoft.com/office/powerpoint/2010/main" val="33169344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a:t>We have to be careful on numbers – because other countries do not have same way of counting as us and may not include all the disabilities that we do</a:t>
            </a:r>
          </a:p>
          <a:p>
            <a:pPr marL="0" indent="0">
              <a:buFont typeface="Arial" panose="020B0604020202020204" pitchFamily="34" charset="0"/>
              <a:buNone/>
            </a:pPr>
            <a:endParaRPr lang="en-GB"/>
          </a:p>
        </p:txBody>
      </p:sp>
      <p:sp>
        <p:nvSpPr>
          <p:cNvPr id="4" name="Slide Number Placeholder 3"/>
          <p:cNvSpPr>
            <a:spLocks noGrp="1"/>
          </p:cNvSpPr>
          <p:nvPr>
            <p:ph type="sldNum" sz="quarter" idx="5"/>
          </p:nvPr>
        </p:nvSpPr>
        <p:spPr/>
        <p:txBody>
          <a:bodyPr/>
          <a:lstStyle/>
          <a:p>
            <a:fld id="{96B9C7CE-0D82-49C2-86A4-D7CFEF05A09C}" type="slidenum">
              <a:rPr lang="en-GB" smtClean="0"/>
              <a:t>6</a:t>
            </a:fld>
            <a:endParaRPr lang="en-GB"/>
          </a:p>
        </p:txBody>
      </p:sp>
    </p:spTree>
    <p:extLst>
      <p:ext uri="{BB962C8B-B14F-4D97-AF65-F5344CB8AC3E}">
        <p14:creationId xmlns:p14="http://schemas.microsoft.com/office/powerpoint/2010/main" val="11131823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i="1"/>
          </a:p>
        </p:txBody>
      </p:sp>
      <p:sp>
        <p:nvSpPr>
          <p:cNvPr id="4" name="Slide Number Placeholder 3"/>
          <p:cNvSpPr>
            <a:spLocks noGrp="1"/>
          </p:cNvSpPr>
          <p:nvPr>
            <p:ph type="sldNum" sz="quarter" idx="5"/>
          </p:nvPr>
        </p:nvSpPr>
        <p:spPr/>
        <p:txBody>
          <a:bodyPr/>
          <a:lstStyle/>
          <a:p>
            <a:fld id="{96B9C7CE-0D82-49C2-86A4-D7CFEF05A09C}" type="slidenum">
              <a:rPr lang="en-GB" smtClean="0"/>
              <a:t>7</a:t>
            </a:fld>
            <a:endParaRPr lang="en-GB"/>
          </a:p>
        </p:txBody>
      </p:sp>
    </p:spTree>
    <p:extLst>
      <p:ext uri="{BB962C8B-B14F-4D97-AF65-F5344CB8AC3E}">
        <p14:creationId xmlns:p14="http://schemas.microsoft.com/office/powerpoint/2010/main" val="3393209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i="1"/>
          </a:p>
        </p:txBody>
      </p:sp>
      <p:sp>
        <p:nvSpPr>
          <p:cNvPr id="4" name="Slide Number Placeholder 3"/>
          <p:cNvSpPr>
            <a:spLocks noGrp="1"/>
          </p:cNvSpPr>
          <p:nvPr>
            <p:ph type="sldNum" sz="quarter" idx="5"/>
          </p:nvPr>
        </p:nvSpPr>
        <p:spPr/>
        <p:txBody>
          <a:bodyPr/>
          <a:lstStyle/>
          <a:p>
            <a:fld id="{96B9C7CE-0D82-49C2-86A4-D7CFEF05A09C}" type="slidenum">
              <a:rPr lang="en-GB" smtClean="0"/>
              <a:t>8</a:t>
            </a:fld>
            <a:endParaRPr lang="en-GB"/>
          </a:p>
        </p:txBody>
      </p:sp>
    </p:spTree>
    <p:extLst>
      <p:ext uri="{BB962C8B-B14F-4D97-AF65-F5344CB8AC3E}">
        <p14:creationId xmlns:p14="http://schemas.microsoft.com/office/powerpoint/2010/main" val="9402758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r>
              <a:rPr lang="en-GB"/>
              <a:t>These show the main formats referred to in the survey and interviews – there will be others. Word and PowerPoint </a:t>
            </a:r>
            <a:endParaRPr lang="en-GB">
              <a:cs typeface="Calibri"/>
            </a:endParaRPr>
          </a:p>
          <a:p>
            <a:endParaRPr lang="en-GB">
              <a:cs typeface="Calibri"/>
            </a:endParaRPr>
          </a:p>
          <a:p>
            <a:pPr>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The extent to which all these points considered by tutors us likely to vary –  will be very familiar to some tutors, less so by others</a:t>
            </a:r>
          </a:p>
          <a:p>
            <a:endParaRPr lang="en-GB"/>
          </a:p>
          <a:p>
            <a:r>
              <a:rPr lang="en-GB"/>
              <a:t>Our project doesn’t focus on the ‘how’ to make these changes, but we do have some useful links we will share at the end, and further work is needed to provide more comprehensive ‘how to’ guidance. </a:t>
            </a:r>
          </a:p>
          <a:p>
            <a:endParaRPr lang="en-GB"/>
          </a:p>
          <a:p>
            <a:r>
              <a:rPr lang="en-GB"/>
              <a:t>Colour background and contrast – would the type be readable by someone with different colour vision from you? You need a strong difference in tone as well as colour.</a:t>
            </a:r>
          </a:p>
          <a:p>
            <a:endParaRPr lang="en-GB"/>
          </a:p>
          <a:p>
            <a:r>
              <a:rPr lang="en-GB"/>
              <a:t>Diagram descriptions – not about a description of every point on a graph, but rather the description should cover the main learning points</a:t>
            </a:r>
          </a:p>
          <a:p>
            <a:endParaRPr lang="en-GB"/>
          </a:p>
        </p:txBody>
      </p:sp>
      <p:sp>
        <p:nvSpPr>
          <p:cNvPr id="4" name="Slide Number Placeholder 3"/>
          <p:cNvSpPr>
            <a:spLocks noGrp="1"/>
          </p:cNvSpPr>
          <p:nvPr>
            <p:ph type="sldNum" sz="quarter" idx="5"/>
          </p:nvPr>
        </p:nvSpPr>
        <p:spPr/>
        <p:txBody>
          <a:bodyPr/>
          <a:lstStyle/>
          <a:p>
            <a:fld id="{96B9C7CE-0D82-49C2-86A4-D7CFEF05A09C}" type="slidenum">
              <a:rPr lang="en-GB" smtClean="0"/>
              <a:t>9</a:t>
            </a:fld>
            <a:endParaRPr lang="en-GB"/>
          </a:p>
        </p:txBody>
      </p:sp>
    </p:spTree>
    <p:extLst>
      <p:ext uri="{BB962C8B-B14F-4D97-AF65-F5344CB8AC3E}">
        <p14:creationId xmlns:p14="http://schemas.microsoft.com/office/powerpoint/2010/main" val="6703819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pPr>
              <a:buClr>
                <a:schemeClr val="accent4"/>
              </a:buClr>
              <a:buFont typeface="Arial" panose="020B0604020202020204" pitchFamily="34" charset="0"/>
              <a:defRPr/>
            </a:pPr>
            <a:r>
              <a:rPr lang="en-GB" sz="1200">
                <a:cs typeface="Calibri" panose="020F0502020204030204"/>
              </a:rPr>
              <a:t>Materials in advance can be very helpful, especially for students that may need longer to read text.</a:t>
            </a:r>
            <a:r>
              <a:rPr lang="en-GB">
                <a:cs typeface="Calibri" panose="020F0502020204030204"/>
              </a:rPr>
              <a:t>  </a:t>
            </a:r>
          </a:p>
          <a:p>
            <a:pPr>
              <a:buFont typeface="Arial" panose="020B0604020202020204" pitchFamily="34" charset="0"/>
              <a:defRPr/>
            </a:pPr>
            <a:r>
              <a:rPr lang="en-GB">
                <a:cs typeface="Calibri" panose="020F0502020204030204"/>
              </a:rPr>
              <a:t>However, it is a balance between what's planned in advance and where the dialogue may go with questions in the session!</a:t>
            </a:r>
          </a:p>
          <a:p>
            <a:pPr>
              <a:buFont typeface="Arial" panose="020B0604020202020204" pitchFamily="34" charset="0"/>
              <a:defRPr/>
            </a:pPr>
            <a:endParaRPr lang="en-GB">
              <a:cs typeface="Calibri" panose="020F0502020204030204"/>
            </a:endParaRPr>
          </a:p>
          <a:p>
            <a:pPr>
              <a:buFont typeface="Arial" panose="020B0604020202020204" pitchFamily="34" charset="0"/>
              <a:defRPr/>
            </a:pPr>
            <a:r>
              <a:rPr lang="en-GB">
                <a:cs typeface="Calibri" panose="020F0502020204030204"/>
              </a:rPr>
              <a:t>Another tip – if there are main points you plan to say not covered in the slides – have them in a word doc so you can cut and paste in the chat if you have deaf or hard or hearing students. </a:t>
            </a:r>
          </a:p>
          <a:p>
            <a:pPr>
              <a:defRPr/>
            </a:pPr>
            <a:endParaRPr lang="en-GB">
              <a:cs typeface="Calibri" panose="020F0502020204030204"/>
            </a:endParaRPr>
          </a:p>
          <a:p>
            <a:pPr marL="0" marR="0" lvl="0" indent="0" algn="l" defTabSz="914400">
              <a:lnSpc>
                <a:spcPct val="100000"/>
              </a:lnSpc>
              <a:spcBef>
                <a:spcPts val="0"/>
              </a:spcBef>
              <a:spcAft>
                <a:spcPts val="0"/>
              </a:spcAft>
              <a:buSzTx/>
              <a:buFont typeface="Arial" panose="020B0604020202020204" pitchFamily="34" charset="0"/>
              <a:buNone/>
              <a:tabLst/>
              <a:defRPr/>
            </a:pPr>
            <a:r>
              <a:rPr lang="en-GB" sz="1200">
                <a:cs typeface="Calibri"/>
              </a:rPr>
              <a:t>Chat box compounds the problem with reading time for some students, and they may be unable to focus on both the slide and the chat - read out any questions from the chat before answering</a:t>
            </a:r>
            <a:endParaRPr lang="en-GB"/>
          </a:p>
          <a:p>
            <a:pPr>
              <a:buFont typeface="Arial" panose="020B0604020202020204" pitchFamily="34" charset="0"/>
            </a:pPr>
            <a:endParaRPr lang="en-GB" sz="1200">
              <a:cs typeface="Calibri"/>
            </a:endParaRPr>
          </a:p>
          <a:p>
            <a:r>
              <a:rPr lang="en-GB">
                <a:cs typeface="Calibri"/>
              </a:rPr>
              <a:t>Many students anxious about tutorials – some feel this precludes them from attending – example of a tutor doing a one to one tutorials to build confidence, then encouraged attendance as a '</a:t>
            </a:r>
            <a:r>
              <a:rPr lang="en-GB" err="1">
                <a:cs typeface="Calibri"/>
              </a:rPr>
              <a:t>lurker</a:t>
            </a:r>
            <a:r>
              <a:rPr lang="en-GB">
                <a:cs typeface="Calibri"/>
              </a:rPr>
              <a:t>' - steppingstone to fuller participation. </a:t>
            </a:r>
          </a:p>
          <a:p>
            <a:r>
              <a:rPr lang="en-GB">
                <a:cs typeface="Calibri"/>
              </a:rPr>
              <a:t>Reassure that they wont be asked questions or drawn attention to, can leave at any time etc</a:t>
            </a:r>
            <a:endParaRPr lang="en-GB"/>
          </a:p>
          <a:p>
            <a:pPr marL="0" indent="0">
              <a:lnSpc>
                <a:spcPct val="100000"/>
              </a:lnSpc>
              <a:buClr>
                <a:schemeClr val="accent4"/>
              </a:buClr>
              <a:buFont typeface="Arial" panose="020B0604020202020204" pitchFamily="34" charset="0"/>
              <a:buNone/>
            </a:pPr>
            <a:endParaRPr lang="en-GB" sz="1200">
              <a:cs typeface="Arial"/>
            </a:endParaRPr>
          </a:p>
          <a:p>
            <a:pPr marL="0" indent="0">
              <a:lnSpc>
                <a:spcPct val="100000"/>
              </a:lnSpc>
              <a:buClr>
                <a:schemeClr val="accent4"/>
              </a:buClr>
              <a:buFont typeface="Arial" panose="020B0604020202020204" pitchFamily="34" charset="0"/>
              <a:buNone/>
            </a:pPr>
            <a:r>
              <a:rPr lang="en-GB" sz="1200">
                <a:cs typeface="Arial"/>
              </a:rPr>
              <a:t>Polls are anonymous and can often get more students responding if anonymous compared to asking students to answer questions in the chat box</a:t>
            </a:r>
          </a:p>
          <a:p>
            <a:pPr marL="0" indent="0">
              <a:lnSpc>
                <a:spcPct val="100000"/>
              </a:lnSpc>
              <a:buClr>
                <a:srgbClr val="FFC000"/>
              </a:buClr>
              <a:buFont typeface="Arial" panose="020B0604020202020204" pitchFamily="34" charset="0"/>
              <a:buNone/>
            </a:pPr>
            <a:endParaRPr lang="en-GB" sz="1200">
              <a:cs typeface="Arial"/>
            </a:endParaRPr>
          </a:p>
          <a:p>
            <a:pPr>
              <a:buClr>
                <a:srgbClr val="FFC000"/>
              </a:buClr>
              <a:buFont typeface="Arial" panose="020B0604020202020204" pitchFamily="34" charset="0"/>
            </a:pPr>
            <a:endParaRPr lang="en-GB">
              <a:cs typeface="Arial"/>
            </a:endParaRPr>
          </a:p>
          <a:p>
            <a:endParaRPr lang="en-GB">
              <a:cs typeface="Calibri" panose="020F0502020204030204"/>
            </a:endParaRPr>
          </a:p>
        </p:txBody>
      </p:sp>
      <p:sp>
        <p:nvSpPr>
          <p:cNvPr id="4" name="Slide Number Placeholder 3"/>
          <p:cNvSpPr>
            <a:spLocks noGrp="1"/>
          </p:cNvSpPr>
          <p:nvPr>
            <p:ph type="sldNum" sz="quarter" idx="5"/>
          </p:nvPr>
        </p:nvSpPr>
        <p:spPr/>
        <p:txBody>
          <a:bodyPr/>
          <a:lstStyle/>
          <a:p>
            <a:fld id="{96B9C7CE-0D82-49C2-86A4-D7CFEF05A09C}" type="slidenum">
              <a:rPr lang="en-GB" smtClean="0"/>
              <a:t>10</a:t>
            </a:fld>
            <a:endParaRPr lang="en-GB"/>
          </a:p>
        </p:txBody>
      </p:sp>
    </p:spTree>
    <p:extLst>
      <p:ext uri="{BB962C8B-B14F-4D97-AF65-F5344CB8AC3E}">
        <p14:creationId xmlns:p14="http://schemas.microsoft.com/office/powerpoint/2010/main" val="9357492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pPr>
              <a:buClr>
                <a:schemeClr val="accent4"/>
              </a:buClr>
              <a:buFont typeface="Arial" panose="020B0604020202020204" pitchFamily="34" charset="0"/>
              <a:defRPr/>
            </a:pPr>
            <a:r>
              <a:rPr lang="en-GB">
                <a:cs typeface="Calibri" panose="020F0502020204030204"/>
              </a:rPr>
              <a:t>May need to tailor your feedback style to the student – anxious students may be overwhelmed by too much feedback - keep to the key points</a:t>
            </a:r>
          </a:p>
          <a:p>
            <a:pPr>
              <a:buFont typeface="Arial" panose="020B0604020202020204" pitchFamily="34" charset="0"/>
            </a:pPr>
            <a:endParaRPr lang="en-GB" sz="1200" i="0">
              <a:cs typeface="Calibri" panose="020F0502020204030204"/>
            </a:endParaRPr>
          </a:p>
          <a:p>
            <a:pPr>
              <a:buFont typeface="Arial" panose="020B0604020202020204" pitchFamily="34" charset="0"/>
            </a:pPr>
            <a:r>
              <a:rPr lang="en-GB" sz="1200" i="0">
                <a:cs typeface="Calibri" panose="020F0502020204030204"/>
              </a:rPr>
              <a:t>Some students benefit from very direct language, for example student with autism</a:t>
            </a:r>
          </a:p>
          <a:p>
            <a:pPr>
              <a:buFont typeface="Arial" panose="020B0604020202020204" pitchFamily="34" charset="0"/>
            </a:pPr>
            <a:endParaRPr lang="en-GB" sz="1200" i="0">
              <a:cs typeface="Calibri" panose="020F0502020204030204"/>
            </a:endParaRPr>
          </a:p>
          <a:p>
            <a:pPr>
              <a:buFont typeface="Arial" panose="020B0604020202020204" pitchFamily="34" charset="0"/>
            </a:pPr>
            <a:r>
              <a:rPr lang="en-GB" sz="1200" i="0">
                <a:cs typeface="Calibri" panose="020F0502020204030204"/>
              </a:rPr>
              <a:t>Ping-pong emails – set a time with the student for a back and forth email session</a:t>
            </a:r>
          </a:p>
          <a:p>
            <a:pPr>
              <a:buFont typeface="Arial" panose="020B0604020202020204" pitchFamily="34" charset="0"/>
            </a:pPr>
            <a:endParaRPr lang="en-GB" sz="1200" i="0">
              <a:cs typeface="Calibri" panose="020F0502020204030204"/>
            </a:endParaRPr>
          </a:p>
          <a:p>
            <a:pPr>
              <a:buFont typeface="Arial" panose="020B0604020202020204" pitchFamily="34" charset="0"/>
            </a:pPr>
            <a:r>
              <a:rPr lang="en-GB" sz="1200" i="0">
                <a:cs typeface="Calibri" panose="020F0502020204030204"/>
              </a:rPr>
              <a:t>1:1 in online rooms can often be more effective then phone (examples given were working through maths problems and equations)</a:t>
            </a:r>
          </a:p>
          <a:p>
            <a:pPr>
              <a:buFont typeface="Arial" panose="020B0604020202020204" pitchFamily="34" charset="0"/>
            </a:pPr>
            <a:endParaRPr lang="en-GB" sz="1200" i="0">
              <a:cs typeface="Calibri" panose="020F0502020204030204"/>
            </a:endParaRPr>
          </a:p>
          <a:p>
            <a:pPr>
              <a:buFont typeface="Arial" panose="020B0604020202020204" pitchFamily="34" charset="0"/>
            </a:pPr>
            <a:endParaRPr lang="en-GB" sz="1200" i="0">
              <a:cs typeface="Calibri" panose="020F0502020204030204"/>
            </a:endParaRPr>
          </a:p>
          <a:p>
            <a:pPr>
              <a:buFont typeface="Arial" panose="020B0604020202020204" pitchFamily="34" charset="0"/>
            </a:pPr>
            <a:endParaRPr lang="en-GB" sz="1200" i="0">
              <a:cs typeface="Calibri" panose="020F0502020204030204"/>
            </a:endParaRPr>
          </a:p>
          <a:p>
            <a:pPr>
              <a:buFont typeface="Arial" panose="020B0604020202020204" pitchFamily="34" charset="0"/>
            </a:pPr>
            <a:endParaRPr lang="en-GB" sz="1200" i="0">
              <a:cs typeface="Calibri" panose="020F0502020204030204"/>
            </a:endParaRPr>
          </a:p>
          <a:p>
            <a:pPr>
              <a:buFont typeface="Arial" panose="020B0604020202020204" pitchFamily="34" charset="0"/>
            </a:pPr>
            <a:endParaRPr lang="en-GB" sz="1200" i="0">
              <a:cs typeface="Calibri" panose="020F0502020204030204"/>
            </a:endParaRPr>
          </a:p>
          <a:p>
            <a:pPr>
              <a:buFont typeface="Arial" panose="020B0604020202020204" pitchFamily="34" charset="0"/>
            </a:pPr>
            <a:endParaRPr lang="en-GB" sz="1200" i="0">
              <a:cs typeface="Calibri" panose="020F0502020204030204"/>
            </a:endParaRPr>
          </a:p>
          <a:p>
            <a:pPr>
              <a:buClr>
                <a:srgbClr val="FFC000"/>
              </a:buClr>
              <a:buFont typeface="Arial" panose="020B0604020202020204" pitchFamily="34" charset="0"/>
            </a:pPr>
            <a:endParaRPr lang="en-GB">
              <a:cs typeface="Arial"/>
            </a:endParaRPr>
          </a:p>
          <a:p>
            <a:pPr>
              <a:buClr>
                <a:srgbClr val="FFC000"/>
              </a:buClr>
              <a:buFont typeface="Arial" panose="020B0604020202020204" pitchFamily="34" charset="0"/>
            </a:pPr>
            <a:endParaRPr lang="en-GB">
              <a:cs typeface="Arial"/>
            </a:endParaRPr>
          </a:p>
          <a:p>
            <a:pPr>
              <a:buClr>
                <a:srgbClr val="FFC000"/>
              </a:buClr>
              <a:buFont typeface="Arial" panose="020B0604020202020204" pitchFamily="34" charset="0"/>
            </a:pPr>
            <a:endParaRPr lang="en-GB">
              <a:cs typeface="Arial"/>
            </a:endParaRPr>
          </a:p>
          <a:p>
            <a:endParaRPr lang="en-GB">
              <a:cs typeface="Calibri" panose="020F0502020204030204"/>
            </a:endParaRPr>
          </a:p>
        </p:txBody>
      </p:sp>
      <p:sp>
        <p:nvSpPr>
          <p:cNvPr id="4" name="Slide Number Placeholder 3"/>
          <p:cNvSpPr>
            <a:spLocks noGrp="1"/>
          </p:cNvSpPr>
          <p:nvPr>
            <p:ph type="sldNum" sz="quarter" idx="5"/>
          </p:nvPr>
        </p:nvSpPr>
        <p:spPr/>
        <p:txBody>
          <a:bodyPr/>
          <a:lstStyle/>
          <a:p>
            <a:fld id="{96B9C7CE-0D82-49C2-86A4-D7CFEF05A09C}" type="slidenum">
              <a:rPr lang="en-GB" smtClean="0"/>
              <a:t>11</a:t>
            </a:fld>
            <a:endParaRPr lang="en-GB"/>
          </a:p>
        </p:txBody>
      </p:sp>
    </p:spTree>
    <p:extLst>
      <p:ext uri="{BB962C8B-B14F-4D97-AF65-F5344CB8AC3E}">
        <p14:creationId xmlns:p14="http://schemas.microsoft.com/office/powerpoint/2010/main" val="32283278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B9C7CE-0D82-49C2-86A4-D7CFEF05A09C}" type="slidenum">
              <a:rPr lang="en-GB" smtClean="0"/>
              <a:t>12</a:t>
            </a:fld>
            <a:endParaRPr lang="en-GB"/>
          </a:p>
        </p:txBody>
      </p:sp>
    </p:spTree>
    <p:extLst>
      <p:ext uri="{BB962C8B-B14F-4D97-AF65-F5344CB8AC3E}">
        <p14:creationId xmlns:p14="http://schemas.microsoft.com/office/powerpoint/2010/main" val="17043905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More tailored approaches – often initiated to meet the needs of individual students but then might be of wider benefit </a:t>
            </a:r>
          </a:p>
          <a:p>
            <a:endParaRPr lang="en-GB"/>
          </a:p>
          <a:p>
            <a:r>
              <a:rPr lang="en-GB"/>
              <a:t>Tutor led</a:t>
            </a:r>
          </a:p>
          <a:p>
            <a:r>
              <a:rPr lang="en-GB"/>
              <a:t>Videos – screencasts – empty room recordings – examples given include: to explain key concepts, science concepts, science notation, how to work in pictures rather than text…</a:t>
            </a:r>
          </a:p>
          <a:p>
            <a:endParaRPr lang="en-GB"/>
          </a:p>
          <a:p>
            <a:r>
              <a:rPr lang="en-GB"/>
              <a:t>there was also ‘media training’ at start – helping to navigate website, set up AC etc.</a:t>
            </a:r>
          </a:p>
          <a:p>
            <a:endParaRPr lang="en-GB"/>
          </a:p>
          <a:p>
            <a:r>
              <a:rPr lang="en-GB"/>
              <a:t>AC rooms and 1:1 or small group sessions v helpful for walk throughs – often better than speaking over the phone</a:t>
            </a:r>
          </a:p>
          <a:p>
            <a:endParaRPr lang="en-GB"/>
          </a:p>
          <a:p>
            <a:r>
              <a:rPr lang="en-GB"/>
              <a:t>Study support approach – meeting students’ needs as you see them, not based on assumptions of a label or disability flag - know from the student what will help them, often about taking time to understand the issues and ways to build confidence</a:t>
            </a:r>
          </a:p>
          <a:p>
            <a:endParaRPr lang="en-GB"/>
          </a:p>
          <a:p>
            <a:r>
              <a:rPr lang="en-GB"/>
              <a:t>Work with staff tutors / SSTs to help better understand the problems and how to resolve them. </a:t>
            </a:r>
          </a:p>
          <a:p>
            <a:r>
              <a:rPr lang="en-GB"/>
              <a:t>Example of student with mental health problems who deferred – but they worked together so student could keep them same tutor</a:t>
            </a:r>
          </a:p>
          <a:p>
            <a:endParaRPr lang="en-GB"/>
          </a:p>
          <a:p>
            <a:endParaRPr lang="en-GB"/>
          </a:p>
          <a:p>
            <a:endParaRPr lang="en-GB"/>
          </a:p>
        </p:txBody>
      </p:sp>
      <p:sp>
        <p:nvSpPr>
          <p:cNvPr id="4" name="Slide Number Placeholder 3"/>
          <p:cNvSpPr>
            <a:spLocks noGrp="1"/>
          </p:cNvSpPr>
          <p:nvPr>
            <p:ph type="sldNum" sz="quarter" idx="5"/>
          </p:nvPr>
        </p:nvSpPr>
        <p:spPr/>
        <p:txBody>
          <a:bodyPr/>
          <a:lstStyle/>
          <a:p>
            <a:fld id="{96B9C7CE-0D82-49C2-86A4-D7CFEF05A09C}" type="slidenum">
              <a:rPr lang="en-GB" smtClean="0"/>
              <a:t>13</a:t>
            </a:fld>
            <a:endParaRPr lang="en-GB"/>
          </a:p>
        </p:txBody>
      </p:sp>
    </p:spTree>
    <p:extLst>
      <p:ext uri="{BB962C8B-B14F-4D97-AF65-F5344CB8AC3E}">
        <p14:creationId xmlns:p14="http://schemas.microsoft.com/office/powerpoint/2010/main" val="37125650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r>
              <a:rPr lang="en-GB"/>
              <a:t>Serious safeguarding / wellbeing concerns with this student – tutor immediately engaged with staff tutor and education advisors and they have continued to work together to support the student</a:t>
            </a:r>
          </a:p>
        </p:txBody>
      </p:sp>
      <p:sp>
        <p:nvSpPr>
          <p:cNvPr id="4" name="Slide Number Placeholder 3"/>
          <p:cNvSpPr>
            <a:spLocks noGrp="1"/>
          </p:cNvSpPr>
          <p:nvPr>
            <p:ph type="sldNum" sz="quarter" idx="5"/>
          </p:nvPr>
        </p:nvSpPr>
        <p:spPr/>
        <p:txBody>
          <a:bodyPr/>
          <a:lstStyle/>
          <a:p>
            <a:fld id="{96B9C7CE-0D82-49C2-86A4-D7CFEF05A09C}" type="slidenum">
              <a:rPr lang="en-GB" smtClean="0"/>
              <a:t>14</a:t>
            </a:fld>
            <a:endParaRPr lang="en-GB"/>
          </a:p>
        </p:txBody>
      </p:sp>
    </p:spTree>
    <p:extLst>
      <p:ext uri="{BB962C8B-B14F-4D97-AF65-F5344CB8AC3E}">
        <p14:creationId xmlns:p14="http://schemas.microsoft.com/office/powerpoint/2010/main" val="25271933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endParaRPr lang="en-GB"/>
          </a:p>
          <a:p>
            <a:r>
              <a:rPr lang="en-GB"/>
              <a:t>Illustrates the importance of maintaining contact, and ramping up contact and picking the phone up when needed, if this interaction had continued by email it may not have had the same outcome or level of reassurance, but it’s a tricky judgement call, some students with anxiety may not feel comfortable speaking on the phone, it could add to their anxiety</a:t>
            </a:r>
          </a:p>
          <a:p>
            <a:endParaRPr lang="en-GB"/>
          </a:p>
        </p:txBody>
      </p:sp>
      <p:sp>
        <p:nvSpPr>
          <p:cNvPr id="4" name="Slide Number Placeholder 3"/>
          <p:cNvSpPr>
            <a:spLocks noGrp="1"/>
          </p:cNvSpPr>
          <p:nvPr>
            <p:ph type="sldNum" sz="quarter" idx="5"/>
          </p:nvPr>
        </p:nvSpPr>
        <p:spPr/>
        <p:txBody>
          <a:bodyPr/>
          <a:lstStyle/>
          <a:p>
            <a:fld id="{96B9C7CE-0D82-49C2-86A4-D7CFEF05A09C}" type="slidenum">
              <a:rPr lang="en-GB" smtClean="0"/>
              <a:t>15</a:t>
            </a:fld>
            <a:endParaRPr lang="en-GB"/>
          </a:p>
        </p:txBody>
      </p:sp>
    </p:spTree>
    <p:extLst>
      <p:ext uri="{BB962C8B-B14F-4D97-AF65-F5344CB8AC3E}">
        <p14:creationId xmlns:p14="http://schemas.microsoft.com/office/powerpoint/2010/main" val="27000854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r>
              <a:rPr lang="en-GB"/>
              <a:t>Not always easy to know the best approach.</a:t>
            </a:r>
          </a:p>
          <a:p>
            <a:endParaRPr lang="en-GB"/>
          </a:p>
          <a:p>
            <a:r>
              <a:rPr lang="en-GB"/>
              <a:t>Can be worried about saying the wrong things</a:t>
            </a:r>
          </a:p>
          <a:p>
            <a:endParaRPr lang="en-GB"/>
          </a:p>
          <a:p>
            <a:r>
              <a:rPr lang="en-GB"/>
              <a:t>Important to reach out – to staff tutor, to education advisor, to fellow tutors – but not always easy when working at a distance in a large institution!</a:t>
            </a:r>
          </a:p>
        </p:txBody>
      </p:sp>
      <p:sp>
        <p:nvSpPr>
          <p:cNvPr id="4" name="Slide Number Placeholder 3"/>
          <p:cNvSpPr>
            <a:spLocks noGrp="1"/>
          </p:cNvSpPr>
          <p:nvPr>
            <p:ph type="sldNum" sz="quarter" idx="5"/>
          </p:nvPr>
        </p:nvSpPr>
        <p:spPr/>
        <p:txBody>
          <a:bodyPr/>
          <a:lstStyle/>
          <a:p>
            <a:fld id="{96B9C7CE-0D82-49C2-86A4-D7CFEF05A09C}" type="slidenum">
              <a:rPr lang="en-GB" smtClean="0"/>
              <a:t>16</a:t>
            </a:fld>
            <a:endParaRPr lang="en-GB"/>
          </a:p>
        </p:txBody>
      </p:sp>
    </p:spTree>
    <p:extLst>
      <p:ext uri="{BB962C8B-B14F-4D97-AF65-F5344CB8AC3E}">
        <p14:creationId xmlns:p14="http://schemas.microsoft.com/office/powerpoint/2010/main" val="38408991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r>
              <a:rPr lang="en-GB"/>
              <a:t>Important to get to know your students and what works for them, but what do you do if students don’t respond / engage – this came up as an issue and there is no easy answer, but important to try</a:t>
            </a:r>
          </a:p>
          <a:p>
            <a:endParaRPr lang="en-GB"/>
          </a:p>
          <a:p>
            <a:r>
              <a:rPr lang="en-GB"/>
              <a:t>The importance of reaching out – not just to students but also to advisors, staff tutors and peers – important to be supported and work together especially in complex cases</a:t>
            </a:r>
          </a:p>
          <a:p>
            <a:endParaRPr lang="en-GB"/>
          </a:p>
          <a:p>
            <a:r>
              <a:rPr lang="en-GB"/>
              <a:t>Useful links – we have some in house guidance and support – but just included ones here that are publicly available</a:t>
            </a:r>
          </a:p>
          <a:p>
            <a:endParaRPr lang="en-GB"/>
          </a:p>
          <a:p>
            <a:r>
              <a:rPr lang="en-GB" err="1"/>
              <a:t>webAIM</a:t>
            </a:r>
            <a:r>
              <a:rPr lang="en-GB"/>
              <a:t> has lots of useful information, but can be a bit overwhelming, just included the </a:t>
            </a:r>
            <a:r>
              <a:rPr lang="en-GB" err="1"/>
              <a:t>powerpoint</a:t>
            </a:r>
            <a:r>
              <a:rPr lang="en-GB"/>
              <a:t> link here (note it is not as up to date as the Microsoft link)</a:t>
            </a:r>
          </a:p>
          <a:p>
            <a:endParaRPr lang="en-GB"/>
          </a:p>
          <a:p>
            <a:r>
              <a:rPr lang="en-GB"/>
              <a:t>Accessibility Check option in </a:t>
            </a:r>
            <a:r>
              <a:rPr lang="en-GB" err="1"/>
              <a:t>Powerpoint</a:t>
            </a:r>
            <a:r>
              <a:rPr lang="en-GB"/>
              <a:t> now much simpler as it appears in the Review tab</a:t>
            </a:r>
          </a:p>
          <a:p>
            <a:endParaRPr lang="en-GB"/>
          </a:p>
          <a:p>
            <a:r>
              <a:rPr lang="en-GB"/>
              <a:t>Next steps - planning to develop ‘top tips’ for ALs plus a few more detailed examples of tutor led initiatives. </a:t>
            </a:r>
            <a:endParaRPr lang="en-GB">
              <a:cs typeface="Calibri"/>
            </a:endParaRPr>
          </a:p>
          <a:p>
            <a:endParaRPr lang="en-GB"/>
          </a:p>
        </p:txBody>
      </p:sp>
      <p:sp>
        <p:nvSpPr>
          <p:cNvPr id="4" name="Slide Number Placeholder 3"/>
          <p:cNvSpPr>
            <a:spLocks noGrp="1"/>
          </p:cNvSpPr>
          <p:nvPr>
            <p:ph type="sldNum" sz="quarter" idx="5"/>
          </p:nvPr>
        </p:nvSpPr>
        <p:spPr/>
        <p:txBody>
          <a:bodyPr/>
          <a:lstStyle/>
          <a:p>
            <a:fld id="{96B9C7CE-0D82-49C2-86A4-D7CFEF05A09C}" type="slidenum">
              <a:rPr lang="en-GB" smtClean="0"/>
              <a:t>17</a:t>
            </a:fld>
            <a:endParaRPr lang="en-GB"/>
          </a:p>
        </p:txBody>
      </p:sp>
    </p:spTree>
    <p:extLst>
      <p:ext uri="{BB962C8B-B14F-4D97-AF65-F5344CB8AC3E}">
        <p14:creationId xmlns:p14="http://schemas.microsoft.com/office/powerpoint/2010/main" val="16446572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B9C7CE-0D82-49C2-86A4-D7CFEF05A09C}" type="slidenum">
              <a:rPr lang="en-GB" smtClean="0"/>
              <a:t>18</a:t>
            </a:fld>
            <a:endParaRPr lang="en-GB"/>
          </a:p>
        </p:txBody>
      </p:sp>
    </p:spTree>
    <p:extLst>
      <p:ext uri="{BB962C8B-B14F-4D97-AF65-F5344CB8AC3E}">
        <p14:creationId xmlns:p14="http://schemas.microsoft.com/office/powerpoint/2010/main" val="31846409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68418F8-B52F-4661-8ABA-69BB3ADD6675}"/>
              </a:ext>
            </a:extLst>
          </p:cNvPr>
          <p:cNvSpPr>
            <a:spLocks noGrp="1"/>
          </p:cNvSpPr>
          <p:nvPr>
            <p:ph type="ctrTitle" hasCustomPrompt="1"/>
          </p:nvPr>
        </p:nvSpPr>
        <p:spPr>
          <a:xfrm>
            <a:off x="515861" y="2160001"/>
            <a:ext cx="7920773" cy="997196"/>
          </a:xfrm>
          <a:prstGeom prst="rect">
            <a:avLst/>
          </a:prstGeom>
        </p:spPr>
        <p:txBody>
          <a:bodyPr wrap="square" lIns="0" tIns="0" rIns="0" bIns="0" anchor="t" anchorCtr="0">
            <a:spAutoFit/>
          </a:bodyPr>
          <a:lstStyle>
            <a:lvl1pPr algn="l">
              <a:defRPr sz="3600" b="1">
                <a:solidFill>
                  <a:schemeClr val="bg1"/>
                </a:solidFill>
              </a:defRPr>
            </a:lvl1pPr>
          </a:lstStyle>
          <a:p>
            <a:r>
              <a:rPr lang="en-US"/>
              <a:t>PRESENTATION</a:t>
            </a:r>
            <a:br>
              <a:rPr lang="en-US"/>
            </a:br>
            <a:r>
              <a:rPr lang="en-US"/>
              <a:t>TITLE</a:t>
            </a:r>
          </a:p>
        </p:txBody>
      </p:sp>
      <p:sp>
        <p:nvSpPr>
          <p:cNvPr id="8" name="Subtitle 2">
            <a:extLst>
              <a:ext uri="{FF2B5EF4-FFF2-40B4-BE49-F238E27FC236}">
                <a16:creationId xmlns:a16="http://schemas.microsoft.com/office/drawing/2014/main" id="{52444CB2-243C-41A0-8F6C-F772E768A38C}"/>
              </a:ext>
            </a:extLst>
          </p:cNvPr>
          <p:cNvSpPr>
            <a:spLocks noGrp="1"/>
          </p:cNvSpPr>
          <p:nvPr>
            <p:ph type="subTitle" idx="1" hasCustomPrompt="1"/>
          </p:nvPr>
        </p:nvSpPr>
        <p:spPr>
          <a:xfrm>
            <a:off x="515861" y="3166992"/>
            <a:ext cx="7920774" cy="249299"/>
          </a:xfrm>
          <a:prstGeom prst="rect">
            <a:avLst/>
          </a:prstGeom>
        </p:spPr>
        <p:txBody>
          <a:bodyPr wrap="square" lIns="0" tIns="0" rIns="0" bIns="0">
            <a:spAutoFit/>
          </a:bodyPr>
          <a:lstStyle>
            <a:lvl1pPr marL="0" indent="0" algn="l">
              <a:buNone/>
              <a:defRPr sz="1800">
                <a:solidFill>
                  <a:schemeClr val="bg1"/>
                </a:solidFill>
              </a:defRPr>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en-US"/>
              <a:t>SUB TITLE IN HERE</a:t>
            </a:r>
          </a:p>
        </p:txBody>
      </p:sp>
      <p:sp>
        <p:nvSpPr>
          <p:cNvPr id="9" name="Date Placeholder 3">
            <a:extLst>
              <a:ext uri="{FF2B5EF4-FFF2-40B4-BE49-F238E27FC236}">
                <a16:creationId xmlns:a16="http://schemas.microsoft.com/office/drawing/2014/main" id="{924475ED-B6F3-4114-A316-943C1E2B2DB2}"/>
              </a:ext>
            </a:extLst>
          </p:cNvPr>
          <p:cNvSpPr>
            <a:spLocks noGrp="1"/>
          </p:cNvSpPr>
          <p:nvPr>
            <p:ph type="dt" sz="half" idx="10"/>
          </p:nvPr>
        </p:nvSpPr>
        <p:spPr>
          <a:xfrm>
            <a:off x="274319" y="6431961"/>
            <a:ext cx="2057400" cy="138499"/>
          </a:xfrm>
          <a:prstGeom prst="rect">
            <a:avLst/>
          </a:prstGeom>
        </p:spPr>
        <p:txBody>
          <a:bodyPr lIns="0" tIns="0" rIns="0" bIns="0" anchor="t" anchorCtr="0">
            <a:noAutofit/>
          </a:bodyPr>
          <a:lstStyle>
            <a:lvl1pPr>
              <a:defRPr sz="1000">
                <a:solidFill>
                  <a:schemeClr val="bg1"/>
                </a:solidFill>
              </a:defRPr>
            </a:lvl1pPr>
          </a:lstStyle>
          <a:p>
            <a:endParaRPr lang="en-US"/>
          </a:p>
        </p:txBody>
      </p:sp>
      <p:pic>
        <p:nvPicPr>
          <p:cNvPr id="11" name="Picture 10">
            <a:extLst>
              <a:ext uri="{FF2B5EF4-FFF2-40B4-BE49-F238E27FC236}">
                <a16:creationId xmlns:a16="http://schemas.microsoft.com/office/drawing/2014/main" id="{EDC1F67E-6248-496F-8483-98A65C33F83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80107" y="5538158"/>
            <a:ext cx="1508916" cy="1032300"/>
          </a:xfrm>
          <a:prstGeom prst="rect">
            <a:avLst/>
          </a:prstGeom>
        </p:spPr>
      </p:pic>
    </p:spTree>
    <p:extLst>
      <p:ext uri="{BB962C8B-B14F-4D97-AF65-F5344CB8AC3E}">
        <p14:creationId xmlns:p14="http://schemas.microsoft.com/office/powerpoint/2010/main" val="4235318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title - blue">
    <p:bg>
      <p:bgPr>
        <a:solidFill>
          <a:schemeClr val="accent1"/>
        </a:solidFill>
        <a:effectLst/>
      </p:bgPr>
    </p:bg>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9FC8E3CA-4735-4448-B024-8A121DADF818}"/>
              </a:ext>
            </a:extLst>
          </p:cNvPr>
          <p:cNvSpPr>
            <a:spLocks noGrp="1"/>
          </p:cNvSpPr>
          <p:nvPr>
            <p:ph type="ctrTitle" hasCustomPrompt="1"/>
          </p:nvPr>
        </p:nvSpPr>
        <p:spPr>
          <a:xfrm>
            <a:off x="1775316" y="3179701"/>
            <a:ext cx="5400000" cy="498598"/>
          </a:xfrm>
          <a:prstGeom prst="rect">
            <a:avLst/>
          </a:prstGeom>
        </p:spPr>
        <p:txBody>
          <a:bodyPr wrap="square" lIns="0" tIns="0" rIns="0" bIns="0" anchor="t" anchorCtr="0">
            <a:spAutoFit/>
          </a:bodyPr>
          <a:lstStyle>
            <a:lvl1pPr algn="l">
              <a:defRPr sz="3600" b="1">
                <a:solidFill>
                  <a:schemeClr val="bg1"/>
                </a:solidFill>
              </a:defRPr>
            </a:lvl1pPr>
          </a:lstStyle>
          <a:p>
            <a:r>
              <a:rPr lang="en-US"/>
              <a:t>Section Title</a:t>
            </a:r>
          </a:p>
        </p:txBody>
      </p:sp>
      <p:sp>
        <p:nvSpPr>
          <p:cNvPr id="14" name="Subtitle 2">
            <a:extLst>
              <a:ext uri="{FF2B5EF4-FFF2-40B4-BE49-F238E27FC236}">
                <a16:creationId xmlns:a16="http://schemas.microsoft.com/office/drawing/2014/main" id="{A7A647E4-605B-4961-B4D2-DBA88509304E}"/>
              </a:ext>
            </a:extLst>
          </p:cNvPr>
          <p:cNvSpPr>
            <a:spLocks noGrp="1"/>
          </p:cNvSpPr>
          <p:nvPr>
            <p:ph type="subTitle" idx="1" hasCustomPrompt="1"/>
          </p:nvPr>
        </p:nvSpPr>
        <p:spPr>
          <a:xfrm>
            <a:off x="1775317" y="4186692"/>
            <a:ext cx="5400000" cy="498598"/>
          </a:xfrm>
          <a:prstGeom prst="rect">
            <a:avLst/>
          </a:prstGeom>
        </p:spPr>
        <p:txBody>
          <a:bodyPr wrap="square" lIns="0" tIns="0" rIns="0" bIns="0">
            <a:spAutoFit/>
          </a:bodyPr>
          <a:lstStyle>
            <a:lvl1pPr marL="0" indent="0" algn="l">
              <a:spcBef>
                <a:spcPts val="0"/>
              </a:spcBef>
              <a:buNone/>
              <a:defRPr sz="1800">
                <a:solidFill>
                  <a:schemeClr val="bg1"/>
                </a:solidFill>
              </a:defRPr>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en-US"/>
              <a:t>A brief overview of what you will</a:t>
            </a:r>
            <a:br>
              <a:rPr lang="en-US"/>
            </a:br>
            <a:r>
              <a:rPr lang="en-US"/>
              <a:t>be talking about in this section</a:t>
            </a:r>
          </a:p>
        </p:txBody>
      </p:sp>
    </p:spTree>
    <p:extLst>
      <p:ext uri="{BB962C8B-B14F-4D97-AF65-F5344CB8AC3E}">
        <p14:creationId xmlns:p14="http://schemas.microsoft.com/office/powerpoint/2010/main" val="13655984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title - orange">
    <p:bg>
      <p:bgPr>
        <a:solidFill>
          <a:schemeClr val="accent4"/>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F192859-C46A-4829-96AF-7D408294B889}"/>
              </a:ext>
            </a:extLst>
          </p:cNvPr>
          <p:cNvSpPr>
            <a:spLocks noGrp="1"/>
          </p:cNvSpPr>
          <p:nvPr>
            <p:ph type="ctrTitle" hasCustomPrompt="1"/>
          </p:nvPr>
        </p:nvSpPr>
        <p:spPr>
          <a:xfrm>
            <a:off x="1775316" y="3179701"/>
            <a:ext cx="5400000" cy="498598"/>
          </a:xfrm>
          <a:prstGeom prst="rect">
            <a:avLst/>
          </a:prstGeom>
        </p:spPr>
        <p:txBody>
          <a:bodyPr wrap="square" lIns="0" tIns="0" rIns="0" bIns="0" anchor="t" anchorCtr="0">
            <a:spAutoFit/>
          </a:bodyPr>
          <a:lstStyle>
            <a:lvl1pPr algn="l">
              <a:defRPr sz="3600" b="1">
                <a:solidFill>
                  <a:schemeClr val="bg1"/>
                </a:solidFill>
              </a:defRPr>
            </a:lvl1pPr>
          </a:lstStyle>
          <a:p>
            <a:r>
              <a:rPr lang="en-US"/>
              <a:t>Section Title</a:t>
            </a:r>
          </a:p>
        </p:txBody>
      </p:sp>
      <p:sp>
        <p:nvSpPr>
          <p:cNvPr id="7" name="Subtitle 2">
            <a:extLst>
              <a:ext uri="{FF2B5EF4-FFF2-40B4-BE49-F238E27FC236}">
                <a16:creationId xmlns:a16="http://schemas.microsoft.com/office/drawing/2014/main" id="{D94ECEE5-5A94-4126-92B2-4FA9605C9D9F}"/>
              </a:ext>
            </a:extLst>
          </p:cNvPr>
          <p:cNvSpPr>
            <a:spLocks noGrp="1"/>
          </p:cNvSpPr>
          <p:nvPr>
            <p:ph type="subTitle" idx="1" hasCustomPrompt="1"/>
          </p:nvPr>
        </p:nvSpPr>
        <p:spPr>
          <a:xfrm>
            <a:off x="1775317" y="4186692"/>
            <a:ext cx="5400000" cy="498598"/>
          </a:xfrm>
          <a:prstGeom prst="rect">
            <a:avLst/>
          </a:prstGeom>
        </p:spPr>
        <p:txBody>
          <a:bodyPr wrap="square" lIns="0" tIns="0" rIns="0" bIns="0">
            <a:spAutoFit/>
          </a:bodyPr>
          <a:lstStyle>
            <a:lvl1pPr marL="0" indent="0" algn="l">
              <a:spcBef>
                <a:spcPts val="0"/>
              </a:spcBef>
              <a:buNone/>
              <a:defRPr sz="1800">
                <a:solidFill>
                  <a:schemeClr val="bg1"/>
                </a:solidFill>
              </a:defRPr>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en-US"/>
              <a:t>A brief overview of what you will</a:t>
            </a:r>
            <a:br>
              <a:rPr lang="en-US"/>
            </a:br>
            <a:r>
              <a:rPr lang="en-US"/>
              <a:t>be talking about in this section</a:t>
            </a:r>
          </a:p>
        </p:txBody>
      </p:sp>
    </p:spTree>
    <p:extLst>
      <p:ext uri="{BB962C8B-B14F-4D97-AF65-F5344CB8AC3E}">
        <p14:creationId xmlns:p14="http://schemas.microsoft.com/office/powerpoint/2010/main" val="385018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title - pink">
    <p:bg>
      <p:bgPr>
        <a:solidFill>
          <a:schemeClr val="accent2"/>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D79BA80-1E7F-4F47-AF07-7A70474A6CD2}"/>
              </a:ext>
            </a:extLst>
          </p:cNvPr>
          <p:cNvSpPr>
            <a:spLocks noGrp="1"/>
          </p:cNvSpPr>
          <p:nvPr>
            <p:ph type="ctrTitle" hasCustomPrompt="1"/>
          </p:nvPr>
        </p:nvSpPr>
        <p:spPr>
          <a:xfrm>
            <a:off x="1775316" y="3179701"/>
            <a:ext cx="5400000" cy="498598"/>
          </a:xfrm>
          <a:prstGeom prst="rect">
            <a:avLst/>
          </a:prstGeom>
        </p:spPr>
        <p:txBody>
          <a:bodyPr wrap="square" lIns="0" tIns="0" rIns="0" bIns="0" anchor="t" anchorCtr="0">
            <a:spAutoFit/>
          </a:bodyPr>
          <a:lstStyle>
            <a:lvl1pPr algn="l">
              <a:defRPr sz="3600" b="1">
                <a:solidFill>
                  <a:schemeClr val="bg1"/>
                </a:solidFill>
              </a:defRPr>
            </a:lvl1pPr>
          </a:lstStyle>
          <a:p>
            <a:r>
              <a:rPr lang="en-US"/>
              <a:t>Section Title</a:t>
            </a:r>
          </a:p>
        </p:txBody>
      </p:sp>
      <p:sp>
        <p:nvSpPr>
          <p:cNvPr id="7" name="Subtitle 2">
            <a:extLst>
              <a:ext uri="{FF2B5EF4-FFF2-40B4-BE49-F238E27FC236}">
                <a16:creationId xmlns:a16="http://schemas.microsoft.com/office/drawing/2014/main" id="{881FAF16-A8F7-4BA6-B2B7-5BF7AFA61EAD}"/>
              </a:ext>
            </a:extLst>
          </p:cNvPr>
          <p:cNvSpPr>
            <a:spLocks noGrp="1"/>
          </p:cNvSpPr>
          <p:nvPr>
            <p:ph type="subTitle" idx="1" hasCustomPrompt="1"/>
          </p:nvPr>
        </p:nvSpPr>
        <p:spPr>
          <a:xfrm>
            <a:off x="1775317" y="4186692"/>
            <a:ext cx="5400000" cy="498598"/>
          </a:xfrm>
          <a:prstGeom prst="rect">
            <a:avLst/>
          </a:prstGeom>
        </p:spPr>
        <p:txBody>
          <a:bodyPr wrap="square" lIns="0" tIns="0" rIns="0" bIns="0">
            <a:spAutoFit/>
          </a:bodyPr>
          <a:lstStyle>
            <a:lvl1pPr marL="0" indent="0" algn="l">
              <a:spcBef>
                <a:spcPts val="0"/>
              </a:spcBef>
              <a:buNone/>
              <a:defRPr sz="1800">
                <a:solidFill>
                  <a:schemeClr val="bg1"/>
                </a:solidFill>
              </a:defRPr>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en-US"/>
              <a:t>A brief overview of what you will</a:t>
            </a:r>
            <a:br>
              <a:rPr lang="en-US"/>
            </a:br>
            <a:r>
              <a:rPr lang="en-US"/>
              <a:t>be talking about in this section</a:t>
            </a:r>
          </a:p>
        </p:txBody>
      </p:sp>
    </p:spTree>
    <p:extLst>
      <p:ext uri="{BB962C8B-B14F-4D97-AF65-F5344CB8AC3E}">
        <p14:creationId xmlns:p14="http://schemas.microsoft.com/office/powerpoint/2010/main" val="779443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title - turquoise">
    <p:bg>
      <p:bgPr>
        <a:solidFill>
          <a:schemeClr val="accent3"/>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E406321-A4C9-4532-B695-2ECC82CCAE9F}"/>
              </a:ext>
            </a:extLst>
          </p:cNvPr>
          <p:cNvSpPr>
            <a:spLocks noGrp="1"/>
          </p:cNvSpPr>
          <p:nvPr>
            <p:ph type="ctrTitle" hasCustomPrompt="1"/>
          </p:nvPr>
        </p:nvSpPr>
        <p:spPr>
          <a:xfrm>
            <a:off x="1775316" y="3179701"/>
            <a:ext cx="5400000" cy="498598"/>
          </a:xfrm>
          <a:prstGeom prst="rect">
            <a:avLst/>
          </a:prstGeom>
        </p:spPr>
        <p:txBody>
          <a:bodyPr wrap="square" lIns="0" tIns="0" rIns="0" bIns="0" anchor="t" anchorCtr="0">
            <a:spAutoFit/>
          </a:bodyPr>
          <a:lstStyle>
            <a:lvl1pPr algn="l">
              <a:defRPr sz="3600" b="1">
                <a:solidFill>
                  <a:schemeClr val="bg1"/>
                </a:solidFill>
              </a:defRPr>
            </a:lvl1pPr>
          </a:lstStyle>
          <a:p>
            <a:r>
              <a:rPr lang="en-US"/>
              <a:t>Section Title</a:t>
            </a:r>
          </a:p>
        </p:txBody>
      </p:sp>
      <p:sp>
        <p:nvSpPr>
          <p:cNvPr id="7" name="Subtitle 2">
            <a:extLst>
              <a:ext uri="{FF2B5EF4-FFF2-40B4-BE49-F238E27FC236}">
                <a16:creationId xmlns:a16="http://schemas.microsoft.com/office/drawing/2014/main" id="{11A37CB7-C061-4C30-8C0D-36C06AE61161}"/>
              </a:ext>
            </a:extLst>
          </p:cNvPr>
          <p:cNvSpPr>
            <a:spLocks noGrp="1"/>
          </p:cNvSpPr>
          <p:nvPr>
            <p:ph type="subTitle" idx="1" hasCustomPrompt="1"/>
          </p:nvPr>
        </p:nvSpPr>
        <p:spPr>
          <a:xfrm>
            <a:off x="1775317" y="4186692"/>
            <a:ext cx="5400000" cy="498598"/>
          </a:xfrm>
          <a:prstGeom prst="rect">
            <a:avLst/>
          </a:prstGeom>
        </p:spPr>
        <p:txBody>
          <a:bodyPr wrap="square" lIns="0" tIns="0" rIns="0" bIns="0">
            <a:spAutoFit/>
          </a:bodyPr>
          <a:lstStyle>
            <a:lvl1pPr marL="0" indent="0" algn="l">
              <a:spcBef>
                <a:spcPts val="0"/>
              </a:spcBef>
              <a:buNone/>
              <a:defRPr sz="1800">
                <a:solidFill>
                  <a:schemeClr val="bg1"/>
                </a:solidFill>
              </a:defRPr>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en-US"/>
              <a:t>A brief overview of what you will</a:t>
            </a:r>
            <a:br>
              <a:rPr lang="en-US"/>
            </a:br>
            <a:r>
              <a:rPr lang="en-US"/>
              <a:t>be talking about in this section</a:t>
            </a:r>
          </a:p>
        </p:txBody>
      </p:sp>
    </p:spTree>
    <p:extLst>
      <p:ext uri="{BB962C8B-B14F-4D97-AF65-F5344CB8AC3E}">
        <p14:creationId xmlns:p14="http://schemas.microsoft.com/office/powerpoint/2010/main" val="9389641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ayout - contents 1">
    <p:bg>
      <p:bgRef idx="1001">
        <a:schemeClr val="bg1"/>
      </p:bgRef>
    </p:bg>
    <p:spTree>
      <p:nvGrpSpPr>
        <p:cNvPr id="1" name=""/>
        <p:cNvGrpSpPr/>
        <p:nvPr/>
      </p:nvGrpSpPr>
      <p:grpSpPr>
        <a:xfrm>
          <a:off x="0" y="0"/>
          <a:ext cx="0" cy="0"/>
          <a:chOff x="0" y="0"/>
          <a:chExt cx="0" cy="0"/>
        </a:xfrm>
      </p:grpSpPr>
      <p:sp>
        <p:nvSpPr>
          <p:cNvPr id="6" name="Text Placeholder 4">
            <a:extLst>
              <a:ext uri="{FF2B5EF4-FFF2-40B4-BE49-F238E27FC236}">
                <a16:creationId xmlns:a16="http://schemas.microsoft.com/office/drawing/2014/main" id="{E2698E74-DBB1-4C41-81D5-108634391B7E}"/>
              </a:ext>
            </a:extLst>
          </p:cNvPr>
          <p:cNvSpPr>
            <a:spLocks noGrp="1"/>
          </p:cNvSpPr>
          <p:nvPr>
            <p:ph type="body" sz="quarter" idx="11" hasCustomPrompt="1"/>
          </p:nvPr>
        </p:nvSpPr>
        <p:spPr>
          <a:xfrm>
            <a:off x="4232378" y="1176736"/>
            <a:ext cx="540000" cy="503999"/>
          </a:xfrm>
          <a:prstGeom prst="rect">
            <a:avLst/>
          </a:prstGeom>
        </p:spPr>
        <p:txBody>
          <a:bodyPr lIns="0" tIns="0" rIns="0" bIns="0"/>
          <a:lstStyle>
            <a:lvl1pPr marL="0" indent="0">
              <a:buNone/>
              <a:defRPr sz="3600" b="1">
                <a:solidFill>
                  <a:schemeClr val="accent1"/>
                </a:solidFill>
              </a:defRPr>
            </a:lvl1pPr>
          </a:lstStyle>
          <a:p>
            <a:r>
              <a:rPr lang="en-US" sz="3600">
                <a:solidFill>
                  <a:schemeClr val="accent1"/>
                </a:solidFill>
              </a:rPr>
              <a:t>01</a:t>
            </a:r>
          </a:p>
        </p:txBody>
      </p:sp>
      <p:sp>
        <p:nvSpPr>
          <p:cNvPr id="7" name="Text Placeholder 31">
            <a:extLst>
              <a:ext uri="{FF2B5EF4-FFF2-40B4-BE49-F238E27FC236}">
                <a16:creationId xmlns:a16="http://schemas.microsoft.com/office/drawing/2014/main" id="{27D262DD-86D2-472F-9233-2CA4C4F3C48D}"/>
              </a:ext>
            </a:extLst>
          </p:cNvPr>
          <p:cNvSpPr>
            <a:spLocks noGrp="1"/>
          </p:cNvSpPr>
          <p:nvPr>
            <p:ph type="body" sz="quarter" idx="12" hasCustomPrompt="1"/>
          </p:nvPr>
        </p:nvSpPr>
        <p:spPr>
          <a:xfrm>
            <a:off x="4772378" y="1176734"/>
            <a:ext cx="3207056" cy="261938"/>
          </a:xfrm>
          <a:prstGeom prst="rect">
            <a:avLst/>
          </a:prstGeom>
        </p:spPr>
        <p:txBody>
          <a:bodyPr/>
          <a:lstStyle>
            <a:lvl1pPr marL="0" indent="0">
              <a:buNone/>
              <a:defRPr sz="1200" b="1"/>
            </a:lvl1pPr>
            <a:lvl2pPr marL="457189" indent="0">
              <a:buNone/>
              <a:defRPr sz="1200" b="1"/>
            </a:lvl2pPr>
            <a:lvl3pPr marL="914377" indent="0">
              <a:buNone/>
              <a:defRPr sz="1200" b="1"/>
            </a:lvl3pPr>
            <a:lvl4pPr marL="1371566" indent="0">
              <a:buNone/>
              <a:defRPr sz="1200" b="1"/>
            </a:lvl4pPr>
            <a:lvl5pPr marL="1828754" indent="0">
              <a:buNone/>
              <a:defRPr sz="1200" b="1"/>
            </a:lvl5pPr>
          </a:lstStyle>
          <a:p>
            <a:pPr lvl="0"/>
            <a:r>
              <a:rPr lang="en-US"/>
              <a:t>Section Title</a:t>
            </a:r>
          </a:p>
        </p:txBody>
      </p:sp>
      <p:sp>
        <p:nvSpPr>
          <p:cNvPr id="8" name="Text Placeholder 31">
            <a:extLst>
              <a:ext uri="{FF2B5EF4-FFF2-40B4-BE49-F238E27FC236}">
                <a16:creationId xmlns:a16="http://schemas.microsoft.com/office/drawing/2014/main" id="{C0A8910E-3E33-41A3-816B-CD71BE1D50DC}"/>
              </a:ext>
            </a:extLst>
          </p:cNvPr>
          <p:cNvSpPr>
            <a:spLocks noGrp="1"/>
          </p:cNvSpPr>
          <p:nvPr>
            <p:ph type="body" sz="quarter" idx="13" hasCustomPrompt="1"/>
          </p:nvPr>
        </p:nvSpPr>
        <p:spPr>
          <a:xfrm>
            <a:off x="4772378" y="1445872"/>
            <a:ext cx="3207056" cy="360000"/>
          </a:xfrm>
          <a:prstGeom prst="rect">
            <a:avLst/>
          </a:prstGeom>
        </p:spPr>
        <p:txBody>
          <a:bodyPr tIns="0" bIns="0"/>
          <a:lstStyle>
            <a:lvl1pPr marL="0" indent="0">
              <a:buNone/>
              <a:defRPr sz="1000" b="0"/>
            </a:lvl1pPr>
            <a:lvl2pPr marL="457189" indent="0">
              <a:buNone/>
              <a:defRPr sz="1200" b="1"/>
            </a:lvl2pPr>
            <a:lvl3pPr marL="914377" indent="0">
              <a:buNone/>
              <a:defRPr sz="1200" b="1"/>
            </a:lvl3pPr>
            <a:lvl4pPr marL="1371566" indent="0">
              <a:buNone/>
              <a:defRPr sz="1200" b="1"/>
            </a:lvl4pPr>
            <a:lvl5pPr marL="1828754" indent="0">
              <a:buNone/>
              <a:defRPr sz="1200" b="1"/>
            </a:lvl5pPr>
          </a:lstStyle>
          <a:p>
            <a:pPr lvl="0"/>
            <a:r>
              <a:rPr lang="en-US"/>
              <a:t>A brief line about content</a:t>
            </a:r>
          </a:p>
        </p:txBody>
      </p:sp>
      <p:sp>
        <p:nvSpPr>
          <p:cNvPr id="9" name="Text Placeholder 4">
            <a:extLst>
              <a:ext uri="{FF2B5EF4-FFF2-40B4-BE49-F238E27FC236}">
                <a16:creationId xmlns:a16="http://schemas.microsoft.com/office/drawing/2014/main" id="{DC7DBC2F-B4BA-4FA1-AC8F-C1FB5D329C35}"/>
              </a:ext>
            </a:extLst>
          </p:cNvPr>
          <p:cNvSpPr>
            <a:spLocks noGrp="1"/>
          </p:cNvSpPr>
          <p:nvPr>
            <p:ph type="body" sz="quarter" idx="14" hasCustomPrompt="1"/>
          </p:nvPr>
        </p:nvSpPr>
        <p:spPr>
          <a:xfrm>
            <a:off x="4232378" y="1877243"/>
            <a:ext cx="540000" cy="503999"/>
          </a:xfrm>
          <a:prstGeom prst="rect">
            <a:avLst/>
          </a:prstGeom>
        </p:spPr>
        <p:txBody>
          <a:bodyPr lIns="0" tIns="0" rIns="0" bIns="0"/>
          <a:lstStyle>
            <a:lvl1pPr marL="0" indent="0">
              <a:buNone/>
              <a:defRPr sz="3600" b="1">
                <a:solidFill>
                  <a:schemeClr val="accent1"/>
                </a:solidFill>
              </a:defRPr>
            </a:lvl1pPr>
          </a:lstStyle>
          <a:p>
            <a:r>
              <a:rPr lang="en-US" sz="3600">
                <a:solidFill>
                  <a:schemeClr val="accent1"/>
                </a:solidFill>
              </a:rPr>
              <a:t>02</a:t>
            </a:r>
          </a:p>
        </p:txBody>
      </p:sp>
      <p:sp>
        <p:nvSpPr>
          <p:cNvPr id="10" name="Text Placeholder 31">
            <a:extLst>
              <a:ext uri="{FF2B5EF4-FFF2-40B4-BE49-F238E27FC236}">
                <a16:creationId xmlns:a16="http://schemas.microsoft.com/office/drawing/2014/main" id="{E96BEFDD-99B7-4B7A-A883-501F05DEBEB2}"/>
              </a:ext>
            </a:extLst>
          </p:cNvPr>
          <p:cNvSpPr>
            <a:spLocks noGrp="1"/>
          </p:cNvSpPr>
          <p:nvPr>
            <p:ph type="body" sz="quarter" idx="15" hasCustomPrompt="1"/>
          </p:nvPr>
        </p:nvSpPr>
        <p:spPr>
          <a:xfrm>
            <a:off x="4772378" y="1877241"/>
            <a:ext cx="3207056" cy="261938"/>
          </a:xfrm>
          <a:prstGeom prst="rect">
            <a:avLst/>
          </a:prstGeom>
        </p:spPr>
        <p:txBody>
          <a:bodyPr/>
          <a:lstStyle>
            <a:lvl1pPr marL="0" indent="0">
              <a:buNone/>
              <a:defRPr sz="1200" b="1"/>
            </a:lvl1pPr>
            <a:lvl2pPr marL="457189" indent="0">
              <a:buNone/>
              <a:defRPr sz="1200" b="1"/>
            </a:lvl2pPr>
            <a:lvl3pPr marL="914377" indent="0">
              <a:buNone/>
              <a:defRPr sz="1200" b="1"/>
            </a:lvl3pPr>
            <a:lvl4pPr marL="1371566" indent="0">
              <a:buNone/>
              <a:defRPr sz="1200" b="1"/>
            </a:lvl4pPr>
            <a:lvl5pPr marL="1828754" indent="0">
              <a:buNone/>
              <a:defRPr sz="1200" b="1"/>
            </a:lvl5pPr>
          </a:lstStyle>
          <a:p>
            <a:pPr lvl="0"/>
            <a:r>
              <a:rPr lang="en-US"/>
              <a:t>Section Title</a:t>
            </a:r>
          </a:p>
        </p:txBody>
      </p:sp>
      <p:sp>
        <p:nvSpPr>
          <p:cNvPr id="11" name="Text Placeholder 31">
            <a:extLst>
              <a:ext uri="{FF2B5EF4-FFF2-40B4-BE49-F238E27FC236}">
                <a16:creationId xmlns:a16="http://schemas.microsoft.com/office/drawing/2014/main" id="{8F24DFEC-E082-454B-B5C3-50F1E1DD3224}"/>
              </a:ext>
            </a:extLst>
          </p:cNvPr>
          <p:cNvSpPr>
            <a:spLocks noGrp="1"/>
          </p:cNvSpPr>
          <p:nvPr>
            <p:ph type="body" sz="quarter" idx="16" hasCustomPrompt="1"/>
          </p:nvPr>
        </p:nvSpPr>
        <p:spPr>
          <a:xfrm>
            <a:off x="4772378" y="2146379"/>
            <a:ext cx="3207056" cy="360000"/>
          </a:xfrm>
          <a:prstGeom prst="rect">
            <a:avLst/>
          </a:prstGeom>
        </p:spPr>
        <p:txBody>
          <a:bodyPr tIns="0" bIns="0"/>
          <a:lstStyle>
            <a:lvl1pPr marL="0" indent="0">
              <a:buNone/>
              <a:defRPr sz="1000" b="0"/>
            </a:lvl1pPr>
            <a:lvl2pPr marL="457189" indent="0">
              <a:buNone/>
              <a:defRPr sz="1200" b="1"/>
            </a:lvl2pPr>
            <a:lvl3pPr marL="914377" indent="0">
              <a:buNone/>
              <a:defRPr sz="1200" b="1"/>
            </a:lvl3pPr>
            <a:lvl4pPr marL="1371566" indent="0">
              <a:buNone/>
              <a:defRPr sz="1200" b="1"/>
            </a:lvl4pPr>
            <a:lvl5pPr marL="1828754" indent="0">
              <a:buNone/>
              <a:defRPr sz="1200" b="1"/>
            </a:lvl5pPr>
          </a:lstStyle>
          <a:p>
            <a:pPr lvl="0"/>
            <a:r>
              <a:rPr lang="en-US"/>
              <a:t>A brief line about content</a:t>
            </a:r>
          </a:p>
        </p:txBody>
      </p:sp>
      <p:sp>
        <p:nvSpPr>
          <p:cNvPr id="12" name="Text Placeholder 4">
            <a:extLst>
              <a:ext uri="{FF2B5EF4-FFF2-40B4-BE49-F238E27FC236}">
                <a16:creationId xmlns:a16="http://schemas.microsoft.com/office/drawing/2014/main" id="{C3A914CD-C11D-48A8-88E1-538FBD109669}"/>
              </a:ext>
            </a:extLst>
          </p:cNvPr>
          <p:cNvSpPr>
            <a:spLocks noGrp="1"/>
          </p:cNvSpPr>
          <p:nvPr>
            <p:ph type="body" sz="quarter" idx="17" hasCustomPrompt="1"/>
          </p:nvPr>
        </p:nvSpPr>
        <p:spPr>
          <a:xfrm>
            <a:off x="4232378" y="2577750"/>
            <a:ext cx="540000" cy="503999"/>
          </a:xfrm>
          <a:prstGeom prst="rect">
            <a:avLst/>
          </a:prstGeom>
        </p:spPr>
        <p:txBody>
          <a:bodyPr lIns="0" tIns="0" rIns="0" bIns="0"/>
          <a:lstStyle>
            <a:lvl1pPr marL="0" indent="0">
              <a:buNone/>
              <a:defRPr sz="3600" b="1">
                <a:solidFill>
                  <a:schemeClr val="accent1"/>
                </a:solidFill>
              </a:defRPr>
            </a:lvl1pPr>
          </a:lstStyle>
          <a:p>
            <a:r>
              <a:rPr lang="en-US" sz="3600">
                <a:solidFill>
                  <a:schemeClr val="accent1"/>
                </a:solidFill>
              </a:rPr>
              <a:t>03</a:t>
            </a:r>
          </a:p>
        </p:txBody>
      </p:sp>
      <p:sp>
        <p:nvSpPr>
          <p:cNvPr id="15" name="Text Placeholder 31">
            <a:extLst>
              <a:ext uri="{FF2B5EF4-FFF2-40B4-BE49-F238E27FC236}">
                <a16:creationId xmlns:a16="http://schemas.microsoft.com/office/drawing/2014/main" id="{5E5D34B7-01F5-4524-B815-3E8FD22045B4}"/>
              </a:ext>
            </a:extLst>
          </p:cNvPr>
          <p:cNvSpPr>
            <a:spLocks noGrp="1"/>
          </p:cNvSpPr>
          <p:nvPr>
            <p:ph type="body" sz="quarter" idx="18" hasCustomPrompt="1"/>
          </p:nvPr>
        </p:nvSpPr>
        <p:spPr>
          <a:xfrm>
            <a:off x="4772378" y="2577748"/>
            <a:ext cx="3207056" cy="261938"/>
          </a:xfrm>
          <a:prstGeom prst="rect">
            <a:avLst/>
          </a:prstGeom>
        </p:spPr>
        <p:txBody>
          <a:bodyPr/>
          <a:lstStyle>
            <a:lvl1pPr marL="0" indent="0">
              <a:buNone/>
              <a:defRPr sz="1200" b="1"/>
            </a:lvl1pPr>
            <a:lvl2pPr marL="457189" indent="0">
              <a:buNone/>
              <a:defRPr sz="1200" b="1"/>
            </a:lvl2pPr>
            <a:lvl3pPr marL="914377" indent="0">
              <a:buNone/>
              <a:defRPr sz="1200" b="1"/>
            </a:lvl3pPr>
            <a:lvl4pPr marL="1371566" indent="0">
              <a:buNone/>
              <a:defRPr sz="1200" b="1"/>
            </a:lvl4pPr>
            <a:lvl5pPr marL="1828754" indent="0">
              <a:buNone/>
              <a:defRPr sz="1200" b="1"/>
            </a:lvl5pPr>
          </a:lstStyle>
          <a:p>
            <a:pPr lvl="0"/>
            <a:r>
              <a:rPr lang="en-US"/>
              <a:t>Section Title</a:t>
            </a:r>
          </a:p>
        </p:txBody>
      </p:sp>
      <p:sp>
        <p:nvSpPr>
          <p:cNvPr id="16" name="Text Placeholder 31">
            <a:extLst>
              <a:ext uri="{FF2B5EF4-FFF2-40B4-BE49-F238E27FC236}">
                <a16:creationId xmlns:a16="http://schemas.microsoft.com/office/drawing/2014/main" id="{745E9020-E3D4-4B2E-AF64-3BC2BA80998B}"/>
              </a:ext>
            </a:extLst>
          </p:cNvPr>
          <p:cNvSpPr>
            <a:spLocks noGrp="1"/>
          </p:cNvSpPr>
          <p:nvPr>
            <p:ph type="body" sz="quarter" idx="19" hasCustomPrompt="1"/>
          </p:nvPr>
        </p:nvSpPr>
        <p:spPr>
          <a:xfrm>
            <a:off x="4772378" y="2846886"/>
            <a:ext cx="3207056" cy="360000"/>
          </a:xfrm>
          <a:prstGeom prst="rect">
            <a:avLst/>
          </a:prstGeom>
        </p:spPr>
        <p:txBody>
          <a:bodyPr tIns="0" bIns="0"/>
          <a:lstStyle>
            <a:lvl1pPr marL="0" indent="0">
              <a:buNone/>
              <a:defRPr sz="1000" b="0"/>
            </a:lvl1pPr>
            <a:lvl2pPr marL="457189" indent="0">
              <a:buNone/>
              <a:defRPr sz="1200" b="1"/>
            </a:lvl2pPr>
            <a:lvl3pPr marL="914377" indent="0">
              <a:buNone/>
              <a:defRPr sz="1200" b="1"/>
            </a:lvl3pPr>
            <a:lvl4pPr marL="1371566" indent="0">
              <a:buNone/>
              <a:defRPr sz="1200" b="1"/>
            </a:lvl4pPr>
            <a:lvl5pPr marL="1828754" indent="0">
              <a:buNone/>
              <a:defRPr sz="1200" b="1"/>
            </a:lvl5pPr>
          </a:lstStyle>
          <a:p>
            <a:pPr lvl="0"/>
            <a:r>
              <a:rPr lang="en-US"/>
              <a:t>A brief line about content</a:t>
            </a:r>
          </a:p>
        </p:txBody>
      </p:sp>
      <p:sp>
        <p:nvSpPr>
          <p:cNvPr id="17" name="Text Placeholder 4">
            <a:extLst>
              <a:ext uri="{FF2B5EF4-FFF2-40B4-BE49-F238E27FC236}">
                <a16:creationId xmlns:a16="http://schemas.microsoft.com/office/drawing/2014/main" id="{6E31EB1E-53F8-4104-A8D0-0BEFB18961C6}"/>
              </a:ext>
            </a:extLst>
          </p:cNvPr>
          <p:cNvSpPr>
            <a:spLocks noGrp="1"/>
          </p:cNvSpPr>
          <p:nvPr>
            <p:ph type="body" sz="quarter" idx="20" hasCustomPrompt="1"/>
          </p:nvPr>
        </p:nvSpPr>
        <p:spPr>
          <a:xfrm>
            <a:off x="4232378" y="3278255"/>
            <a:ext cx="540000" cy="503999"/>
          </a:xfrm>
          <a:prstGeom prst="rect">
            <a:avLst/>
          </a:prstGeom>
        </p:spPr>
        <p:txBody>
          <a:bodyPr lIns="0" tIns="0" rIns="0" bIns="0"/>
          <a:lstStyle>
            <a:lvl1pPr marL="0" indent="0">
              <a:buNone/>
              <a:defRPr sz="3600" b="1">
                <a:solidFill>
                  <a:schemeClr val="accent1"/>
                </a:solidFill>
              </a:defRPr>
            </a:lvl1pPr>
          </a:lstStyle>
          <a:p>
            <a:r>
              <a:rPr lang="en-US" sz="3600">
                <a:solidFill>
                  <a:schemeClr val="accent1"/>
                </a:solidFill>
              </a:rPr>
              <a:t>04</a:t>
            </a:r>
          </a:p>
        </p:txBody>
      </p:sp>
      <p:sp>
        <p:nvSpPr>
          <p:cNvPr id="18" name="Text Placeholder 31">
            <a:extLst>
              <a:ext uri="{FF2B5EF4-FFF2-40B4-BE49-F238E27FC236}">
                <a16:creationId xmlns:a16="http://schemas.microsoft.com/office/drawing/2014/main" id="{3DEAAE69-8D81-471C-A294-06DD17336F63}"/>
              </a:ext>
            </a:extLst>
          </p:cNvPr>
          <p:cNvSpPr>
            <a:spLocks noGrp="1"/>
          </p:cNvSpPr>
          <p:nvPr>
            <p:ph type="body" sz="quarter" idx="21" hasCustomPrompt="1"/>
          </p:nvPr>
        </p:nvSpPr>
        <p:spPr>
          <a:xfrm>
            <a:off x="4772378" y="3278255"/>
            <a:ext cx="3207056" cy="261938"/>
          </a:xfrm>
          <a:prstGeom prst="rect">
            <a:avLst/>
          </a:prstGeom>
        </p:spPr>
        <p:txBody>
          <a:bodyPr/>
          <a:lstStyle>
            <a:lvl1pPr marL="0" indent="0">
              <a:buNone/>
              <a:defRPr sz="1200" b="1"/>
            </a:lvl1pPr>
            <a:lvl2pPr marL="457189" indent="0">
              <a:buNone/>
              <a:defRPr sz="1200" b="1"/>
            </a:lvl2pPr>
            <a:lvl3pPr marL="914377" indent="0">
              <a:buNone/>
              <a:defRPr sz="1200" b="1"/>
            </a:lvl3pPr>
            <a:lvl4pPr marL="1371566" indent="0">
              <a:buNone/>
              <a:defRPr sz="1200" b="1"/>
            </a:lvl4pPr>
            <a:lvl5pPr marL="1828754" indent="0">
              <a:buNone/>
              <a:defRPr sz="1200" b="1"/>
            </a:lvl5pPr>
          </a:lstStyle>
          <a:p>
            <a:pPr lvl="0"/>
            <a:r>
              <a:rPr lang="en-US"/>
              <a:t>Section Title</a:t>
            </a:r>
          </a:p>
        </p:txBody>
      </p:sp>
      <p:sp>
        <p:nvSpPr>
          <p:cNvPr id="19" name="Text Placeholder 31">
            <a:extLst>
              <a:ext uri="{FF2B5EF4-FFF2-40B4-BE49-F238E27FC236}">
                <a16:creationId xmlns:a16="http://schemas.microsoft.com/office/drawing/2014/main" id="{01E75DFE-469F-4162-BFD7-0AD3CC0605D3}"/>
              </a:ext>
            </a:extLst>
          </p:cNvPr>
          <p:cNvSpPr>
            <a:spLocks noGrp="1"/>
          </p:cNvSpPr>
          <p:nvPr>
            <p:ph type="body" sz="quarter" idx="22" hasCustomPrompt="1"/>
          </p:nvPr>
        </p:nvSpPr>
        <p:spPr>
          <a:xfrm>
            <a:off x="4772378" y="3547393"/>
            <a:ext cx="3207056" cy="360000"/>
          </a:xfrm>
          <a:prstGeom prst="rect">
            <a:avLst/>
          </a:prstGeom>
        </p:spPr>
        <p:txBody>
          <a:bodyPr tIns="0" bIns="0"/>
          <a:lstStyle>
            <a:lvl1pPr marL="0" indent="0">
              <a:buNone/>
              <a:defRPr sz="1000" b="0"/>
            </a:lvl1pPr>
            <a:lvl2pPr marL="457189" indent="0">
              <a:buNone/>
              <a:defRPr sz="1200" b="1"/>
            </a:lvl2pPr>
            <a:lvl3pPr marL="914377" indent="0">
              <a:buNone/>
              <a:defRPr sz="1200" b="1"/>
            </a:lvl3pPr>
            <a:lvl4pPr marL="1371566" indent="0">
              <a:buNone/>
              <a:defRPr sz="1200" b="1"/>
            </a:lvl4pPr>
            <a:lvl5pPr marL="1828754" indent="0">
              <a:buNone/>
              <a:defRPr sz="1200" b="1"/>
            </a:lvl5pPr>
          </a:lstStyle>
          <a:p>
            <a:pPr lvl="0"/>
            <a:r>
              <a:rPr lang="en-US"/>
              <a:t>A brief line about content</a:t>
            </a:r>
          </a:p>
        </p:txBody>
      </p:sp>
      <p:sp>
        <p:nvSpPr>
          <p:cNvPr id="20" name="Text Placeholder 4">
            <a:extLst>
              <a:ext uri="{FF2B5EF4-FFF2-40B4-BE49-F238E27FC236}">
                <a16:creationId xmlns:a16="http://schemas.microsoft.com/office/drawing/2014/main" id="{16FACADA-AE0B-4A02-B7FE-F03E903A2008}"/>
              </a:ext>
            </a:extLst>
          </p:cNvPr>
          <p:cNvSpPr>
            <a:spLocks noGrp="1"/>
          </p:cNvSpPr>
          <p:nvPr>
            <p:ph type="body" sz="quarter" idx="23" hasCustomPrompt="1"/>
          </p:nvPr>
        </p:nvSpPr>
        <p:spPr>
          <a:xfrm>
            <a:off x="4232378" y="3978763"/>
            <a:ext cx="540000" cy="503999"/>
          </a:xfrm>
          <a:prstGeom prst="rect">
            <a:avLst/>
          </a:prstGeom>
        </p:spPr>
        <p:txBody>
          <a:bodyPr lIns="0" tIns="0" rIns="0" bIns="0"/>
          <a:lstStyle>
            <a:lvl1pPr marL="0" indent="0">
              <a:buNone/>
              <a:defRPr sz="3600" b="1">
                <a:solidFill>
                  <a:schemeClr val="accent1"/>
                </a:solidFill>
              </a:defRPr>
            </a:lvl1pPr>
          </a:lstStyle>
          <a:p>
            <a:r>
              <a:rPr lang="en-US" sz="3600">
                <a:solidFill>
                  <a:schemeClr val="accent1"/>
                </a:solidFill>
              </a:rPr>
              <a:t>05</a:t>
            </a:r>
          </a:p>
        </p:txBody>
      </p:sp>
      <p:sp>
        <p:nvSpPr>
          <p:cNvPr id="21" name="Text Placeholder 31">
            <a:extLst>
              <a:ext uri="{FF2B5EF4-FFF2-40B4-BE49-F238E27FC236}">
                <a16:creationId xmlns:a16="http://schemas.microsoft.com/office/drawing/2014/main" id="{1BE90D09-E40F-4E07-8A6C-C34ECB3A0C75}"/>
              </a:ext>
            </a:extLst>
          </p:cNvPr>
          <p:cNvSpPr>
            <a:spLocks noGrp="1"/>
          </p:cNvSpPr>
          <p:nvPr>
            <p:ph type="body" sz="quarter" idx="24" hasCustomPrompt="1"/>
          </p:nvPr>
        </p:nvSpPr>
        <p:spPr>
          <a:xfrm>
            <a:off x="4772378" y="3978762"/>
            <a:ext cx="3207056" cy="261938"/>
          </a:xfrm>
          <a:prstGeom prst="rect">
            <a:avLst/>
          </a:prstGeom>
        </p:spPr>
        <p:txBody>
          <a:bodyPr/>
          <a:lstStyle>
            <a:lvl1pPr marL="0" indent="0">
              <a:buNone/>
              <a:defRPr sz="1200" b="1"/>
            </a:lvl1pPr>
            <a:lvl2pPr marL="457189" indent="0">
              <a:buNone/>
              <a:defRPr sz="1200" b="1"/>
            </a:lvl2pPr>
            <a:lvl3pPr marL="914377" indent="0">
              <a:buNone/>
              <a:defRPr sz="1200" b="1"/>
            </a:lvl3pPr>
            <a:lvl4pPr marL="1371566" indent="0">
              <a:buNone/>
              <a:defRPr sz="1200" b="1"/>
            </a:lvl4pPr>
            <a:lvl5pPr marL="1828754" indent="0">
              <a:buNone/>
              <a:defRPr sz="1200" b="1"/>
            </a:lvl5pPr>
          </a:lstStyle>
          <a:p>
            <a:pPr lvl="0"/>
            <a:r>
              <a:rPr lang="en-US"/>
              <a:t>Section Title</a:t>
            </a:r>
          </a:p>
        </p:txBody>
      </p:sp>
      <p:sp>
        <p:nvSpPr>
          <p:cNvPr id="22" name="Text Placeholder 31">
            <a:extLst>
              <a:ext uri="{FF2B5EF4-FFF2-40B4-BE49-F238E27FC236}">
                <a16:creationId xmlns:a16="http://schemas.microsoft.com/office/drawing/2014/main" id="{E8BCD20F-DF5A-4D1F-AB59-8992CCEB4E71}"/>
              </a:ext>
            </a:extLst>
          </p:cNvPr>
          <p:cNvSpPr>
            <a:spLocks noGrp="1"/>
          </p:cNvSpPr>
          <p:nvPr>
            <p:ph type="body" sz="quarter" idx="25" hasCustomPrompt="1"/>
          </p:nvPr>
        </p:nvSpPr>
        <p:spPr>
          <a:xfrm>
            <a:off x="4772378" y="4247900"/>
            <a:ext cx="3207056" cy="360000"/>
          </a:xfrm>
          <a:prstGeom prst="rect">
            <a:avLst/>
          </a:prstGeom>
        </p:spPr>
        <p:txBody>
          <a:bodyPr tIns="0" bIns="0"/>
          <a:lstStyle>
            <a:lvl1pPr marL="0" indent="0">
              <a:buNone/>
              <a:defRPr sz="1000" b="0"/>
            </a:lvl1pPr>
            <a:lvl2pPr marL="457189" indent="0">
              <a:buNone/>
              <a:defRPr sz="1200" b="1"/>
            </a:lvl2pPr>
            <a:lvl3pPr marL="914377" indent="0">
              <a:buNone/>
              <a:defRPr sz="1200" b="1"/>
            </a:lvl3pPr>
            <a:lvl4pPr marL="1371566" indent="0">
              <a:buNone/>
              <a:defRPr sz="1200" b="1"/>
            </a:lvl4pPr>
            <a:lvl5pPr marL="1828754" indent="0">
              <a:buNone/>
              <a:defRPr sz="1200" b="1"/>
            </a:lvl5pPr>
          </a:lstStyle>
          <a:p>
            <a:pPr lvl="0"/>
            <a:r>
              <a:rPr lang="en-US"/>
              <a:t>A brief line about content</a:t>
            </a:r>
          </a:p>
        </p:txBody>
      </p:sp>
      <p:sp>
        <p:nvSpPr>
          <p:cNvPr id="23" name="Text Placeholder 4">
            <a:extLst>
              <a:ext uri="{FF2B5EF4-FFF2-40B4-BE49-F238E27FC236}">
                <a16:creationId xmlns:a16="http://schemas.microsoft.com/office/drawing/2014/main" id="{2CA99EFB-8D03-4007-813F-E6174F0308EE}"/>
              </a:ext>
            </a:extLst>
          </p:cNvPr>
          <p:cNvSpPr>
            <a:spLocks noGrp="1"/>
          </p:cNvSpPr>
          <p:nvPr>
            <p:ph type="body" sz="quarter" idx="26" hasCustomPrompt="1"/>
          </p:nvPr>
        </p:nvSpPr>
        <p:spPr>
          <a:xfrm>
            <a:off x="4232378" y="4679271"/>
            <a:ext cx="540000" cy="503999"/>
          </a:xfrm>
          <a:prstGeom prst="rect">
            <a:avLst/>
          </a:prstGeom>
        </p:spPr>
        <p:txBody>
          <a:bodyPr lIns="0" tIns="0" rIns="0" bIns="0"/>
          <a:lstStyle>
            <a:lvl1pPr marL="0" indent="0">
              <a:buNone/>
              <a:defRPr sz="3600" b="1">
                <a:solidFill>
                  <a:schemeClr val="accent1"/>
                </a:solidFill>
              </a:defRPr>
            </a:lvl1pPr>
          </a:lstStyle>
          <a:p>
            <a:r>
              <a:rPr lang="en-US" sz="3600">
                <a:solidFill>
                  <a:schemeClr val="accent1"/>
                </a:solidFill>
              </a:rPr>
              <a:t>06</a:t>
            </a:r>
          </a:p>
        </p:txBody>
      </p:sp>
      <p:sp>
        <p:nvSpPr>
          <p:cNvPr id="24" name="Text Placeholder 31">
            <a:extLst>
              <a:ext uri="{FF2B5EF4-FFF2-40B4-BE49-F238E27FC236}">
                <a16:creationId xmlns:a16="http://schemas.microsoft.com/office/drawing/2014/main" id="{75297938-8904-4A58-BECE-919189BAA548}"/>
              </a:ext>
            </a:extLst>
          </p:cNvPr>
          <p:cNvSpPr>
            <a:spLocks noGrp="1"/>
          </p:cNvSpPr>
          <p:nvPr>
            <p:ph type="body" sz="quarter" idx="27" hasCustomPrompt="1"/>
          </p:nvPr>
        </p:nvSpPr>
        <p:spPr>
          <a:xfrm>
            <a:off x="4772378" y="4679269"/>
            <a:ext cx="3207056" cy="261938"/>
          </a:xfrm>
          <a:prstGeom prst="rect">
            <a:avLst/>
          </a:prstGeom>
        </p:spPr>
        <p:txBody>
          <a:bodyPr/>
          <a:lstStyle>
            <a:lvl1pPr marL="0" indent="0">
              <a:buNone/>
              <a:defRPr sz="1200" b="1"/>
            </a:lvl1pPr>
            <a:lvl2pPr marL="457189" indent="0">
              <a:buNone/>
              <a:defRPr sz="1200" b="1"/>
            </a:lvl2pPr>
            <a:lvl3pPr marL="914377" indent="0">
              <a:buNone/>
              <a:defRPr sz="1200" b="1"/>
            </a:lvl3pPr>
            <a:lvl4pPr marL="1371566" indent="0">
              <a:buNone/>
              <a:defRPr sz="1200" b="1"/>
            </a:lvl4pPr>
            <a:lvl5pPr marL="1828754" indent="0">
              <a:buNone/>
              <a:defRPr sz="1200" b="1"/>
            </a:lvl5pPr>
          </a:lstStyle>
          <a:p>
            <a:pPr lvl="0"/>
            <a:r>
              <a:rPr lang="en-US"/>
              <a:t>Section Title</a:t>
            </a:r>
          </a:p>
        </p:txBody>
      </p:sp>
      <p:sp>
        <p:nvSpPr>
          <p:cNvPr id="25" name="Text Placeholder 31">
            <a:extLst>
              <a:ext uri="{FF2B5EF4-FFF2-40B4-BE49-F238E27FC236}">
                <a16:creationId xmlns:a16="http://schemas.microsoft.com/office/drawing/2014/main" id="{EF1B2FF4-CFE5-4357-917A-02669822510A}"/>
              </a:ext>
            </a:extLst>
          </p:cNvPr>
          <p:cNvSpPr>
            <a:spLocks noGrp="1"/>
          </p:cNvSpPr>
          <p:nvPr>
            <p:ph type="body" sz="quarter" idx="28" hasCustomPrompt="1"/>
          </p:nvPr>
        </p:nvSpPr>
        <p:spPr>
          <a:xfrm>
            <a:off x="4772378" y="4948407"/>
            <a:ext cx="3207056" cy="360000"/>
          </a:xfrm>
          <a:prstGeom prst="rect">
            <a:avLst/>
          </a:prstGeom>
        </p:spPr>
        <p:txBody>
          <a:bodyPr tIns="0" bIns="0"/>
          <a:lstStyle>
            <a:lvl1pPr marL="0" indent="0">
              <a:buNone/>
              <a:defRPr sz="1000" b="0"/>
            </a:lvl1pPr>
            <a:lvl2pPr marL="457189" indent="0">
              <a:buNone/>
              <a:defRPr sz="1200" b="1"/>
            </a:lvl2pPr>
            <a:lvl3pPr marL="914377" indent="0">
              <a:buNone/>
              <a:defRPr sz="1200" b="1"/>
            </a:lvl3pPr>
            <a:lvl4pPr marL="1371566" indent="0">
              <a:buNone/>
              <a:defRPr sz="1200" b="1"/>
            </a:lvl4pPr>
            <a:lvl5pPr marL="1828754" indent="0">
              <a:buNone/>
              <a:defRPr sz="1200" b="1"/>
            </a:lvl5pPr>
          </a:lstStyle>
          <a:p>
            <a:pPr lvl="0"/>
            <a:r>
              <a:rPr lang="en-US"/>
              <a:t>A brief line about content</a:t>
            </a:r>
          </a:p>
        </p:txBody>
      </p:sp>
      <p:sp>
        <p:nvSpPr>
          <p:cNvPr id="3" name="Picture Placeholder 2">
            <a:extLst>
              <a:ext uri="{FF2B5EF4-FFF2-40B4-BE49-F238E27FC236}">
                <a16:creationId xmlns:a16="http://schemas.microsoft.com/office/drawing/2014/main" id="{09ABF0E3-1A7E-434D-B96E-F3343B8E07D9}"/>
              </a:ext>
            </a:extLst>
          </p:cNvPr>
          <p:cNvSpPr>
            <a:spLocks noGrp="1"/>
          </p:cNvSpPr>
          <p:nvPr>
            <p:ph type="pic" sz="quarter" idx="29" hasCustomPrompt="1"/>
          </p:nvPr>
        </p:nvSpPr>
        <p:spPr>
          <a:xfrm>
            <a:off x="0" y="0"/>
            <a:ext cx="3825920" cy="6858000"/>
          </a:xfrm>
          <a:prstGeom prst="rect">
            <a:avLst/>
          </a:prstGeom>
          <a:solidFill>
            <a:schemeClr val="bg1">
              <a:lumMod val="95000"/>
            </a:schemeClr>
          </a:solidFill>
        </p:spPr>
        <p:txBody>
          <a:bodyPr anchor="ctr" anchorCtr="0"/>
          <a:lstStyle>
            <a:lvl1pPr marL="0" indent="0" algn="ctr">
              <a:buNone/>
              <a:defRPr sz="1200" b="1"/>
            </a:lvl1pPr>
          </a:lstStyle>
          <a:p>
            <a:r>
              <a:rPr lang="en-GB"/>
              <a:t>INSERT IMAGE</a:t>
            </a:r>
          </a:p>
        </p:txBody>
      </p:sp>
      <p:sp>
        <p:nvSpPr>
          <p:cNvPr id="31" name="Title 1">
            <a:extLst>
              <a:ext uri="{FF2B5EF4-FFF2-40B4-BE49-F238E27FC236}">
                <a16:creationId xmlns:a16="http://schemas.microsoft.com/office/drawing/2014/main" id="{25039EFD-26D4-4EFF-80C8-2DEC577006FA}"/>
              </a:ext>
            </a:extLst>
          </p:cNvPr>
          <p:cNvSpPr>
            <a:spLocks noGrp="1"/>
          </p:cNvSpPr>
          <p:nvPr>
            <p:ph type="ctrTitle" hasCustomPrompt="1"/>
          </p:nvPr>
        </p:nvSpPr>
        <p:spPr>
          <a:xfrm>
            <a:off x="4232378" y="770472"/>
            <a:ext cx="1044375" cy="212075"/>
          </a:xfrm>
          <a:prstGeom prst="rect">
            <a:avLst/>
          </a:prstGeom>
          <a:solidFill>
            <a:schemeClr val="accent1"/>
          </a:solidFill>
        </p:spPr>
        <p:txBody>
          <a:bodyPr wrap="square" lIns="36000" tIns="18000" rIns="0" bIns="0" anchor="ctr" anchorCtr="0">
            <a:noAutofit/>
          </a:bodyPr>
          <a:lstStyle>
            <a:lvl1pPr algn="l">
              <a:defRPr sz="1400" b="1" baseline="0">
                <a:solidFill>
                  <a:schemeClr val="bg1"/>
                </a:solidFill>
              </a:defRPr>
            </a:lvl1pPr>
          </a:lstStyle>
          <a:p>
            <a:r>
              <a:rPr lang="en-US"/>
              <a:t>CONTENTS</a:t>
            </a:r>
          </a:p>
        </p:txBody>
      </p:sp>
      <p:sp>
        <p:nvSpPr>
          <p:cNvPr id="32" name="Slide Number Placeholder 8">
            <a:extLst>
              <a:ext uri="{FF2B5EF4-FFF2-40B4-BE49-F238E27FC236}">
                <a16:creationId xmlns:a16="http://schemas.microsoft.com/office/drawing/2014/main" id="{6FBBA16B-4607-4475-9AA9-35D51BE89C52}"/>
              </a:ext>
            </a:extLst>
          </p:cNvPr>
          <p:cNvSpPr txBox="1">
            <a:spLocks/>
          </p:cNvSpPr>
          <p:nvPr userDrawn="1"/>
        </p:nvSpPr>
        <p:spPr>
          <a:xfrm>
            <a:off x="8652294" y="6364967"/>
            <a:ext cx="491706" cy="491706"/>
          </a:xfrm>
          <a:prstGeom prst="rect">
            <a:avLst/>
          </a:prstGeom>
          <a:solidFill>
            <a:schemeClr val="accent1"/>
          </a:solidFill>
        </p:spPr>
        <p:txBody>
          <a:bodyPr vert="horz" lIns="0" tIns="0" rIns="0" bIns="0"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406593E-52CF-5B45-8CFF-7309163A4729}" type="slidenum">
              <a:rPr lang="en-US" smtClean="0"/>
              <a:pPr/>
              <a:t>‹#›</a:t>
            </a:fld>
            <a:endParaRPr lang="en-US"/>
          </a:p>
        </p:txBody>
      </p:sp>
    </p:spTree>
    <p:extLst>
      <p:ext uri="{BB962C8B-B14F-4D97-AF65-F5344CB8AC3E}">
        <p14:creationId xmlns:p14="http://schemas.microsoft.com/office/powerpoint/2010/main" val="3144632019"/>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ayout - contents 2">
    <p:bg>
      <p:bgRef idx="1001">
        <a:schemeClr val="bg1"/>
      </p:bgRef>
    </p:bg>
    <p:spTree>
      <p:nvGrpSpPr>
        <p:cNvPr id="1" name=""/>
        <p:cNvGrpSpPr/>
        <p:nvPr/>
      </p:nvGrpSpPr>
      <p:grpSpPr>
        <a:xfrm>
          <a:off x="0" y="0"/>
          <a:ext cx="0" cy="0"/>
          <a:chOff x="0" y="0"/>
          <a:chExt cx="0" cy="0"/>
        </a:xfrm>
      </p:grpSpPr>
      <p:sp>
        <p:nvSpPr>
          <p:cNvPr id="29" name="Text Placeholder 9">
            <a:extLst>
              <a:ext uri="{FF2B5EF4-FFF2-40B4-BE49-F238E27FC236}">
                <a16:creationId xmlns:a16="http://schemas.microsoft.com/office/drawing/2014/main" id="{FF9A53DE-293F-4D46-94A3-8EB81742DFCF}"/>
              </a:ext>
            </a:extLst>
          </p:cNvPr>
          <p:cNvSpPr>
            <a:spLocks noGrp="1"/>
          </p:cNvSpPr>
          <p:nvPr>
            <p:ph type="body" sz="quarter" idx="11" hasCustomPrompt="1"/>
          </p:nvPr>
        </p:nvSpPr>
        <p:spPr>
          <a:xfrm>
            <a:off x="432000" y="1079999"/>
            <a:ext cx="8220294" cy="5284967"/>
          </a:xfrm>
          <a:prstGeom prst="rect">
            <a:avLst/>
          </a:prstGeom>
        </p:spPr>
        <p:txBody>
          <a:bodyPr lIns="36000" tIns="36000" rIns="36000" bIns="36000" numCol="2" spcCol="360000"/>
          <a:lstStyle>
            <a:lvl1pPr marL="0" indent="0" algn="l" defTabSz="287993">
              <a:lnSpc>
                <a:spcPts val="1600"/>
              </a:lnSpc>
              <a:buNone/>
              <a:defRPr sz="1200" b="1" baseline="0"/>
            </a:lvl1pPr>
            <a:lvl2pPr algn="l">
              <a:defRPr/>
            </a:lvl2pPr>
            <a:lvl3pPr algn="l">
              <a:defRPr/>
            </a:lvl3pPr>
            <a:lvl4pPr algn="l">
              <a:defRPr/>
            </a:lvl4pPr>
            <a:lvl5pPr algn="l">
              <a:defRPr/>
            </a:lvl5pPr>
          </a:lstStyle>
          <a:p>
            <a:pPr lvl="0"/>
            <a:r>
              <a:rPr lang="en-US"/>
              <a:t>00	Insert contents listing (2 columns)</a:t>
            </a:r>
          </a:p>
        </p:txBody>
      </p:sp>
      <p:sp>
        <p:nvSpPr>
          <p:cNvPr id="30" name="Slide Number Placeholder 8">
            <a:extLst>
              <a:ext uri="{FF2B5EF4-FFF2-40B4-BE49-F238E27FC236}">
                <a16:creationId xmlns:a16="http://schemas.microsoft.com/office/drawing/2014/main" id="{CDC988AE-A153-4139-8BF1-831C2BFCA50D}"/>
              </a:ext>
            </a:extLst>
          </p:cNvPr>
          <p:cNvSpPr txBox="1">
            <a:spLocks/>
          </p:cNvSpPr>
          <p:nvPr userDrawn="1"/>
        </p:nvSpPr>
        <p:spPr>
          <a:xfrm>
            <a:off x="8652294" y="6364967"/>
            <a:ext cx="491706" cy="491706"/>
          </a:xfrm>
          <a:prstGeom prst="rect">
            <a:avLst/>
          </a:prstGeom>
          <a:solidFill>
            <a:schemeClr val="accent1"/>
          </a:solidFill>
        </p:spPr>
        <p:txBody>
          <a:bodyPr vert="horz" lIns="0" tIns="0" rIns="0" bIns="0"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406593E-52CF-5B45-8CFF-7309163A4729}" type="slidenum">
              <a:rPr lang="en-US" smtClean="0"/>
              <a:pPr/>
              <a:t>‹#›</a:t>
            </a:fld>
            <a:endParaRPr lang="en-US"/>
          </a:p>
        </p:txBody>
      </p:sp>
      <p:sp>
        <p:nvSpPr>
          <p:cNvPr id="34" name="Title 1">
            <a:extLst>
              <a:ext uri="{FF2B5EF4-FFF2-40B4-BE49-F238E27FC236}">
                <a16:creationId xmlns:a16="http://schemas.microsoft.com/office/drawing/2014/main" id="{091B7A03-C365-4ED6-962E-93EA096F7A2D}"/>
              </a:ext>
            </a:extLst>
          </p:cNvPr>
          <p:cNvSpPr>
            <a:spLocks noGrp="1"/>
          </p:cNvSpPr>
          <p:nvPr>
            <p:ph type="ctrTitle" hasCustomPrompt="1"/>
          </p:nvPr>
        </p:nvSpPr>
        <p:spPr>
          <a:xfrm>
            <a:off x="432000" y="544317"/>
            <a:ext cx="1044375" cy="212075"/>
          </a:xfrm>
          <a:prstGeom prst="rect">
            <a:avLst/>
          </a:prstGeom>
          <a:solidFill>
            <a:schemeClr val="accent1"/>
          </a:solidFill>
        </p:spPr>
        <p:txBody>
          <a:bodyPr wrap="square" lIns="36000" tIns="18000" rIns="0" bIns="0" anchor="ctr" anchorCtr="0">
            <a:noAutofit/>
          </a:bodyPr>
          <a:lstStyle>
            <a:lvl1pPr algn="l">
              <a:defRPr sz="1400" b="1" baseline="0">
                <a:solidFill>
                  <a:schemeClr val="bg1"/>
                </a:solidFill>
              </a:defRPr>
            </a:lvl1pPr>
          </a:lstStyle>
          <a:p>
            <a:r>
              <a:rPr lang="en-US"/>
              <a:t>CONTENTS</a:t>
            </a:r>
          </a:p>
        </p:txBody>
      </p:sp>
    </p:spTree>
    <p:extLst>
      <p:ext uri="{BB962C8B-B14F-4D97-AF65-F5344CB8AC3E}">
        <p14:creationId xmlns:p14="http://schemas.microsoft.com/office/powerpoint/2010/main" val="77805865"/>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ayout - just text">
    <p:bg>
      <p:bgRef idx="1001">
        <a:schemeClr val="bg1"/>
      </p:bgRef>
    </p:bg>
    <p:spTree>
      <p:nvGrpSpPr>
        <p:cNvPr id="1" name=""/>
        <p:cNvGrpSpPr/>
        <p:nvPr/>
      </p:nvGrpSpPr>
      <p:grpSpPr>
        <a:xfrm>
          <a:off x="0" y="0"/>
          <a:ext cx="0" cy="0"/>
          <a:chOff x="0" y="0"/>
          <a:chExt cx="0" cy="0"/>
        </a:xfrm>
      </p:grpSpPr>
      <p:sp>
        <p:nvSpPr>
          <p:cNvPr id="30" name="Slide Number Placeholder 8">
            <a:extLst>
              <a:ext uri="{FF2B5EF4-FFF2-40B4-BE49-F238E27FC236}">
                <a16:creationId xmlns:a16="http://schemas.microsoft.com/office/drawing/2014/main" id="{CDC988AE-A153-4139-8BF1-831C2BFCA50D}"/>
              </a:ext>
            </a:extLst>
          </p:cNvPr>
          <p:cNvSpPr txBox="1">
            <a:spLocks/>
          </p:cNvSpPr>
          <p:nvPr userDrawn="1"/>
        </p:nvSpPr>
        <p:spPr>
          <a:xfrm>
            <a:off x="8652294" y="6364967"/>
            <a:ext cx="491706" cy="491706"/>
          </a:xfrm>
          <a:prstGeom prst="rect">
            <a:avLst/>
          </a:prstGeom>
          <a:solidFill>
            <a:schemeClr val="accent1"/>
          </a:solidFill>
        </p:spPr>
        <p:txBody>
          <a:bodyPr vert="horz" lIns="0" tIns="0" rIns="0" bIns="0"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406593E-52CF-5B45-8CFF-7309163A4729}" type="slidenum">
              <a:rPr lang="en-US" smtClean="0"/>
              <a:pPr/>
              <a:t>‹#›</a:t>
            </a:fld>
            <a:endParaRPr lang="en-US"/>
          </a:p>
        </p:txBody>
      </p:sp>
      <p:sp>
        <p:nvSpPr>
          <p:cNvPr id="5" name="Text Placeholder 3">
            <a:extLst>
              <a:ext uri="{FF2B5EF4-FFF2-40B4-BE49-F238E27FC236}">
                <a16:creationId xmlns:a16="http://schemas.microsoft.com/office/drawing/2014/main" id="{E69DB766-747D-4928-9E02-4F5BC168A8F2}"/>
              </a:ext>
            </a:extLst>
          </p:cNvPr>
          <p:cNvSpPr>
            <a:spLocks noGrp="1"/>
          </p:cNvSpPr>
          <p:nvPr>
            <p:ph type="body" sz="quarter" idx="13" hasCustomPrompt="1"/>
          </p:nvPr>
        </p:nvSpPr>
        <p:spPr>
          <a:xfrm>
            <a:off x="388801" y="761442"/>
            <a:ext cx="7418105" cy="251999"/>
          </a:xfrm>
          <a:prstGeom prst="rect">
            <a:avLst/>
          </a:prstGeom>
          <a:noFill/>
        </p:spPr>
        <p:txBody>
          <a:bodyPr lIns="36000" tIns="18000" rIns="0" bIns="0" anchor="ctr" anchorCtr="0"/>
          <a:lstStyle>
            <a:lvl1pPr marL="0" indent="0">
              <a:buNone/>
              <a:defRPr sz="1400" b="1"/>
            </a:lvl1pPr>
          </a:lstStyle>
          <a:p>
            <a:pPr lvl="0"/>
            <a:r>
              <a:rPr lang="en-US"/>
              <a:t>TEXT IN HERE</a:t>
            </a:r>
          </a:p>
        </p:txBody>
      </p:sp>
      <p:sp>
        <p:nvSpPr>
          <p:cNvPr id="13" name="Title 1">
            <a:extLst>
              <a:ext uri="{FF2B5EF4-FFF2-40B4-BE49-F238E27FC236}">
                <a16:creationId xmlns:a16="http://schemas.microsoft.com/office/drawing/2014/main" id="{56ABEA7B-7448-4E43-A7A4-3421CD2E272B}"/>
              </a:ext>
            </a:extLst>
          </p:cNvPr>
          <p:cNvSpPr>
            <a:spLocks noGrp="1"/>
          </p:cNvSpPr>
          <p:nvPr>
            <p:ph type="ctrTitle" hasCustomPrompt="1"/>
          </p:nvPr>
        </p:nvSpPr>
        <p:spPr>
          <a:xfrm>
            <a:off x="432000" y="544317"/>
            <a:ext cx="1260000" cy="212075"/>
          </a:xfrm>
          <a:prstGeom prst="rect">
            <a:avLst/>
          </a:prstGeom>
          <a:solidFill>
            <a:schemeClr val="accent1"/>
          </a:solidFill>
        </p:spPr>
        <p:txBody>
          <a:bodyPr wrap="square" lIns="36000" tIns="18000" rIns="0" bIns="0" anchor="ctr" anchorCtr="0">
            <a:noAutofit/>
          </a:bodyPr>
          <a:lstStyle>
            <a:lvl1pPr algn="l">
              <a:defRPr sz="1400" b="1" baseline="0">
                <a:solidFill>
                  <a:schemeClr val="bg1"/>
                </a:solidFill>
              </a:defRPr>
            </a:lvl1pPr>
          </a:lstStyle>
          <a:p>
            <a:r>
              <a:rPr lang="en-US"/>
              <a:t>INSERT TITLE</a:t>
            </a:r>
          </a:p>
        </p:txBody>
      </p:sp>
      <p:sp>
        <p:nvSpPr>
          <p:cNvPr id="7" name="Content Placeholder 2">
            <a:extLst>
              <a:ext uri="{FF2B5EF4-FFF2-40B4-BE49-F238E27FC236}">
                <a16:creationId xmlns:a16="http://schemas.microsoft.com/office/drawing/2014/main" id="{FDA22121-4331-41E2-B269-75755B804956}"/>
              </a:ext>
            </a:extLst>
          </p:cNvPr>
          <p:cNvSpPr>
            <a:spLocks noGrp="1"/>
          </p:cNvSpPr>
          <p:nvPr>
            <p:ph idx="1" hasCustomPrompt="1"/>
          </p:nvPr>
        </p:nvSpPr>
        <p:spPr>
          <a:xfrm>
            <a:off x="388801" y="1150618"/>
            <a:ext cx="8263493" cy="5214348"/>
          </a:xfrm>
          <a:prstGeom prst="rect">
            <a:avLst/>
          </a:prstGeom>
        </p:spPr>
        <p:txBody>
          <a:bodyPr lIns="36000" tIns="36000" rIns="36000" bIns="36000"/>
          <a:lstStyle>
            <a:lvl1pPr marL="0" indent="0">
              <a:buNone/>
              <a:defRPr sz="1200"/>
            </a:lvl1pPr>
            <a:lvl2pPr marL="457189" indent="0">
              <a:buNone/>
              <a:defRPr sz="1200"/>
            </a:lvl2pPr>
            <a:lvl3pPr marL="914377" indent="0">
              <a:buNone/>
              <a:defRPr sz="1200"/>
            </a:lvl3pPr>
            <a:lvl4pPr marL="1371566" indent="0">
              <a:buNone/>
              <a:defRPr sz="1200"/>
            </a:lvl4pPr>
            <a:lvl5pPr marL="1828754" indent="0">
              <a:buNone/>
              <a:defRPr sz="1200"/>
            </a:lvl5pPr>
          </a:lstStyle>
          <a:p>
            <a:pPr lvl="0"/>
            <a:r>
              <a:rPr lang="en-US"/>
              <a:t>Body text</a:t>
            </a:r>
          </a:p>
        </p:txBody>
      </p:sp>
    </p:spTree>
    <p:extLst>
      <p:ext uri="{BB962C8B-B14F-4D97-AF65-F5344CB8AC3E}">
        <p14:creationId xmlns:p14="http://schemas.microsoft.com/office/powerpoint/2010/main" val="3027451399"/>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ayout - just an image">
    <p:bg>
      <p:bgRef idx="1001">
        <a:schemeClr val="bg1"/>
      </p:bgRef>
    </p:bg>
    <p:spTree>
      <p:nvGrpSpPr>
        <p:cNvPr id="1" name=""/>
        <p:cNvGrpSpPr/>
        <p:nvPr/>
      </p:nvGrpSpPr>
      <p:grpSpPr>
        <a:xfrm>
          <a:off x="0" y="0"/>
          <a:ext cx="0" cy="0"/>
          <a:chOff x="0" y="0"/>
          <a:chExt cx="0" cy="0"/>
        </a:xfrm>
      </p:grpSpPr>
      <p:sp>
        <p:nvSpPr>
          <p:cNvPr id="30" name="Slide Number Placeholder 8">
            <a:extLst>
              <a:ext uri="{FF2B5EF4-FFF2-40B4-BE49-F238E27FC236}">
                <a16:creationId xmlns:a16="http://schemas.microsoft.com/office/drawing/2014/main" id="{CDC988AE-A153-4139-8BF1-831C2BFCA50D}"/>
              </a:ext>
            </a:extLst>
          </p:cNvPr>
          <p:cNvSpPr txBox="1">
            <a:spLocks/>
          </p:cNvSpPr>
          <p:nvPr userDrawn="1"/>
        </p:nvSpPr>
        <p:spPr>
          <a:xfrm>
            <a:off x="8652294" y="6364967"/>
            <a:ext cx="491706" cy="491706"/>
          </a:xfrm>
          <a:prstGeom prst="rect">
            <a:avLst/>
          </a:prstGeom>
          <a:solidFill>
            <a:schemeClr val="accent1"/>
          </a:solidFill>
        </p:spPr>
        <p:txBody>
          <a:bodyPr vert="horz" lIns="0" tIns="0" rIns="0" bIns="0"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406593E-52CF-5B45-8CFF-7309163A4729}" type="slidenum">
              <a:rPr lang="en-US" smtClean="0"/>
              <a:pPr/>
              <a:t>‹#›</a:t>
            </a:fld>
            <a:endParaRPr lang="en-US"/>
          </a:p>
        </p:txBody>
      </p:sp>
      <p:sp>
        <p:nvSpPr>
          <p:cNvPr id="5" name="Text Placeholder 3">
            <a:extLst>
              <a:ext uri="{FF2B5EF4-FFF2-40B4-BE49-F238E27FC236}">
                <a16:creationId xmlns:a16="http://schemas.microsoft.com/office/drawing/2014/main" id="{E69DB766-747D-4928-9E02-4F5BC168A8F2}"/>
              </a:ext>
            </a:extLst>
          </p:cNvPr>
          <p:cNvSpPr>
            <a:spLocks noGrp="1"/>
          </p:cNvSpPr>
          <p:nvPr>
            <p:ph type="body" sz="quarter" idx="13" hasCustomPrompt="1"/>
          </p:nvPr>
        </p:nvSpPr>
        <p:spPr>
          <a:xfrm>
            <a:off x="388801" y="761442"/>
            <a:ext cx="7418105" cy="251999"/>
          </a:xfrm>
          <a:prstGeom prst="rect">
            <a:avLst/>
          </a:prstGeom>
          <a:noFill/>
        </p:spPr>
        <p:txBody>
          <a:bodyPr lIns="36000" tIns="18000" rIns="0" bIns="0" anchor="ctr" anchorCtr="0"/>
          <a:lstStyle>
            <a:lvl1pPr marL="0" indent="0">
              <a:buNone/>
              <a:defRPr sz="1400" b="1"/>
            </a:lvl1pPr>
          </a:lstStyle>
          <a:p>
            <a:pPr lvl="0"/>
            <a:r>
              <a:rPr lang="en-US"/>
              <a:t>TEXT IN HERE</a:t>
            </a:r>
          </a:p>
        </p:txBody>
      </p:sp>
      <p:sp>
        <p:nvSpPr>
          <p:cNvPr id="11" name="Picture Placeholder 2">
            <a:extLst>
              <a:ext uri="{FF2B5EF4-FFF2-40B4-BE49-F238E27FC236}">
                <a16:creationId xmlns:a16="http://schemas.microsoft.com/office/drawing/2014/main" id="{D7627B42-6398-42C1-94CA-C124AC35B2F5}"/>
              </a:ext>
            </a:extLst>
          </p:cNvPr>
          <p:cNvSpPr>
            <a:spLocks noGrp="1"/>
          </p:cNvSpPr>
          <p:nvPr>
            <p:ph type="pic" sz="quarter" idx="14" hasCustomPrompt="1"/>
          </p:nvPr>
        </p:nvSpPr>
        <p:spPr>
          <a:xfrm>
            <a:off x="388601" y="1150618"/>
            <a:ext cx="8263493" cy="5214347"/>
          </a:xfrm>
          <a:prstGeom prst="rect">
            <a:avLst/>
          </a:prstGeom>
          <a:solidFill>
            <a:schemeClr val="bg1">
              <a:lumMod val="95000"/>
            </a:schemeClr>
          </a:solidFill>
        </p:spPr>
        <p:txBody>
          <a:bodyPr anchor="ctr" anchorCtr="0"/>
          <a:lstStyle>
            <a:lvl1pPr marL="0" indent="0" algn="ctr">
              <a:buNone/>
              <a:defRPr sz="1200" b="1"/>
            </a:lvl1pPr>
          </a:lstStyle>
          <a:p>
            <a:r>
              <a:rPr lang="en-GB"/>
              <a:t>INSERT IMAGE</a:t>
            </a:r>
          </a:p>
        </p:txBody>
      </p:sp>
      <p:sp>
        <p:nvSpPr>
          <p:cNvPr id="7" name="Title 1">
            <a:extLst>
              <a:ext uri="{FF2B5EF4-FFF2-40B4-BE49-F238E27FC236}">
                <a16:creationId xmlns:a16="http://schemas.microsoft.com/office/drawing/2014/main" id="{4A7B25A5-6B91-4CE2-93B8-754812DA0292}"/>
              </a:ext>
            </a:extLst>
          </p:cNvPr>
          <p:cNvSpPr>
            <a:spLocks noGrp="1"/>
          </p:cNvSpPr>
          <p:nvPr>
            <p:ph type="ctrTitle" hasCustomPrompt="1"/>
          </p:nvPr>
        </p:nvSpPr>
        <p:spPr>
          <a:xfrm>
            <a:off x="432000" y="544317"/>
            <a:ext cx="1260000" cy="212075"/>
          </a:xfrm>
          <a:prstGeom prst="rect">
            <a:avLst/>
          </a:prstGeom>
          <a:solidFill>
            <a:schemeClr val="accent1"/>
          </a:solidFill>
        </p:spPr>
        <p:txBody>
          <a:bodyPr wrap="square" lIns="36000" tIns="18000" rIns="0" bIns="0" anchor="ctr" anchorCtr="0">
            <a:noAutofit/>
          </a:bodyPr>
          <a:lstStyle>
            <a:lvl1pPr algn="l">
              <a:defRPr sz="1400" b="1" baseline="0">
                <a:solidFill>
                  <a:schemeClr val="bg1"/>
                </a:solidFill>
              </a:defRPr>
            </a:lvl1pPr>
          </a:lstStyle>
          <a:p>
            <a:r>
              <a:rPr lang="en-US"/>
              <a:t>INSERT TITLE</a:t>
            </a:r>
          </a:p>
        </p:txBody>
      </p:sp>
    </p:spTree>
    <p:extLst>
      <p:ext uri="{BB962C8B-B14F-4D97-AF65-F5344CB8AC3E}">
        <p14:creationId xmlns:p14="http://schemas.microsoft.com/office/powerpoint/2010/main" val="494489560"/>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yout - 2 col text / med image">
    <p:bg>
      <p:bgRef idx="1001">
        <a:schemeClr val="bg1"/>
      </p:bgRef>
    </p:bg>
    <p:spTree>
      <p:nvGrpSpPr>
        <p:cNvPr id="1" name=""/>
        <p:cNvGrpSpPr/>
        <p:nvPr/>
      </p:nvGrpSpPr>
      <p:grpSpPr>
        <a:xfrm>
          <a:off x="0" y="0"/>
          <a:ext cx="0" cy="0"/>
          <a:chOff x="0" y="0"/>
          <a:chExt cx="0" cy="0"/>
        </a:xfrm>
      </p:grpSpPr>
      <p:sp>
        <p:nvSpPr>
          <p:cNvPr id="30" name="Slide Number Placeholder 8">
            <a:extLst>
              <a:ext uri="{FF2B5EF4-FFF2-40B4-BE49-F238E27FC236}">
                <a16:creationId xmlns:a16="http://schemas.microsoft.com/office/drawing/2014/main" id="{CDC988AE-A153-4139-8BF1-831C2BFCA50D}"/>
              </a:ext>
            </a:extLst>
          </p:cNvPr>
          <p:cNvSpPr txBox="1">
            <a:spLocks/>
          </p:cNvSpPr>
          <p:nvPr userDrawn="1"/>
        </p:nvSpPr>
        <p:spPr>
          <a:xfrm>
            <a:off x="8652294" y="6364967"/>
            <a:ext cx="491706" cy="491706"/>
          </a:xfrm>
          <a:prstGeom prst="rect">
            <a:avLst/>
          </a:prstGeom>
          <a:solidFill>
            <a:schemeClr val="accent1"/>
          </a:solidFill>
        </p:spPr>
        <p:txBody>
          <a:bodyPr vert="horz" lIns="0" tIns="0" rIns="0" bIns="0"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406593E-52CF-5B45-8CFF-7309163A4729}" type="slidenum">
              <a:rPr lang="en-US" smtClean="0"/>
              <a:pPr/>
              <a:t>‹#›</a:t>
            </a:fld>
            <a:endParaRPr lang="en-US"/>
          </a:p>
        </p:txBody>
      </p:sp>
      <p:sp>
        <p:nvSpPr>
          <p:cNvPr id="5" name="Text Placeholder 3">
            <a:extLst>
              <a:ext uri="{FF2B5EF4-FFF2-40B4-BE49-F238E27FC236}">
                <a16:creationId xmlns:a16="http://schemas.microsoft.com/office/drawing/2014/main" id="{E69DB766-747D-4928-9E02-4F5BC168A8F2}"/>
              </a:ext>
            </a:extLst>
          </p:cNvPr>
          <p:cNvSpPr>
            <a:spLocks noGrp="1"/>
          </p:cNvSpPr>
          <p:nvPr>
            <p:ph type="body" sz="quarter" idx="13" hasCustomPrompt="1"/>
          </p:nvPr>
        </p:nvSpPr>
        <p:spPr>
          <a:xfrm>
            <a:off x="388801" y="761442"/>
            <a:ext cx="7418105" cy="251999"/>
          </a:xfrm>
          <a:prstGeom prst="rect">
            <a:avLst/>
          </a:prstGeom>
          <a:noFill/>
        </p:spPr>
        <p:txBody>
          <a:bodyPr lIns="36000" tIns="18000" rIns="0" bIns="0" anchor="ctr" anchorCtr="0"/>
          <a:lstStyle>
            <a:lvl1pPr marL="0" indent="0">
              <a:buNone/>
              <a:defRPr sz="1400" b="1"/>
            </a:lvl1pPr>
          </a:lstStyle>
          <a:p>
            <a:pPr lvl="0"/>
            <a:r>
              <a:rPr lang="en-US"/>
              <a:t>TEXT IN HERE</a:t>
            </a:r>
          </a:p>
        </p:txBody>
      </p:sp>
      <p:sp>
        <p:nvSpPr>
          <p:cNvPr id="11" name="Picture Placeholder 2">
            <a:extLst>
              <a:ext uri="{FF2B5EF4-FFF2-40B4-BE49-F238E27FC236}">
                <a16:creationId xmlns:a16="http://schemas.microsoft.com/office/drawing/2014/main" id="{D7627B42-6398-42C1-94CA-C124AC35B2F5}"/>
              </a:ext>
            </a:extLst>
          </p:cNvPr>
          <p:cNvSpPr>
            <a:spLocks noGrp="1"/>
          </p:cNvSpPr>
          <p:nvPr>
            <p:ph type="pic" sz="quarter" idx="14" hasCustomPrompt="1"/>
          </p:nvPr>
        </p:nvSpPr>
        <p:spPr>
          <a:xfrm>
            <a:off x="2644140" y="1150618"/>
            <a:ext cx="6007954" cy="5214347"/>
          </a:xfrm>
          <a:prstGeom prst="rect">
            <a:avLst/>
          </a:prstGeom>
          <a:solidFill>
            <a:schemeClr val="bg1">
              <a:lumMod val="95000"/>
            </a:schemeClr>
          </a:solidFill>
        </p:spPr>
        <p:txBody>
          <a:bodyPr anchor="ctr" anchorCtr="0"/>
          <a:lstStyle>
            <a:lvl1pPr marL="0" indent="0" algn="ctr">
              <a:buNone/>
              <a:defRPr sz="1200" b="1"/>
            </a:lvl1pPr>
          </a:lstStyle>
          <a:p>
            <a:r>
              <a:rPr lang="en-GB"/>
              <a:t>INSERT IMAGE</a:t>
            </a:r>
          </a:p>
        </p:txBody>
      </p:sp>
      <p:sp>
        <p:nvSpPr>
          <p:cNvPr id="12" name="Text Placeholder 2">
            <a:extLst>
              <a:ext uri="{FF2B5EF4-FFF2-40B4-BE49-F238E27FC236}">
                <a16:creationId xmlns:a16="http://schemas.microsoft.com/office/drawing/2014/main" id="{698B7640-2FBE-4B1B-93BB-80CDDCC61492}"/>
              </a:ext>
            </a:extLst>
          </p:cNvPr>
          <p:cNvSpPr>
            <a:spLocks noGrp="1"/>
          </p:cNvSpPr>
          <p:nvPr>
            <p:ph type="body" sz="quarter" idx="15" hasCustomPrompt="1"/>
          </p:nvPr>
        </p:nvSpPr>
        <p:spPr>
          <a:xfrm>
            <a:off x="388801" y="1150619"/>
            <a:ext cx="2072459" cy="5214347"/>
          </a:xfrm>
          <a:prstGeom prst="rect">
            <a:avLst/>
          </a:prstGeom>
        </p:spPr>
        <p:txBody>
          <a:bodyPr lIns="36000" tIns="36000" rIns="36000" bIns="36000"/>
          <a:lstStyle>
            <a:lvl1pPr marL="0" indent="0">
              <a:buNone/>
              <a:defRPr sz="1200" b="0"/>
            </a:lvl1pPr>
            <a:lvl2pPr marL="457200" indent="0">
              <a:buNone/>
              <a:defRPr sz="1200" b="0"/>
            </a:lvl2pPr>
            <a:lvl3pPr marL="914400" indent="0">
              <a:buNone/>
              <a:defRPr sz="1200" b="0"/>
            </a:lvl3pPr>
            <a:lvl4pPr marL="1371600" indent="0">
              <a:buNone/>
              <a:defRPr sz="1200" b="0"/>
            </a:lvl4pPr>
            <a:lvl5pPr marL="1828800" indent="0">
              <a:buNone/>
              <a:defRPr sz="1200" b="0"/>
            </a:lvl5pPr>
          </a:lstStyle>
          <a:p>
            <a:pPr lvl="0"/>
            <a:r>
              <a:rPr lang="en-US"/>
              <a:t>Body text</a:t>
            </a:r>
            <a:br>
              <a:rPr lang="en-US"/>
            </a:br>
            <a:br>
              <a:rPr lang="en-US"/>
            </a:br>
            <a:r>
              <a:rPr lang="en-US"/>
              <a:t>Graphs and graphics can be positioned over the grey box</a:t>
            </a:r>
          </a:p>
        </p:txBody>
      </p:sp>
      <p:sp>
        <p:nvSpPr>
          <p:cNvPr id="14" name="Title 1">
            <a:extLst>
              <a:ext uri="{FF2B5EF4-FFF2-40B4-BE49-F238E27FC236}">
                <a16:creationId xmlns:a16="http://schemas.microsoft.com/office/drawing/2014/main" id="{07EECFAC-7182-49C4-A276-219F1E7C7BC8}"/>
              </a:ext>
            </a:extLst>
          </p:cNvPr>
          <p:cNvSpPr>
            <a:spLocks noGrp="1"/>
          </p:cNvSpPr>
          <p:nvPr>
            <p:ph type="ctrTitle" hasCustomPrompt="1"/>
          </p:nvPr>
        </p:nvSpPr>
        <p:spPr>
          <a:xfrm>
            <a:off x="432000" y="544317"/>
            <a:ext cx="1260000" cy="212075"/>
          </a:xfrm>
          <a:prstGeom prst="rect">
            <a:avLst/>
          </a:prstGeom>
          <a:solidFill>
            <a:schemeClr val="accent1"/>
          </a:solidFill>
        </p:spPr>
        <p:txBody>
          <a:bodyPr wrap="square" lIns="36000" tIns="18000" rIns="0" bIns="0" anchor="ctr" anchorCtr="0">
            <a:noAutofit/>
          </a:bodyPr>
          <a:lstStyle>
            <a:lvl1pPr algn="l">
              <a:defRPr sz="1400" b="1" baseline="0">
                <a:solidFill>
                  <a:schemeClr val="bg1"/>
                </a:solidFill>
              </a:defRPr>
            </a:lvl1pPr>
          </a:lstStyle>
          <a:p>
            <a:r>
              <a:rPr lang="en-US"/>
              <a:t>INSERT TITLE</a:t>
            </a:r>
          </a:p>
        </p:txBody>
      </p:sp>
    </p:spTree>
    <p:extLst>
      <p:ext uri="{BB962C8B-B14F-4D97-AF65-F5344CB8AC3E}">
        <p14:creationId xmlns:p14="http://schemas.microsoft.com/office/powerpoint/2010/main" val="3144966946"/>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ayout - 2 col text / image">
    <p:bg>
      <p:bgRef idx="1001">
        <a:schemeClr val="bg1"/>
      </p:bgRef>
    </p:bg>
    <p:spTree>
      <p:nvGrpSpPr>
        <p:cNvPr id="1" name=""/>
        <p:cNvGrpSpPr/>
        <p:nvPr/>
      </p:nvGrpSpPr>
      <p:grpSpPr>
        <a:xfrm>
          <a:off x="0" y="0"/>
          <a:ext cx="0" cy="0"/>
          <a:chOff x="0" y="0"/>
          <a:chExt cx="0" cy="0"/>
        </a:xfrm>
      </p:grpSpPr>
      <p:sp>
        <p:nvSpPr>
          <p:cNvPr id="30" name="Slide Number Placeholder 8">
            <a:extLst>
              <a:ext uri="{FF2B5EF4-FFF2-40B4-BE49-F238E27FC236}">
                <a16:creationId xmlns:a16="http://schemas.microsoft.com/office/drawing/2014/main" id="{CDC988AE-A153-4139-8BF1-831C2BFCA50D}"/>
              </a:ext>
            </a:extLst>
          </p:cNvPr>
          <p:cNvSpPr txBox="1">
            <a:spLocks/>
          </p:cNvSpPr>
          <p:nvPr userDrawn="1"/>
        </p:nvSpPr>
        <p:spPr>
          <a:xfrm>
            <a:off x="8652294" y="6364967"/>
            <a:ext cx="491706" cy="491706"/>
          </a:xfrm>
          <a:prstGeom prst="rect">
            <a:avLst/>
          </a:prstGeom>
          <a:solidFill>
            <a:schemeClr val="accent1"/>
          </a:solidFill>
        </p:spPr>
        <p:txBody>
          <a:bodyPr vert="horz" lIns="0" tIns="0" rIns="0" bIns="0"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406593E-52CF-5B45-8CFF-7309163A4729}" type="slidenum">
              <a:rPr lang="en-US" smtClean="0"/>
              <a:pPr/>
              <a:t>‹#›</a:t>
            </a:fld>
            <a:endParaRPr lang="en-US"/>
          </a:p>
        </p:txBody>
      </p:sp>
      <p:sp>
        <p:nvSpPr>
          <p:cNvPr id="5" name="Text Placeholder 3">
            <a:extLst>
              <a:ext uri="{FF2B5EF4-FFF2-40B4-BE49-F238E27FC236}">
                <a16:creationId xmlns:a16="http://schemas.microsoft.com/office/drawing/2014/main" id="{E69DB766-747D-4928-9E02-4F5BC168A8F2}"/>
              </a:ext>
            </a:extLst>
          </p:cNvPr>
          <p:cNvSpPr>
            <a:spLocks noGrp="1"/>
          </p:cNvSpPr>
          <p:nvPr>
            <p:ph type="body" sz="quarter" idx="13" hasCustomPrompt="1"/>
          </p:nvPr>
        </p:nvSpPr>
        <p:spPr>
          <a:xfrm>
            <a:off x="388801" y="761442"/>
            <a:ext cx="7418105" cy="251999"/>
          </a:xfrm>
          <a:prstGeom prst="rect">
            <a:avLst/>
          </a:prstGeom>
          <a:noFill/>
        </p:spPr>
        <p:txBody>
          <a:bodyPr lIns="36000" tIns="18000" rIns="0" bIns="0" anchor="ctr" anchorCtr="0"/>
          <a:lstStyle>
            <a:lvl1pPr marL="0" indent="0">
              <a:buNone/>
              <a:defRPr sz="1400" b="1"/>
            </a:lvl1pPr>
          </a:lstStyle>
          <a:p>
            <a:pPr lvl="0"/>
            <a:r>
              <a:rPr lang="en-US"/>
              <a:t>TEXT IN HERE</a:t>
            </a:r>
          </a:p>
        </p:txBody>
      </p:sp>
      <p:sp>
        <p:nvSpPr>
          <p:cNvPr id="11" name="Picture Placeholder 2">
            <a:extLst>
              <a:ext uri="{FF2B5EF4-FFF2-40B4-BE49-F238E27FC236}">
                <a16:creationId xmlns:a16="http://schemas.microsoft.com/office/drawing/2014/main" id="{D7627B42-6398-42C1-94CA-C124AC35B2F5}"/>
              </a:ext>
            </a:extLst>
          </p:cNvPr>
          <p:cNvSpPr>
            <a:spLocks noGrp="1"/>
          </p:cNvSpPr>
          <p:nvPr>
            <p:ph type="pic" sz="quarter" idx="14" hasCustomPrompt="1"/>
          </p:nvPr>
        </p:nvSpPr>
        <p:spPr>
          <a:xfrm>
            <a:off x="4434840" y="1150618"/>
            <a:ext cx="4217254" cy="5214347"/>
          </a:xfrm>
          <a:prstGeom prst="rect">
            <a:avLst/>
          </a:prstGeom>
          <a:solidFill>
            <a:schemeClr val="bg1">
              <a:lumMod val="95000"/>
            </a:schemeClr>
          </a:solidFill>
        </p:spPr>
        <p:txBody>
          <a:bodyPr anchor="ctr" anchorCtr="0"/>
          <a:lstStyle>
            <a:lvl1pPr marL="0" indent="0" algn="ctr">
              <a:buNone/>
              <a:defRPr sz="1200" b="1"/>
            </a:lvl1pPr>
          </a:lstStyle>
          <a:p>
            <a:r>
              <a:rPr lang="en-GB"/>
              <a:t>INSERT IMAGE</a:t>
            </a:r>
          </a:p>
        </p:txBody>
      </p:sp>
      <p:sp>
        <p:nvSpPr>
          <p:cNvPr id="12" name="Text Placeholder 2">
            <a:extLst>
              <a:ext uri="{FF2B5EF4-FFF2-40B4-BE49-F238E27FC236}">
                <a16:creationId xmlns:a16="http://schemas.microsoft.com/office/drawing/2014/main" id="{698B7640-2FBE-4B1B-93BB-80CDDCC61492}"/>
              </a:ext>
            </a:extLst>
          </p:cNvPr>
          <p:cNvSpPr>
            <a:spLocks noGrp="1"/>
          </p:cNvSpPr>
          <p:nvPr>
            <p:ph type="body" sz="quarter" idx="15" hasCustomPrompt="1"/>
          </p:nvPr>
        </p:nvSpPr>
        <p:spPr>
          <a:xfrm>
            <a:off x="388801" y="1150619"/>
            <a:ext cx="3855539" cy="5214347"/>
          </a:xfrm>
          <a:prstGeom prst="rect">
            <a:avLst/>
          </a:prstGeom>
        </p:spPr>
        <p:txBody>
          <a:bodyPr lIns="36000" tIns="36000" rIns="36000" bIns="36000"/>
          <a:lstStyle>
            <a:lvl1pPr marL="0" indent="0">
              <a:buNone/>
              <a:defRPr sz="1200" b="0"/>
            </a:lvl1pPr>
            <a:lvl2pPr marL="457200" indent="0">
              <a:buNone/>
              <a:defRPr sz="1200" b="0"/>
            </a:lvl2pPr>
            <a:lvl3pPr marL="914400" indent="0">
              <a:buNone/>
              <a:defRPr sz="1200" b="0"/>
            </a:lvl3pPr>
            <a:lvl4pPr marL="1371600" indent="0">
              <a:buNone/>
              <a:defRPr sz="1200" b="0"/>
            </a:lvl4pPr>
            <a:lvl5pPr marL="1828800" indent="0">
              <a:buNone/>
              <a:defRPr sz="1200" b="0"/>
            </a:lvl5pPr>
          </a:lstStyle>
          <a:p>
            <a:pPr lvl="0"/>
            <a:r>
              <a:rPr lang="en-US"/>
              <a:t>Body text</a:t>
            </a:r>
          </a:p>
        </p:txBody>
      </p:sp>
      <p:sp>
        <p:nvSpPr>
          <p:cNvPr id="8" name="Title 1">
            <a:extLst>
              <a:ext uri="{FF2B5EF4-FFF2-40B4-BE49-F238E27FC236}">
                <a16:creationId xmlns:a16="http://schemas.microsoft.com/office/drawing/2014/main" id="{5E866B34-8A6C-492A-96F1-5F307C6EA659}"/>
              </a:ext>
            </a:extLst>
          </p:cNvPr>
          <p:cNvSpPr>
            <a:spLocks noGrp="1"/>
          </p:cNvSpPr>
          <p:nvPr>
            <p:ph type="ctrTitle" hasCustomPrompt="1"/>
          </p:nvPr>
        </p:nvSpPr>
        <p:spPr>
          <a:xfrm>
            <a:off x="432000" y="544317"/>
            <a:ext cx="1260000" cy="212075"/>
          </a:xfrm>
          <a:prstGeom prst="rect">
            <a:avLst/>
          </a:prstGeom>
          <a:solidFill>
            <a:schemeClr val="accent1"/>
          </a:solidFill>
        </p:spPr>
        <p:txBody>
          <a:bodyPr wrap="square" lIns="36000" tIns="18000" rIns="0" bIns="0" anchor="ctr" anchorCtr="0">
            <a:noAutofit/>
          </a:bodyPr>
          <a:lstStyle>
            <a:lvl1pPr algn="l">
              <a:defRPr sz="1400" b="1" baseline="0">
                <a:solidFill>
                  <a:schemeClr val="bg1"/>
                </a:solidFill>
              </a:defRPr>
            </a:lvl1pPr>
          </a:lstStyle>
          <a:p>
            <a:r>
              <a:rPr lang="en-US"/>
              <a:t>INSERT TITLE</a:t>
            </a:r>
          </a:p>
        </p:txBody>
      </p:sp>
    </p:spTree>
    <p:extLst>
      <p:ext uri="{BB962C8B-B14F-4D97-AF65-F5344CB8AC3E}">
        <p14:creationId xmlns:p14="http://schemas.microsoft.com/office/powerpoint/2010/main" val="88327853"/>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ayout - 2 col text / chart">
    <p:bg>
      <p:bgRef idx="1001">
        <a:schemeClr val="bg1"/>
      </p:bgRef>
    </p:bg>
    <p:spTree>
      <p:nvGrpSpPr>
        <p:cNvPr id="1" name=""/>
        <p:cNvGrpSpPr/>
        <p:nvPr/>
      </p:nvGrpSpPr>
      <p:grpSpPr>
        <a:xfrm>
          <a:off x="0" y="0"/>
          <a:ext cx="0" cy="0"/>
          <a:chOff x="0" y="0"/>
          <a:chExt cx="0" cy="0"/>
        </a:xfrm>
      </p:grpSpPr>
      <p:sp>
        <p:nvSpPr>
          <p:cNvPr id="30" name="Slide Number Placeholder 8">
            <a:extLst>
              <a:ext uri="{FF2B5EF4-FFF2-40B4-BE49-F238E27FC236}">
                <a16:creationId xmlns:a16="http://schemas.microsoft.com/office/drawing/2014/main" id="{CDC988AE-A153-4139-8BF1-831C2BFCA50D}"/>
              </a:ext>
            </a:extLst>
          </p:cNvPr>
          <p:cNvSpPr txBox="1">
            <a:spLocks/>
          </p:cNvSpPr>
          <p:nvPr userDrawn="1"/>
        </p:nvSpPr>
        <p:spPr>
          <a:xfrm>
            <a:off x="8652294" y="6364967"/>
            <a:ext cx="491706" cy="491706"/>
          </a:xfrm>
          <a:prstGeom prst="rect">
            <a:avLst/>
          </a:prstGeom>
          <a:solidFill>
            <a:schemeClr val="accent1"/>
          </a:solidFill>
        </p:spPr>
        <p:txBody>
          <a:bodyPr vert="horz" lIns="0" tIns="0" rIns="0" bIns="0"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406593E-52CF-5B45-8CFF-7309163A4729}" type="slidenum">
              <a:rPr lang="en-US" smtClean="0"/>
              <a:pPr/>
              <a:t>‹#›</a:t>
            </a:fld>
            <a:endParaRPr lang="en-US"/>
          </a:p>
        </p:txBody>
      </p:sp>
      <p:sp>
        <p:nvSpPr>
          <p:cNvPr id="5" name="Text Placeholder 3">
            <a:extLst>
              <a:ext uri="{FF2B5EF4-FFF2-40B4-BE49-F238E27FC236}">
                <a16:creationId xmlns:a16="http://schemas.microsoft.com/office/drawing/2014/main" id="{E69DB766-747D-4928-9E02-4F5BC168A8F2}"/>
              </a:ext>
            </a:extLst>
          </p:cNvPr>
          <p:cNvSpPr>
            <a:spLocks noGrp="1"/>
          </p:cNvSpPr>
          <p:nvPr>
            <p:ph type="body" sz="quarter" idx="13" hasCustomPrompt="1"/>
          </p:nvPr>
        </p:nvSpPr>
        <p:spPr>
          <a:xfrm>
            <a:off x="388801" y="761442"/>
            <a:ext cx="7418105" cy="251999"/>
          </a:xfrm>
          <a:prstGeom prst="rect">
            <a:avLst/>
          </a:prstGeom>
          <a:noFill/>
        </p:spPr>
        <p:txBody>
          <a:bodyPr lIns="36000" tIns="18000" rIns="0" bIns="0" anchor="ctr" anchorCtr="0"/>
          <a:lstStyle>
            <a:lvl1pPr marL="0" indent="0">
              <a:buNone/>
              <a:defRPr sz="1400" b="1"/>
            </a:lvl1pPr>
          </a:lstStyle>
          <a:p>
            <a:pPr lvl="0"/>
            <a:r>
              <a:rPr lang="en-US"/>
              <a:t>TEXT IN HERE</a:t>
            </a:r>
          </a:p>
        </p:txBody>
      </p:sp>
      <p:sp>
        <p:nvSpPr>
          <p:cNvPr id="11" name="Picture Placeholder 2">
            <a:extLst>
              <a:ext uri="{FF2B5EF4-FFF2-40B4-BE49-F238E27FC236}">
                <a16:creationId xmlns:a16="http://schemas.microsoft.com/office/drawing/2014/main" id="{D7627B42-6398-42C1-94CA-C124AC35B2F5}"/>
              </a:ext>
            </a:extLst>
          </p:cNvPr>
          <p:cNvSpPr>
            <a:spLocks noGrp="1"/>
          </p:cNvSpPr>
          <p:nvPr>
            <p:ph type="pic" sz="quarter" idx="14" hasCustomPrompt="1"/>
          </p:nvPr>
        </p:nvSpPr>
        <p:spPr>
          <a:xfrm>
            <a:off x="4434840" y="1150618"/>
            <a:ext cx="4217254" cy="5214347"/>
          </a:xfrm>
          <a:prstGeom prst="rect">
            <a:avLst/>
          </a:prstGeom>
          <a:solidFill>
            <a:schemeClr val="bg1">
              <a:lumMod val="95000"/>
            </a:schemeClr>
          </a:solidFill>
        </p:spPr>
        <p:txBody>
          <a:bodyPr anchor="ctr" anchorCtr="0"/>
          <a:lstStyle>
            <a:lvl1pPr marL="0" indent="0" algn="ctr">
              <a:buNone/>
              <a:defRPr sz="1200" b="1"/>
            </a:lvl1pPr>
          </a:lstStyle>
          <a:p>
            <a:r>
              <a:rPr lang="en-GB"/>
              <a:t>INSERT IMAGE</a:t>
            </a:r>
          </a:p>
        </p:txBody>
      </p:sp>
      <p:sp>
        <p:nvSpPr>
          <p:cNvPr id="12" name="Text Placeholder 2">
            <a:extLst>
              <a:ext uri="{FF2B5EF4-FFF2-40B4-BE49-F238E27FC236}">
                <a16:creationId xmlns:a16="http://schemas.microsoft.com/office/drawing/2014/main" id="{698B7640-2FBE-4B1B-93BB-80CDDCC61492}"/>
              </a:ext>
            </a:extLst>
          </p:cNvPr>
          <p:cNvSpPr>
            <a:spLocks noGrp="1"/>
          </p:cNvSpPr>
          <p:nvPr>
            <p:ph type="body" sz="quarter" idx="15" hasCustomPrompt="1"/>
          </p:nvPr>
        </p:nvSpPr>
        <p:spPr>
          <a:xfrm>
            <a:off x="388801" y="1150619"/>
            <a:ext cx="3855539" cy="2486367"/>
          </a:xfrm>
          <a:prstGeom prst="rect">
            <a:avLst/>
          </a:prstGeom>
        </p:spPr>
        <p:txBody>
          <a:bodyPr lIns="36000" tIns="36000" rIns="36000" bIns="36000" numCol="2"/>
          <a:lstStyle>
            <a:lvl1pPr marL="0" indent="0">
              <a:buNone/>
              <a:defRPr sz="1200" b="0"/>
            </a:lvl1pPr>
            <a:lvl2pPr marL="457200" indent="0">
              <a:buNone/>
              <a:defRPr sz="1200" b="0"/>
            </a:lvl2pPr>
            <a:lvl3pPr marL="914400" indent="0">
              <a:buNone/>
              <a:defRPr sz="1200" b="0"/>
            </a:lvl3pPr>
            <a:lvl4pPr marL="1371600" indent="0">
              <a:buNone/>
              <a:defRPr sz="1200" b="0"/>
            </a:lvl4pPr>
            <a:lvl5pPr marL="1828800" indent="0">
              <a:buNone/>
              <a:defRPr sz="1200" b="0"/>
            </a:lvl5pPr>
          </a:lstStyle>
          <a:p>
            <a:pPr lvl="0"/>
            <a:r>
              <a:rPr lang="en-US"/>
              <a:t>Body text</a:t>
            </a:r>
            <a:br>
              <a:rPr lang="en-US"/>
            </a:br>
            <a:br>
              <a:rPr lang="en-US"/>
            </a:br>
            <a:r>
              <a:rPr lang="en-US"/>
              <a:t>Charts, graphs and graphics can be positioned over the grey box.</a:t>
            </a:r>
            <a:br>
              <a:rPr lang="en-US"/>
            </a:br>
            <a:endParaRPr lang="en-US"/>
          </a:p>
          <a:p>
            <a:pPr lvl="0"/>
            <a:endParaRPr lang="en-US"/>
          </a:p>
          <a:p>
            <a:pPr lvl="0"/>
            <a:endParaRPr lang="en-US"/>
          </a:p>
          <a:p>
            <a:pPr lvl="0"/>
            <a:endParaRPr lang="en-US"/>
          </a:p>
          <a:p>
            <a:pPr lvl="0"/>
            <a:br>
              <a:rPr lang="en-US"/>
            </a:br>
            <a:endParaRPr lang="en-US"/>
          </a:p>
          <a:p>
            <a:pPr lvl="0"/>
            <a:r>
              <a:rPr lang="en-US"/>
              <a:t>Body text</a:t>
            </a:r>
          </a:p>
        </p:txBody>
      </p:sp>
      <p:sp>
        <p:nvSpPr>
          <p:cNvPr id="8" name="Text Placeholder 2">
            <a:extLst>
              <a:ext uri="{FF2B5EF4-FFF2-40B4-BE49-F238E27FC236}">
                <a16:creationId xmlns:a16="http://schemas.microsoft.com/office/drawing/2014/main" id="{1870E1B6-0ECF-4B89-8FAB-09D00538EB52}"/>
              </a:ext>
            </a:extLst>
          </p:cNvPr>
          <p:cNvSpPr>
            <a:spLocks noGrp="1"/>
          </p:cNvSpPr>
          <p:nvPr>
            <p:ph type="body" sz="quarter" idx="16" hasCustomPrompt="1"/>
          </p:nvPr>
        </p:nvSpPr>
        <p:spPr>
          <a:xfrm>
            <a:off x="388800" y="3873242"/>
            <a:ext cx="3855539" cy="2486367"/>
          </a:xfrm>
          <a:prstGeom prst="rect">
            <a:avLst/>
          </a:prstGeom>
        </p:spPr>
        <p:txBody>
          <a:bodyPr lIns="36000" tIns="36000" rIns="36000" bIns="36000"/>
          <a:lstStyle>
            <a:lvl1pPr marL="171450" indent="-171450">
              <a:buClr>
                <a:schemeClr val="accent4"/>
              </a:buClr>
              <a:buFont typeface="Arial" panose="020B0604020202020204" pitchFamily="34" charset="0"/>
              <a:buChar char="•"/>
              <a:defRPr sz="1200" b="0"/>
            </a:lvl1pPr>
            <a:lvl2pPr marL="457200" indent="0">
              <a:buNone/>
              <a:defRPr sz="1200" b="0"/>
            </a:lvl2pPr>
            <a:lvl3pPr marL="914400" indent="0">
              <a:buNone/>
              <a:defRPr sz="1200" b="0"/>
            </a:lvl3pPr>
            <a:lvl4pPr marL="1371600" indent="0">
              <a:buNone/>
              <a:defRPr sz="1200" b="0"/>
            </a:lvl4pPr>
            <a:lvl5pPr marL="1828800" indent="0">
              <a:buNone/>
              <a:defRPr sz="1200" b="0"/>
            </a:lvl5pPr>
          </a:lstStyle>
          <a:p>
            <a:pPr lvl="0"/>
            <a:r>
              <a:rPr lang="en-US"/>
              <a:t>Body text</a:t>
            </a:r>
          </a:p>
        </p:txBody>
      </p:sp>
      <p:sp>
        <p:nvSpPr>
          <p:cNvPr id="10" name="Title 1">
            <a:extLst>
              <a:ext uri="{FF2B5EF4-FFF2-40B4-BE49-F238E27FC236}">
                <a16:creationId xmlns:a16="http://schemas.microsoft.com/office/drawing/2014/main" id="{25259958-3FB9-4566-8AB7-D98E4FCD49D5}"/>
              </a:ext>
            </a:extLst>
          </p:cNvPr>
          <p:cNvSpPr>
            <a:spLocks noGrp="1"/>
          </p:cNvSpPr>
          <p:nvPr>
            <p:ph type="ctrTitle" hasCustomPrompt="1"/>
          </p:nvPr>
        </p:nvSpPr>
        <p:spPr>
          <a:xfrm>
            <a:off x="432000" y="544317"/>
            <a:ext cx="1260000" cy="212075"/>
          </a:xfrm>
          <a:prstGeom prst="rect">
            <a:avLst/>
          </a:prstGeom>
          <a:solidFill>
            <a:schemeClr val="accent1"/>
          </a:solidFill>
        </p:spPr>
        <p:txBody>
          <a:bodyPr wrap="square" lIns="36000" tIns="18000" rIns="0" bIns="0" anchor="ctr" anchorCtr="0">
            <a:noAutofit/>
          </a:bodyPr>
          <a:lstStyle>
            <a:lvl1pPr algn="l">
              <a:defRPr sz="1400" b="1" baseline="0">
                <a:solidFill>
                  <a:schemeClr val="bg1"/>
                </a:solidFill>
              </a:defRPr>
            </a:lvl1pPr>
          </a:lstStyle>
          <a:p>
            <a:r>
              <a:rPr lang="en-US"/>
              <a:t>INSERT TITLE</a:t>
            </a:r>
          </a:p>
        </p:txBody>
      </p:sp>
    </p:spTree>
    <p:extLst>
      <p:ext uri="{BB962C8B-B14F-4D97-AF65-F5344CB8AC3E}">
        <p14:creationId xmlns:p14="http://schemas.microsoft.com/office/powerpoint/2010/main" val="1611611332"/>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ayout - 3 column">
    <p:bg>
      <p:bgRef idx="1001">
        <a:schemeClr val="bg1"/>
      </p:bgRef>
    </p:bg>
    <p:spTree>
      <p:nvGrpSpPr>
        <p:cNvPr id="1" name=""/>
        <p:cNvGrpSpPr/>
        <p:nvPr/>
      </p:nvGrpSpPr>
      <p:grpSpPr>
        <a:xfrm>
          <a:off x="0" y="0"/>
          <a:ext cx="0" cy="0"/>
          <a:chOff x="0" y="0"/>
          <a:chExt cx="0" cy="0"/>
        </a:xfrm>
      </p:grpSpPr>
      <p:sp>
        <p:nvSpPr>
          <p:cNvPr id="30" name="Slide Number Placeholder 8">
            <a:extLst>
              <a:ext uri="{FF2B5EF4-FFF2-40B4-BE49-F238E27FC236}">
                <a16:creationId xmlns:a16="http://schemas.microsoft.com/office/drawing/2014/main" id="{CDC988AE-A153-4139-8BF1-831C2BFCA50D}"/>
              </a:ext>
            </a:extLst>
          </p:cNvPr>
          <p:cNvSpPr txBox="1">
            <a:spLocks/>
          </p:cNvSpPr>
          <p:nvPr userDrawn="1"/>
        </p:nvSpPr>
        <p:spPr>
          <a:xfrm>
            <a:off x="8652294" y="6364967"/>
            <a:ext cx="491706" cy="491706"/>
          </a:xfrm>
          <a:prstGeom prst="rect">
            <a:avLst/>
          </a:prstGeom>
          <a:solidFill>
            <a:schemeClr val="accent1"/>
          </a:solidFill>
        </p:spPr>
        <p:txBody>
          <a:bodyPr vert="horz" lIns="0" tIns="0" rIns="0" bIns="0"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406593E-52CF-5B45-8CFF-7309163A4729}" type="slidenum">
              <a:rPr lang="en-US" smtClean="0"/>
              <a:pPr/>
              <a:t>‹#›</a:t>
            </a:fld>
            <a:endParaRPr lang="en-US"/>
          </a:p>
        </p:txBody>
      </p:sp>
      <p:sp>
        <p:nvSpPr>
          <p:cNvPr id="5" name="Text Placeholder 3">
            <a:extLst>
              <a:ext uri="{FF2B5EF4-FFF2-40B4-BE49-F238E27FC236}">
                <a16:creationId xmlns:a16="http://schemas.microsoft.com/office/drawing/2014/main" id="{E69DB766-747D-4928-9E02-4F5BC168A8F2}"/>
              </a:ext>
            </a:extLst>
          </p:cNvPr>
          <p:cNvSpPr>
            <a:spLocks noGrp="1"/>
          </p:cNvSpPr>
          <p:nvPr>
            <p:ph type="body" sz="quarter" idx="13" hasCustomPrompt="1"/>
          </p:nvPr>
        </p:nvSpPr>
        <p:spPr>
          <a:xfrm>
            <a:off x="388801" y="761442"/>
            <a:ext cx="7418105" cy="251999"/>
          </a:xfrm>
          <a:prstGeom prst="rect">
            <a:avLst/>
          </a:prstGeom>
          <a:noFill/>
        </p:spPr>
        <p:txBody>
          <a:bodyPr lIns="36000" tIns="18000" rIns="0" bIns="0" anchor="ctr" anchorCtr="0"/>
          <a:lstStyle>
            <a:lvl1pPr marL="0" indent="0">
              <a:buNone/>
              <a:defRPr sz="1400" b="1"/>
            </a:lvl1pPr>
          </a:lstStyle>
          <a:p>
            <a:pPr lvl="0"/>
            <a:r>
              <a:rPr lang="en-US"/>
              <a:t>TEXT IN HERE</a:t>
            </a:r>
          </a:p>
        </p:txBody>
      </p:sp>
      <p:sp>
        <p:nvSpPr>
          <p:cNvPr id="12" name="Text Placeholder 2">
            <a:extLst>
              <a:ext uri="{FF2B5EF4-FFF2-40B4-BE49-F238E27FC236}">
                <a16:creationId xmlns:a16="http://schemas.microsoft.com/office/drawing/2014/main" id="{698B7640-2FBE-4B1B-93BB-80CDDCC61492}"/>
              </a:ext>
            </a:extLst>
          </p:cNvPr>
          <p:cNvSpPr>
            <a:spLocks noGrp="1"/>
          </p:cNvSpPr>
          <p:nvPr>
            <p:ph type="body" sz="quarter" idx="15" hasCustomPrompt="1"/>
          </p:nvPr>
        </p:nvSpPr>
        <p:spPr>
          <a:xfrm>
            <a:off x="388801" y="1150619"/>
            <a:ext cx="2552519" cy="5214348"/>
          </a:xfrm>
          <a:prstGeom prst="rect">
            <a:avLst/>
          </a:prstGeom>
        </p:spPr>
        <p:txBody>
          <a:bodyPr lIns="36000" tIns="36000" rIns="36000" bIns="36000"/>
          <a:lstStyle>
            <a:lvl1pPr marL="0" indent="0">
              <a:buNone/>
              <a:defRPr sz="1200" b="0"/>
            </a:lvl1pPr>
            <a:lvl2pPr marL="457200" indent="0">
              <a:buNone/>
              <a:defRPr sz="1200" b="0"/>
            </a:lvl2pPr>
            <a:lvl3pPr marL="914400" indent="0">
              <a:buNone/>
              <a:defRPr sz="1200" b="0"/>
            </a:lvl3pPr>
            <a:lvl4pPr marL="1371600" indent="0">
              <a:buNone/>
              <a:defRPr sz="1200" b="0"/>
            </a:lvl4pPr>
            <a:lvl5pPr marL="1828800" indent="0">
              <a:buNone/>
              <a:defRPr sz="1200" b="0"/>
            </a:lvl5pPr>
          </a:lstStyle>
          <a:p>
            <a:pPr lvl="0"/>
            <a:r>
              <a:rPr lang="en-US"/>
              <a:t>Body text</a:t>
            </a:r>
          </a:p>
        </p:txBody>
      </p:sp>
      <p:sp>
        <p:nvSpPr>
          <p:cNvPr id="9" name="Text Placeholder 2">
            <a:extLst>
              <a:ext uri="{FF2B5EF4-FFF2-40B4-BE49-F238E27FC236}">
                <a16:creationId xmlns:a16="http://schemas.microsoft.com/office/drawing/2014/main" id="{4E768777-3248-42B2-85F9-58D5B20C6E63}"/>
              </a:ext>
            </a:extLst>
          </p:cNvPr>
          <p:cNvSpPr>
            <a:spLocks noGrp="1"/>
          </p:cNvSpPr>
          <p:nvPr>
            <p:ph type="body" sz="quarter" idx="17" hasCustomPrompt="1"/>
          </p:nvPr>
        </p:nvSpPr>
        <p:spPr>
          <a:xfrm>
            <a:off x="3086030" y="1150618"/>
            <a:ext cx="2552519" cy="5214348"/>
          </a:xfrm>
          <a:prstGeom prst="rect">
            <a:avLst/>
          </a:prstGeom>
        </p:spPr>
        <p:txBody>
          <a:bodyPr lIns="36000" tIns="36000" rIns="36000" bIns="36000"/>
          <a:lstStyle>
            <a:lvl1pPr marL="0" indent="0">
              <a:buNone/>
              <a:defRPr sz="1200" b="0"/>
            </a:lvl1pPr>
            <a:lvl2pPr marL="457200" indent="0">
              <a:buNone/>
              <a:defRPr sz="1200" b="0"/>
            </a:lvl2pPr>
            <a:lvl3pPr marL="914400" indent="0">
              <a:buNone/>
              <a:defRPr sz="1200" b="0"/>
            </a:lvl3pPr>
            <a:lvl4pPr marL="1371600" indent="0">
              <a:buNone/>
              <a:defRPr sz="1200" b="0"/>
            </a:lvl4pPr>
            <a:lvl5pPr marL="1828800" indent="0">
              <a:buNone/>
              <a:defRPr sz="1200" b="0"/>
            </a:lvl5pPr>
          </a:lstStyle>
          <a:p>
            <a:pPr lvl="0"/>
            <a:r>
              <a:rPr lang="en-US"/>
              <a:t>Body text</a:t>
            </a:r>
          </a:p>
        </p:txBody>
      </p:sp>
      <p:sp>
        <p:nvSpPr>
          <p:cNvPr id="13" name="Text Placeholder 2">
            <a:extLst>
              <a:ext uri="{FF2B5EF4-FFF2-40B4-BE49-F238E27FC236}">
                <a16:creationId xmlns:a16="http://schemas.microsoft.com/office/drawing/2014/main" id="{F7E46CCE-0535-4E3E-9668-C3EC281E6A5C}"/>
              </a:ext>
            </a:extLst>
          </p:cNvPr>
          <p:cNvSpPr>
            <a:spLocks noGrp="1"/>
          </p:cNvSpPr>
          <p:nvPr>
            <p:ph type="body" sz="quarter" idx="16" hasCustomPrompt="1"/>
          </p:nvPr>
        </p:nvSpPr>
        <p:spPr>
          <a:xfrm>
            <a:off x="5783259" y="1150615"/>
            <a:ext cx="2869035" cy="5214348"/>
          </a:xfrm>
          <a:prstGeom prst="rect">
            <a:avLst/>
          </a:prstGeom>
        </p:spPr>
        <p:txBody>
          <a:bodyPr lIns="36000" tIns="36000" rIns="36000" bIns="36000"/>
          <a:lstStyle>
            <a:lvl1pPr marL="171450" indent="-171450">
              <a:buClr>
                <a:schemeClr val="accent4"/>
              </a:buClr>
              <a:buFont typeface="Arial" panose="020B0604020202020204" pitchFamily="34" charset="0"/>
              <a:buChar char="•"/>
              <a:defRPr sz="1200" b="0"/>
            </a:lvl1pPr>
            <a:lvl2pPr marL="457200" indent="0">
              <a:buNone/>
              <a:defRPr sz="1200" b="0"/>
            </a:lvl2pPr>
            <a:lvl3pPr marL="914400" indent="0">
              <a:buNone/>
              <a:defRPr sz="1200" b="0"/>
            </a:lvl3pPr>
            <a:lvl4pPr marL="1371600" indent="0">
              <a:buNone/>
              <a:defRPr sz="1200" b="0"/>
            </a:lvl4pPr>
            <a:lvl5pPr marL="1828800" indent="0">
              <a:buNone/>
              <a:defRPr sz="1200" b="0"/>
            </a:lvl5pPr>
          </a:lstStyle>
          <a:p>
            <a:pPr lvl="0"/>
            <a:r>
              <a:rPr lang="en-US"/>
              <a:t>Body text</a:t>
            </a:r>
          </a:p>
        </p:txBody>
      </p:sp>
      <p:sp>
        <p:nvSpPr>
          <p:cNvPr id="16" name="Title 1">
            <a:extLst>
              <a:ext uri="{FF2B5EF4-FFF2-40B4-BE49-F238E27FC236}">
                <a16:creationId xmlns:a16="http://schemas.microsoft.com/office/drawing/2014/main" id="{99316F6E-405A-4A01-9184-79CC1058A919}"/>
              </a:ext>
            </a:extLst>
          </p:cNvPr>
          <p:cNvSpPr>
            <a:spLocks noGrp="1"/>
          </p:cNvSpPr>
          <p:nvPr>
            <p:ph type="ctrTitle" hasCustomPrompt="1"/>
          </p:nvPr>
        </p:nvSpPr>
        <p:spPr>
          <a:xfrm>
            <a:off x="432000" y="544317"/>
            <a:ext cx="1260000" cy="212075"/>
          </a:xfrm>
          <a:prstGeom prst="rect">
            <a:avLst/>
          </a:prstGeom>
          <a:solidFill>
            <a:schemeClr val="accent1"/>
          </a:solidFill>
        </p:spPr>
        <p:txBody>
          <a:bodyPr wrap="square" lIns="36000" tIns="18000" rIns="0" bIns="0" anchor="ctr" anchorCtr="0">
            <a:noAutofit/>
          </a:bodyPr>
          <a:lstStyle>
            <a:lvl1pPr algn="l">
              <a:defRPr sz="1400" b="1" baseline="0">
                <a:solidFill>
                  <a:schemeClr val="bg1"/>
                </a:solidFill>
              </a:defRPr>
            </a:lvl1pPr>
          </a:lstStyle>
          <a:p>
            <a:r>
              <a:rPr lang="en-US"/>
              <a:t>INSERT TITLE</a:t>
            </a:r>
          </a:p>
        </p:txBody>
      </p:sp>
    </p:spTree>
    <p:extLst>
      <p:ext uri="{BB962C8B-B14F-4D97-AF65-F5344CB8AC3E}">
        <p14:creationId xmlns:p14="http://schemas.microsoft.com/office/powerpoint/2010/main" val="1749459937"/>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ayout - 2 rows">
    <p:bg>
      <p:bgRef idx="1001">
        <a:schemeClr val="bg1"/>
      </p:bgRef>
    </p:bg>
    <p:spTree>
      <p:nvGrpSpPr>
        <p:cNvPr id="1" name=""/>
        <p:cNvGrpSpPr/>
        <p:nvPr/>
      </p:nvGrpSpPr>
      <p:grpSpPr>
        <a:xfrm>
          <a:off x="0" y="0"/>
          <a:ext cx="0" cy="0"/>
          <a:chOff x="0" y="0"/>
          <a:chExt cx="0" cy="0"/>
        </a:xfrm>
      </p:grpSpPr>
      <p:sp>
        <p:nvSpPr>
          <p:cNvPr id="30" name="Slide Number Placeholder 8">
            <a:extLst>
              <a:ext uri="{FF2B5EF4-FFF2-40B4-BE49-F238E27FC236}">
                <a16:creationId xmlns:a16="http://schemas.microsoft.com/office/drawing/2014/main" id="{CDC988AE-A153-4139-8BF1-831C2BFCA50D}"/>
              </a:ext>
            </a:extLst>
          </p:cNvPr>
          <p:cNvSpPr txBox="1">
            <a:spLocks/>
          </p:cNvSpPr>
          <p:nvPr userDrawn="1"/>
        </p:nvSpPr>
        <p:spPr>
          <a:xfrm>
            <a:off x="8652294" y="6364967"/>
            <a:ext cx="491706" cy="491706"/>
          </a:xfrm>
          <a:prstGeom prst="rect">
            <a:avLst/>
          </a:prstGeom>
          <a:solidFill>
            <a:schemeClr val="accent1"/>
          </a:solidFill>
        </p:spPr>
        <p:txBody>
          <a:bodyPr vert="horz" lIns="0" tIns="0" rIns="0" bIns="0"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406593E-52CF-5B45-8CFF-7309163A4729}" type="slidenum">
              <a:rPr lang="en-US" smtClean="0"/>
              <a:pPr/>
              <a:t>‹#›</a:t>
            </a:fld>
            <a:endParaRPr lang="en-US"/>
          </a:p>
        </p:txBody>
      </p:sp>
      <p:sp>
        <p:nvSpPr>
          <p:cNvPr id="5" name="Text Placeholder 3">
            <a:extLst>
              <a:ext uri="{FF2B5EF4-FFF2-40B4-BE49-F238E27FC236}">
                <a16:creationId xmlns:a16="http://schemas.microsoft.com/office/drawing/2014/main" id="{E69DB766-747D-4928-9E02-4F5BC168A8F2}"/>
              </a:ext>
            </a:extLst>
          </p:cNvPr>
          <p:cNvSpPr>
            <a:spLocks noGrp="1"/>
          </p:cNvSpPr>
          <p:nvPr>
            <p:ph type="body" sz="quarter" idx="13" hasCustomPrompt="1"/>
          </p:nvPr>
        </p:nvSpPr>
        <p:spPr>
          <a:xfrm>
            <a:off x="388801" y="761442"/>
            <a:ext cx="7418105" cy="251999"/>
          </a:xfrm>
          <a:prstGeom prst="rect">
            <a:avLst/>
          </a:prstGeom>
          <a:noFill/>
        </p:spPr>
        <p:txBody>
          <a:bodyPr lIns="36000" tIns="18000" rIns="0" bIns="0" anchor="ctr" anchorCtr="0"/>
          <a:lstStyle>
            <a:lvl1pPr marL="0" indent="0">
              <a:buNone/>
              <a:defRPr sz="1400" b="1"/>
            </a:lvl1pPr>
          </a:lstStyle>
          <a:p>
            <a:pPr lvl="0"/>
            <a:r>
              <a:rPr lang="en-US"/>
              <a:t>TEXT IN HERE</a:t>
            </a:r>
          </a:p>
        </p:txBody>
      </p:sp>
      <p:sp>
        <p:nvSpPr>
          <p:cNvPr id="12" name="Text Placeholder 2">
            <a:extLst>
              <a:ext uri="{FF2B5EF4-FFF2-40B4-BE49-F238E27FC236}">
                <a16:creationId xmlns:a16="http://schemas.microsoft.com/office/drawing/2014/main" id="{698B7640-2FBE-4B1B-93BB-80CDDCC61492}"/>
              </a:ext>
            </a:extLst>
          </p:cNvPr>
          <p:cNvSpPr>
            <a:spLocks noGrp="1"/>
          </p:cNvSpPr>
          <p:nvPr>
            <p:ph type="body" sz="quarter" idx="15" hasCustomPrompt="1"/>
          </p:nvPr>
        </p:nvSpPr>
        <p:spPr>
          <a:xfrm>
            <a:off x="388801" y="1150619"/>
            <a:ext cx="8263493" cy="2278381"/>
          </a:xfrm>
          <a:prstGeom prst="rect">
            <a:avLst/>
          </a:prstGeom>
        </p:spPr>
        <p:txBody>
          <a:bodyPr lIns="36000" tIns="36000" rIns="36000" bIns="36000"/>
          <a:lstStyle>
            <a:lvl1pPr marL="0" indent="0">
              <a:buNone/>
              <a:defRPr sz="1200" b="0"/>
            </a:lvl1pPr>
            <a:lvl2pPr marL="457200" indent="0">
              <a:buNone/>
              <a:defRPr sz="1200" b="0"/>
            </a:lvl2pPr>
            <a:lvl3pPr marL="914400" indent="0">
              <a:buNone/>
              <a:defRPr sz="1200" b="0"/>
            </a:lvl3pPr>
            <a:lvl4pPr marL="1371600" indent="0">
              <a:buNone/>
              <a:defRPr sz="1200" b="0"/>
            </a:lvl4pPr>
            <a:lvl5pPr marL="1828800" indent="0">
              <a:buNone/>
              <a:defRPr sz="1200" b="0"/>
            </a:lvl5pPr>
          </a:lstStyle>
          <a:p>
            <a:pPr lvl="0"/>
            <a:r>
              <a:rPr lang="en-US"/>
              <a:t>Body text</a:t>
            </a:r>
            <a:br>
              <a:rPr lang="en-US"/>
            </a:br>
            <a:br>
              <a:rPr lang="en-US"/>
            </a:br>
            <a:r>
              <a:rPr lang="en-US"/>
              <a:t>Charts, graphs and graphics can be positioned over the grey box.</a:t>
            </a:r>
            <a:br>
              <a:rPr lang="en-US"/>
            </a:br>
            <a:br>
              <a:rPr lang="en-US"/>
            </a:br>
            <a:br>
              <a:rPr lang="en-US"/>
            </a:br>
            <a:r>
              <a:rPr lang="en-US"/>
              <a:t>Body text</a:t>
            </a:r>
          </a:p>
        </p:txBody>
      </p:sp>
      <p:sp>
        <p:nvSpPr>
          <p:cNvPr id="13" name="Text Placeholder 2">
            <a:extLst>
              <a:ext uri="{FF2B5EF4-FFF2-40B4-BE49-F238E27FC236}">
                <a16:creationId xmlns:a16="http://schemas.microsoft.com/office/drawing/2014/main" id="{F7E46CCE-0535-4E3E-9668-C3EC281E6A5C}"/>
              </a:ext>
            </a:extLst>
          </p:cNvPr>
          <p:cNvSpPr>
            <a:spLocks noGrp="1"/>
          </p:cNvSpPr>
          <p:nvPr>
            <p:ph type="body" sz="quarter" idx="16" hasCustomPrompt="1"/>
          </p:nvPr>
        </p:nvSpPr>
        <p:spPr>
          <a:xfrm>
            <a:off x="388801" y="3566179"/>
            <a:ext cx="8263493" cy="2798784"/>
          </a:xfrm>
          <a:prstGeom prst="rect">
            <a:avLst/>
          </a:prstGeom>
        </p:spPr>
        <p:txBody>
          <a:bodyPr lIns="36000" tIns="36000" rIns="36000" bIns="36000"/>
          <a:lstStyle>
            <a:lvl1pPr marL="171450" indent="-171450">
              <a:buClr>
                <a:schemeClr val="accent4"/>
              </a:buClr>
              <a:buFont typeface="Arial" panose="020B0604020202020204" pitchFamily="34" charset="0"/>
              <a:buChar char="•"/>
              <a:defRPr sz="1200" b="0"/>
            </a:lvl1pPr>
            <a:lvl2pPr marL="457200" indent="0">
              <a:buNone/>
              <a:defRPr sz="1200" b="0"/>
            </a:lvl2pPr>
            <a:lvl3pPr marL="914400" indent="0">
              <a:buNone/>
              <a:defRPr sz="1200" b="0"/>
            </a:lvl3pPr>
            <a:lvl4pPr marL="1371600" indent="0">
              <a:buNone/>
              <a:defRPr sz="1200" b="0"/>
            </a:lvl4pPr>
            <a:lvl5pPr marL="1828800" indent="0">
              <a:buNone/>
              <a:defRPr sz="1200" b="0"/>
            </a:lvl5pPr>
          </a:lstStyle>
          <a:p>
            <a:pPr lvl="0"/>
            <a:r>
              <a:rPr lang="en-US"/>
              <a:t>Body text</a:t>
            </a:r>
          </a:p>
        </p:txBody>
      </p:sp>
      <p:sp>
        <p:nvSpPr>
          <p:cNvPr id="8" name="Title 1">
            <a:extLst>
              <a:ext uri="{FF2B5EF4-FFF2-40B4-BE49-F238E27FC236}">
                <a16:creationId xmlns:a16="http://schemas.microsoft.com/office/drawing/2014/main" id="{D65438FC-7DE5-43FA-96AA-BA01B74D04BF}"/>
              </a:ext>
            </a:extLst>
          </p:cNvPr>
          <p:cNvSpPr>
            <a:spLocks noGrp="1"/>
          </p:cNvSpPr>
          <p:nvPr>
            <p:ph type="ctrTitle" hasCustomPrompt="1"/>
          </p:nvPr>
        </p:nvSpPr>
        <p:spPr>
          <a:xfrm>
            <a:off x="432000" y="544317"/>
            <a:ext cx="1260000" cy="212075"/>
          </a:xfrm>
          <a:prstGeom prst="rect">
            <a:avLst/>
          </a:prstGeom>
          <a:solidFill>
            <a:schemeClr val="accent1"/>
          </a:solidFill>
        </p:spPr>
        <p:txBody>
          <a:bodyPr wrap="square" lIns="36000" tIns="18000" rIns="0" bIns="0" anchor="ctr" anchorCtr="0">
            <a:noAutofit/>
          </a:bodyPr>
          <a:lstStyle>
            <a:lvl1pPr algn="l">
              <a:defRPr sz="1400" b="1" baseline="0">
                <a:solidFill>
                  <a:schemeClr val="bg1"/>
                </a:solidFill>
              </a:defRPr>
            </a:lvl1pPr>
          </a:lstStyle>
          <a:p>
            <a:r>
              <a:rPr lang="en-US"/>
              <a:t>INSERT TITLE</a:t>
            </a:r>
          </a:p>
        </p:txBody>
      </p:sp>
    </p:spTree>
    <p:extLst>
      <p:ext uri="{BB962C8B-B14F-4D97-AF65-F5344CB8AC3E}">
        <p14:creationId xmlns:p14="http://schemas.microsoft.com/office/powerpoint/2010/main" val="1639672044"/>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theme" Target="../theme/theme2.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image" Target="../media/image3.png"/><Relationship Id="rId5" Type="http://schemas.openxmlformats.org/officeDocument/2006/relationships/slideLayout" Target="../slideLayouts/slideLayout10.xml"/><Relationship Id="rId10" Type="http://schemas.openxmlformats.org/officeDocument/2006/relationships/theme" Target="../theme/theme3.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0857011"/>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C850A13-8E99-49E2-9165-C76685B082C7}"/>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061342" y="226559"/>
            <a:ext cx="838348" cy="573541"/>
          </a:xfrm>
          <a:prstGeom prst="rect">
            <a:avLst/>
          </a:prstGeom>
        </p:spPr>
      </p:pic>
    </p:spTree>
    <p:extLst>
      <p:ext uri="{BB962C8B-B14F-4D97-AF65-F5344CB8AC3E}">
        <p14:creationId xmlns:p14="http://schemas.microsoft.com/office/powerpoint/2010/main" val="4201997272"/>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3ED99F8-E22C-4D15-85F7-8D466F90469F}"/>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8093932" y="200297"/>
            <a:ext cx="812841" cy="558826"/>
          </a:xfrm>
          <a:prstGeom prst="rect">
            <a:avLst/>
          </a:prstGeom>
        </p:spPr>
      </p:pic>
    </p:spTree>
    <p:extLst>
      <p:ext uri="{BB962C8B-B14F-4D97-AF65-F5344CB8AC3E}">
        <p14:creationId xmlns:p14="http://schemas.microsoft.com/office/powerpoint/2010/main" val="4019861772"/>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1" r:id="rId3"/>
    <p:sldLayoutId id="2147483672" r:id="rId4"/>
    <p:sldLayoutId id="2147483670" r:id="rId5"/>
    <p:sldLayoutId id="2147483673" r:id="rId6"/>
    <p:sldLayoutId id="2147483674" r:id="rId7"/>
    <p:sldLayoutId id="2147483675" r:id="rId8"/>
    <p:sldLayoutId id="2147483676"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8.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hyperlink" Target="https://pixnio.com/science/data-collection-writting-data-on-paper"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hyperlink" Target="https://gov.wales/how-create-accessible-powerpoint-presentations#:~:text=%20How%20to%20create%20accessible%20PowerPoint%20presentations%20,clearer%20and%20easier%20to%20follow%20for...%20More%20" TargetMode="External"/><Relationship Id="rId2" Type="http://schemas.openxmlformats.org/officeDocument/2006/relationships/notesSlide" Target="../notesSlides/notesSlide17.xml"/><Relationship Id="rId1" Type="http://schemas.openxmlformats.org/officeDocument/2006/relationships/slideLayout" Target="../slideLayouts/slideLayout8.xml"/><Relationship Id="rId6" Type="http://schemas.openxmlformats.org/officeDocument/2006/relationships/hyperlink" Target="https://webaim.org/techniques/powerpoint/" TargetMode="External"/><Relationship Id="rId5" Type="http://schemas.openxmlformats.org/officeDocument/2006/relationships/hyperlink" Target="https://support.microsoft.com/en-us/office/make-your-powerpoint-presentations-accessible-to-people-with-disabilities-6f7772b2-2f33-4bd2-8ca7-dae3b2b3ef25" TargetMode="External"/><Relationship Id="rId4" Type="http://schemas.openxmlformats.org/officeDocument/2006/relationships/hyperlink" Target="https://gov.wales/creating-accessible-documents"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D35A2-212B-4253-8D50-FD1945F2BFB6}"/>
              </a:ext>
            </a:extLst>
          </p:cNvPr>
          <p:cNvSpPr>
            <a:spLocks noGrp="1"/>
          </p:cNvSpPr>
          <p:nvPr>
            <p:ph type="ctrTitle"/>
          </p:nvPr>
        </p:nvSpPr>
        <p:spPr>
          <a:xfrm>
            <a:off x="1287708" y="1850106"/>
            <a:ext cx="6568584" cy="1578894"/>
          </a:xfrm>
        </p:spPr>
        <p:txBody>
          <a:bodyPr/>
          <a:lstStyle/>
          <a:p>
            <a:r>
              <a:rPr lang="en-GB" sz="3800"/>
              <a:t>Practitioner examples of improving accessibility in online tuition</a:t>
            </a:r>
          </a:p>
        </p:txBody>
      </p:sp>
      <p:sp>
        <p:nvSpPr>
          <p:cNvPr id="3" name="Subtitle 2">
            <a:extLst>
              <a:ext uri="{FF2B5EF4-FFF2-40B4-BE49-F238E27FC236}">
                <a16:creationId xmlns:a16="http://schemas.microsoft.com/office/drawing/2014/main" id="{0BD11A33-AC46-4B11-BB79-1093594918F3}"/>
              </a:ext>
            </a:extLst>
          </p:cNvPr>
          <p:cNvSpPr>
            <a:spLocks noGrp="1"/>
          </p:cNvSpPr>
          <p:nvPr>
            <p:ph type="subTitle" idx="1"/>
          </p:nvPr>
        </p:nvSpPr>
        <p:spPr>
          <a:xfrm>
            <a:off x="1775317" y="4186692"/>
            <a:ext cx="5400000" cy="1246495"/>
          </a:xfrm>
        </p:spPr>
        <p:txBody>
          <a:bodyPr/>
          <a:lstStyle/>
          <a:p>
            <a:r>
              <a:rPr lang="en-GB" sz="2400"/>
              <a:t>Horizons in STEM, 30 June 2021</a:t>
            </a:r>
            <a:br>
              <a:rPr lang="en-GB"/>
            </a:br>
            <a:br>
              <a:rPr lang="en-GB"/>
            </a:br>
            <a:r>
              <a:rPr lang="en-GB" sz="2400"/>
              <a:t>Rachel Slater, Anne Campbell, Elaine McPherson, Christine Pearson</a:t>
            </a:r>
          </a:p>
        </p:txBody>
      </p:sp>
    </p:spTree>
    <p:extLst>
      <p:ext uri="{BB962C8B-B14F-4D97-AF65-F5344CB8AC3E}">
        <p14:creationId xmlns:p14="http://schemas.microsoft.com/office/powerpoint/2010/main" val="26561566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alpha val="50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408CF0-EB7C-4F5A-8F46-D71CB3CF573B}"/>
              </a:ext>
            </a:extLst>
          </p:cNvPr>
          <p:cNvSpPr>
            <a:spLocks noGrp="1"/>
          </p:cNvSpPr>
          <p:nvPr>
            <p:ph type="ctrTitle"/>
          </p:nvPr>
        </p:nvSpPr>
        <p:spPr>
          <a:xfrm>
            <a:off x="431999" y="544316"/>
            <a:ext cx="5835451" cy="865383"/>
          </a:xfrm>
          <a:solidFill>
            <a:schemeClr val="accent4"/>
          </a:solidFill>
        </p:spPr>
        <p:txBody>
          <a:bodyPr/>
          <a:lstStyle/>
          <a:p>
            <a:r>
              <a:rPr lang="en-GB" sz="2800"/>
              <a:t>Plan for the session</a:t>
            </a:r>
          </a:p>
        </p:txBody>
      </p:sp>
      <p:sp>
        <p:nvSpPr>
          <p:cNvPr id="4" name="Content Placeholder 3">
            <a:extLst>
              <a:ext uri="{FF2B5EF4-FFF2-40B4-BE49-F238E27FC236}">
                <a16:creationId xmlns:a16="http://schemas.microsoft.com/office/drawing/2014/main" id="{409C7E54-DBF5-4656-84E6-632E1C31C460}"/>
              </a:ext>
            </a:extLst>
          </p:cNvPr>
          <p:cNvSpPr>
            <a:spLocks noGrp="1"/>
          </p:cNvSpPr>
          <p:nvPr>
            <p:ph idx="1"/>
          </p:nvPr>
        </p:nvSpPr>
        <p:spPr>
          <a:xfrm>
            <a:off x="388801" y="1828799"/>
            <a:ext cx="7666793" cy="4905375"/>
          </a:xfrm>
        </p:spPr>
        <p:txBody>
          <a:bodyPr/>
          <a:lstStyle/>
          <a:p>
            <a:pPr marL="342900" indent="-342900">
              <a:buClr>
                <a:schemeClr val="accent4"/>
              </a:buClr>
              <a:buFont typeface="Arial" panose="020B0604020202020204" pitchFamily="34" charset="0"/>
              <a:buChar char="•"/>
            </a:pPr>
            <a:r>
              <a:rPr lang="en-GB" sz="2400"/>
              <a:t>Project aims</a:t>
            </a:r>
          </a:p>
          <a:p>
            <a:pPr marL="342900" indent="-342900">
              <a:buClr>
                <a:schemeClr val="accent4"/>
              </a:buClr>
              <a:buFont typeface="Arial" panose="020B0604020202020204" pitchFamily="34" charset="0"/>
              <a:buChar char="•"/>
            </a:pPr>
            <a:r>
              <a:rPr lang="en-GB" sz="2400"/>
              <a:t>What do we mean by accessibility?</a:t>
            </a:r>
          </a:p>
          <a:p>
            <a:pPr marL="342900" indent="-342900">
              <a:buClr>
                <a:schemeClr val="accent4"/>
              </a:buClr>
              <a:buFont typeface="Arial" panose="020B0604020202020204" pitchFamily="34" charset="0"/>
              <a:buChar char="•"/>
            </a:pPr>
            <a:r>
              <a:rPr lang="en-GB" sz="2400"/>
              <a:t>Data collection and analysis</a:t>
            </a:r>
          </a:p>
          <a:p>
            <a:pPr marL="342900" indent="-342900">
              <a:buClr>
                <a:schemeClr val="accent4"/>
              </a:buClr>
              <a:buFont typeface="Arial" panose="020B0604020202020204" pitchFamily="34" charset="0"/>
              <a:buChar char="•"/>
            </a:pPr>
            <a:r>
              <a:rPr lang="en-GB" sz="2400"/>
              <a:t>Common adjustments</a:t>
            </a:r>
          </a:p>
          <a:p>
            <a:pPr marL="342900" indent="-342900">
              <a:buClr>
                <a:schemeClr val="accent4"/>
              </a:buClr>
              <a:buFont typeface="Arial" panose="020B0604020202020204" pitchFamily="34" charset="0"/>
              <a:buChar char="•"/>
            </a:pPr>
            <a:r>
              <a:rPr lang="en-GB" sz="2400"/>
              <a:t>Tailored approaches</a:t>
            </a:r>
          </a:p>
          <a:p>
            <a:pPr marL="342900" indent="-342900">
              <a:buClr>
                <a:schemeClr val="accent4"/>
              </a:buClr>
              <a:buFont typeface="Arial" panose="020B0604020202020204" pitchFamily="34" charset="0"/>
              <a:buChar char="•"/>
            </a:pPr>
            <a:r>
              <a:rPr lang="en-GB" sz="2400"/>
              <a:t>Next steps</a:t>
            </a:r>
          </a:p>
          <a:p>
            <a:pPr marL="342900" indent="-342900">
              <a:buClr>
                <a:schemeClr val="accent4"/>
              </a:buClr>
              <a:buFont typeface="Arial" panose="020B0604020202020204" pitchFamily="34" charset="0"/>
              <a:buChar char="•"/>
            </a:pPr>
            <a:endParaRPr lang="en-GB" sz="2400"/>
          </a:p>
          <a:p>
            <a:pPr marL="342900" indent="-342900">
              <a:buClr>
                <a:schemeClr val="accent4"/>
              </a:buClr>
              <a:buFont typeface="Arial" panose="020B0604020202020204" pitchFamily="34" charset="0"/>
              <a:buChar char="•"/>
            </a:pPr>
            <a:endParaRPr lang="en-GB" sz="2400"/>
          </a:p>
          <a:p>
            <a:pPr marL="342900" indent="-342900">
              <a:buClr>
                <a:schemeClr val="accent4"/>
              </a:buClr>
              <a:buFont typeface="Arial" panose="020B0604020202020204" pitchFamily="34" charset="0"/>
              <a:buChar char="•"/>
            </a:pPr>
            <a:endParaRPr lang="en-GB" sz="2400"/>
          </a:p>
          <a:p>
            <a:pPr marL="342900" indent="-342900">
              <a:buClr>
                <a:schemeClr val="accent4"/>
              </a:buClr>
              <a:buFont typeface="Arial" panose="020B0604020202020204" pitchFamily="34" charset="0"/>
              <a:buChar char="•"/>
            </a:pPr>
            <a:endParaRPr lang="en-GB" sz="2400"/>
          </a:p>
          <a:p>
            <a:pPr>
              <a:buClr>
                <a:schemeClr val="accent4"/>
              </a:buClr>
            </a:pPr>
            <a:endParaRPr lang="en-GB" sz="2400"/>
          </a:p>
          <a:p>
            <a:endParaRPr lang="en-GB" sz="2400"/>
          </a:p>
        </p:txBody>
      </p:sp>
      <p:pic>
        <p:nvPicPr>
          <p:cNvPr id="7" name="Picture 6">
            <a:extLst>
              <a:ext uri="{FF2B5EF4-FFF2-40B4-BE49-F238E27FC236}">
                <a16:creationId xmlns:a16="http://schemas.microsoft.com/office/drawing/2014/main" id="{E426709A-BA5B-4AE9-8AB3-CEEE41227488}"/>
              </a:ext>
              <a:ext uri="{C183D7F6-B498-43B3-948B-1728B52AA6E4}">
                <adec:decorative xmlns:adec="http://schemas.microsoft.com/office/drawing/2017/decorative" val="1"/>
              </a:ext>
            </a:extLst>
          </p:cNvPr>
          <p:cNvPicPr/>
          <p:nvPr/>
        </p:nvPicPr>
        <p:blipFill>
          <a:blip r:embed="rId3">
            <a:extLst>
              <a:ext uri="{28A0092B-C50C-407E-A947-70E740481C1C}">
                <a14:useLocalDpi xmlns:a14="http://schemas.microsoft.com/office/drawing/2010/main" val="0"/>
              </a:ext>
            </a:extLst>
          </a:blip>
          <a:stretch>
            <a:fillRect/>
          </a:stretch>
        </p:blipFill>
        <p:spPr>
          <a:xfrm>
            <a:off x="2508250" y="5004752"/>
            <a:ext cx="3759200" cy="1515745"/>
          </a:xfrm>
          <a:prstGeom prst="rect">
            <a:avLst/>
          </a:prstGeom>
        </p:spPr>
      </p:pic>
    </p:spTree>
    <p:extLst>
      <p:ext uri="{BB962C8B-B14F-4D97-AF65-F5344CB8AC3E}">
        <p14:creationId xmlns:p14="http://schemas.microsoft.com/office/powerpoint/2010/main" val="3245208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alpha val="50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75099EA-95F8-4E6C-9659-53E82C2DACCF}"/>
              </a:ext>
            </a:extLst>
          </p:cNvPr>
          <p:cNvSpPr>
            <a:spLocks noGrp="1"/>
          </p:cNvSpPr>
          <p:nvPr>
            <p:ph type="ctrTitle"/>
          </p:nvPr>
        </p:nvSpPr>
        <p:spPr>
          <a:xfrm>
            <a:off x="431999" y="544317"/>
            <a:ext cx="7053681" cy="941583"/>
          </a:xfrm>
        </p:spPr>
        <p:txBody>
          <a:bodyPr/>
          <a:lstStyle/>
          <a:p>
            <a:r>
              <a:rPr lang="en-GB" sz="2800"/>
              <a:t>Project aims and the project team</a:t>
            </a:r>
          </a:p>
        </p:txBody>
      </p:sp>
      <p:sp>
        <p:nvSpPr>
          <p:cNvPr id="4" name="Content Placeholder 3">
            <a:extLst>
              <a:ext uri="{FF2B5EF4-FFF2-40B4-BE49-F238E27FC236}">
                <a16:creationId xmlns:a16="http://schemas.microsoft.com/office/drawing/2014/main" id="{8674DE19-1651-4789-A21B-92486F4A9B8C}"/>
              </a:ext>
            </a:extLst>
          </p:cNvPr>
          <p:cNvSpPr>
            <a:spLocks noGrp="1"/>
          </p:cNvSpPr>
          <p:nvPr>
            <p:ph idx="1"/>
          </p:nvPr>
        </p:nvSpPr>
        <p:spPr>
          <a:xfrm>
            <a:off x="431999" y="1607818"/>
            <a:ext cx="8263493" cy="5250182"/>
          </a:xfrm>
        </p:spPr>
        <p:txBody>
          <a:bodyPr/>
          <a:lstStyle/>
          <a:p>
            <a:r>
              <a:rPr lang="en-GB" sz="2400" b="1">
                <a:solidFill>
                  <a:schemeClr val="accent4"/>
                </a:solidFill>
              </a:rPr>
              <a:t>Main aims</a:t>
            </a:r>
          </a:p>
          <a:p>
            <a:pPr marL="342900" indent="-342900">
              <a:buClr>
                <a:schemeClr val="accent4"/>
              </a:buClr>
              <a:buFont typeface="Arial" panose="020B0604020202020204" pitchFamily="34" charset="0"/>
              <a:buChar char="•"/>
            </a:pPr>
            <a:r>
              <a:rPr lang="en-GB" sz="2400"/>
              <a:t>Gather examples of how OU tutors (Associate Lecturers) adapt their tuition to respond to disabled students’ needs</a:t>
            </a:r>
          </a:p>
          <a:p>
            <a:pPr marL="342900" indent="-342900">
              <a:buClr>
                <a:schemeClr val="accent4"/>
              </a:buClr>
              <a:buFont typeface="Arial" panose="020B0604020202020204" pitchFamily="34" charset="0"/>
              <a:buChar char="•"/>
            </a:pPr>
            <a:r>
              <a:rPr lang="en-GB" sz="2400"/>
              <a:t>Share common and more tailored approaches with OU tutors to help support accessibility in their tuition</a:t>
            </a:r>
          </a:p>
          <a:p>
            <a:pPr marL="342900" indent="-342900">
              <a:buClr>
                <a:schemeClr val="accent4"/>
              </a:buClr>
              <a:buFont typeface="Arial" panose="020B0604020202020204" pitchFamily="34" charset="0"/>
              <a:buChar char="•"/>
            </a:pPr>
            <a:r>
              <a:rPr lang="en-GB" sz="2400"/>
              <a:t>Develop awareness and understanding of accessibility issues in tuition within the OU and across the sector</a:t>
            </a:r>
          </a:p>
          <a:p>
            <a:pPr>
              <a:spcBef>
                <a:spcPts val="600"/>
              </a:spcBef>
            </a:pPr>
            <a:endParaRPr lang="en-GB" sz="2200"/>
          </a:p>
          <a:p>
            <a:r>
              <a:rPr lang="en-GB" sz="2200" b="1">
                <a:solidFill>
                  <a:schemeClr val="accent4"/>
                </a:solidFill>
              </a:rPr>
              <a:t>Project team</a:t>
            </a:r>
          </a:p>
          <a:p>
            <a:pPr marL="342900" indent="-342900">
              <a:buClr>
                <a:schemeClr val="accent4"/>
              </a:buClr>
              <a:buFont typeface="Arial" panose="020B0604020202020204" pitchFamily="34" charset="0"/>
              <a:buChar char="•"/>
            </a:pPr>
            <a:r>
              <a:rPr lang="en-GB" sz="2200">
                <a:solidFill>
                  <a:schemeClr val="accent4"/>
                </a:solidFill>
              </a:rPr>
              <a:t>Core team 	</a:t>
            </a:r>
            <a:r>
              <a:rPr lang="en-GB" sz="2200"/>
              <a:t>Rachel Slater, Anne Campbell, Elaine McPherson, 		Christine Pearson</a:t>
            </a:r>
          </a:p>
          <a:p>
            <a:pPr marL="342900" indent="-342900">
              <a:buClr>
                <a:schemeClr val="accent4"/>
              </a:buClr>
              <a:buFont typeface="Arial" panose="020B0604020202020204" pitchFamily="34" charset="0"/>
              <a:buChar char="•"/>
            </a:pPr>
            <a:r>
              <a:rPr lang="en-GB" sz="2200">
                <a:solidFill>
                  <a:schemeClr val="accent4"/>
                </a:solidFill>
              </a:rPr>
              <a:t>Advisors 	</a:t>
            </a:r>
            <a:r>
              <a:rPr lang="en-GB" sz="2200"/>
              <a:t>Vic Pearson, Jo Buxton, Kate Lister</a:t>
            </a:r>
          </a:p>
          <a:p>
            <a:pPr marL="342900" indent="-342900">
              <a:buClr>
                <a:schemeClr val="accent4"/>
              </a:buClr>
              <a:buFont typeface="Arial" panose="020B0604020202020204" pitchFamily="34" charset="0"/>
              <a:buChar char="•"/>
            </a:pPr>
            <a:r>
              <a:rPr lang="en-GB" sz="2200">
                <a:solidFill>
                  <a:schemeClr val="accent4"/>
                </a:solidFill>
              </a:rPr>
              <a:t>Consultant </a:t>
            </a:r>
            <a:r>
              <a:rPr lang="en-GB" sz="2200"/>
              <a:t>	Patrick Murphy</a:t>
            </a:r>
          </a:p>
          <a:p>
            <a:pPr>
              <a:buClr>
                <a:schemeClr val="accent4"/>
              </a:buClr>
            </a:pPr>
            <a:endParaRPr lang="en-GB" sz="2200"/>
          </a:p>
        </p:txBody>
      </p:sp>
    </p:spTree>
    <p:extLst>
      <p:ext uri="{BB962C8B-B14F-4D97-AF65-F5344CB8AC3E}">
        <p14:creationId xmlns:p14="http://schemas.microsoft.com/office/powerpoint/2010/main" val="930811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alpha val="50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75099EA-95F8-4E6C-9659-53E82C2DACCF}"/>
              </a:ext>
            </a:extLst>
          </p:cNvPr>
          <p:cNvSpPr>
            <a:spLocks noGrp="1"/>
          </p:cNvSpPr>
          <p:nvPr>
            <p:ph type="ctrTitle"/>
          </p:nvPr>
        </p:nvSpPr>
        <p:spPr>
          <a:xfrm>
            <a:off x="388801" y="224290"/>
            <a:ext cx="5930700" cy="941583"/>
          </a:xfrm>
          <a:solidFill>
            <a:schemeClr val="accent2"/>
          </a:solidFill>
        </p:spPr>
        <p:txBody>
          <a:bodyPr/>
          <a:lstStyle/>
          <a:p>
            <a:r>
              <a:rPr lang="en-GB" sz="2800"/>
              <a:t>A note on terminology</a:t>
            </a:r>
          </a:p>
        </p:txBody>
      </p:sp>
      <p:sp>
        <p:nvSpPr>
          <p:cNvPr id="4" name="Content Placeholder 3">
            <a:extLst>
              <a:ext uri="{FF2B5EF4-FFF2-40B4-BE49-F238E27FC236}">
                <a16:creationId xmlns:a16="http://schemas.microsoft.com/office/drawing/2014/main" id="{8674DE19-1651-4789-A21B-92486F4A9B8C}"/>
              </a:ext>
            </a:extLst>
          </p:cNvPr>
          <p:cNvSpPr>
            <a:spLocks noGrp="1"/>
          </p:cNvSpPr>
          <p:nvPr>
            <p:ph idx="1"/>
          </p:nvPr>
        </p:nvSpPr>
        <p:spPr>
          <a:xfrm>
            <a:off x="388801" y="1713064"/>
            <a:ext cx="4327581" cy="4252521"/>
          </a:xfrm>
        </p:spPr>
        <p:txBody>
          <a:bodyPr/>
          <a:lstStyle/>
          <a:p>
            <a:r>
              <a:rPr lang="en-GB" sz="2200" b="1">
                <a:solidFill>
                  <a:schemeClr val="accent1"/>
                </a:solidFill>
              </a:rPr>
              <a:t>Accessibility</a:t>
            </a:r>
          </a:p>
          <a:p>
            <a:pPr>
              <a:buClr>
                <a:schemeClr val="accent4"/>
              </a:buClr>
            </a:pPr>
            <a:r>
              <a:rPr lang="en-GB" sz="2200"/>
              <a:t>Disability, long-term health condition, specific learning difficulty (</a:t>
            </a:r>
            <a:r>
              <a:rPr lang="en-GB" sz="2200" err="1"/>
              <a:t>eg</a:t>
            </a:r>
            <a:r>
              <a:rPr lang="en-GB" sz="2200"/>
              <a:t> dyslexia), mental health issue, anxiety – whether declared or not, and can change over time </a:t>
            </a:r>
          </a:p>
          <a:p>
            <a:pPr>
              <a:buClr>
                <a:schemeClr val="accent4"/>
              </a:buClr>
            </a:pPr>
            <a:endParaRPr lang="en-GB" sz="2200" b="1">
              <a:solidFill>
                <a:schemeClr val="accent1"/>
              </a:solidFill>
            </a:endParaRPr>
          </a:p>
          <a:p>
            <a:pPr>
              <a:buClr>
                <a:schemeClr val="accent4"/>
              </a:buClr>
            </a:pPr>
            <a:endParaRPr lang="en-GB" sz="2200" b="1">
              <a:solidFill>
                <a:schemeClr val="accent1"/>
              </a:solidFill>
            </a:endParaRPr>
          </a:p>
          <a:p>
            <a:pPr>
              <a:buClr>
                <a:schemeClr val="accent4"/>
              </a:buClr>
            </a:pPr>
            <a:endParaRPr lang="en-GB" sz="2200" b="1">
              <a:solidFill>
                <a:schemeClr val="accent1"/>
              </a:solidFill>
            </a:endParaRPr>
          </a:p>
          <a:p>
            <a:pPr>
              <a:buClr>
                <a:schemeClr val="accent4"/>
              </a:buClr>
            </a:pPr>
            <a:endParaRPr lang="en-GB" sz="2200" b="1">
              <a:solidFill>
                <a:schemeClr val="accent1"/>
              </a:solidFill>
            </a:endParaRPr>
          </a:p>
          <a:p>
            <a:pPr>
              <a:buClr>
                <a:schemeClr val="accent4"/>
              </a:buClr>
            </a:pPr>
            <a:endParaRPr lang="en-GB" sz="2200"/>
          </a:p>
        </p:txBody>
      </p:sp>
      <p:sp>
        <p:nvSpPr>
          <p:cNvPr id="5" name="Content Placeholder 3">
            <a:extLst>
              <a:ext uri="{FF2B5EF4-FFF2-40B4-BE49-F238E27FC236}">
                <a16:creationId xmlns:a16="http://schemas.microsoft.com/office/drawing/2014/main" id="{47F78F7E-8632-48EA-AE6E-31C9F48B7798}"/>
              </a:ext>
            </a:extLst>
          </p:cNvPr>
          <p:cNvSpPr txBox="1">
            <a:spLocks/>
          </p:cNvSpPr>
          <p:nvPr/>
        </p:nvSpPr>
        <p:spPr>
          <a:xfrm>
            <a:off x="4805282" y="1568533"/>
            <a:ext cx="4038817" cy="5062720"/>
          </a:xfrm>
          <a:prstGeom prst="rect">
            <a:avLst/>
          </a:prstGeom>
        </p:spPr>
        <p:txBody>
          <a:bodyPr lIns="36000" tIns="36000" rIns="36000" bIns="36000"/>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1pPr>
            <a:lvl2pPr marL="457189"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2pPr>
            <a:lvl3pPr marL="914377"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566"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4pPr>
            <a:lvl5pPr marL="1828754"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2200" b="1">
              <a:solidFill>
                <a:schemeClr val="accent1"/>
              </a:solidFill>
            </a:endParaRPr>
          </a:p>
          <a:p>
            <a:endParaRPr lang="en-GB" sz="2200" b="1">
              <a:solidFill>
                <a:schemeClr val="accent1"/>
              </a:solidFill>
            </a:endParaRPr>
          </a:p>
          <a:p>
            <a:endParaRPr lang="en-GB" sz="2200" b="1">
              <a:solidFill>
                <a:schemeClr val="accent1"/>
              </a:solidFill>
            </a:endParaRPr>
          </a:p>
          <a:p>
            <a:endParaRPr lang="en-GB" sz="2200" b="1">
              <a:solidFill>
                <a:schemeClr val="accent1"/>
              </a:solidFill>
            </a:endParaRPr>
          </a:p>
          <a:p>
            <a:pPr>
              <a:buClr>
                <a:schemeClr val="accent4"/>
              </a:buClr>
            </a:pPr>
            <a:r>
              <a:rPr lang="en-GB" sz="2200" b="1">
                <a:solidFill>
                  <a:schemeClr val="accent1"/>
                </a:solidFill>
              </a:rPr>
              <a:t>Tuition</a:t>
            </a:r>
          </a:p>
          <a:p>
            <a:pPr>
              <a:buClr>
                <a:schemeClr val="accent4"/>
              </a:buClr>
            </a:pPr>
            <a:r>
              <a:rPr lang="en-GB" sz="2200"/>
              <a:t>Any practices within the control of an OU tutor to support their students</a:t>
            </a:r>
          </a:p>
        </p:txBody>
      </p:sp>
      <p:pic>
        <p:nvPicPr>
          <p:cNvPr id="6" name="Picture 5">
            <a:extLst>
              <a:ext uri="{FF2B5EF4-FFF2-40B4-BE49-F238E27FC236}">
                <a16:creationId xmlns:a16="http://schemas.microsoft.com/office/drawing/2014/main" id="{74493612-0254-4AFA-B271-A1C461B95102}"/>
              </a:ext>
              <a:ext uri="{C183D7F6-B498-43B3-948B-1728B52AA6E4}">
                <adec:decorative xmlns:adec="http://schemas.microsoft.com/office/drawing/2017/decorative" val="1"/>
              </a:ext>
            </a:extLst>
          </p:cNvPr>
          <p:cNvPicPr/>
          <p:nvPr/>
        </p:nvPicPr>
        <p:blipFill>
          <a:blip r:embed="rId3"/>
          <a:stretch>
            <a:fillRect/>
          </a:stretch>
        </p:blipFill>
        <p:spPr>
          <a:xfrm>
            <a:off x="1017663" y="4376786"/>
            <a:ext cx="2495446" cy="1512537"/>
          </a:xfrm>
          <a:prstGeom prst="rect">
            <a:avLst/>
          </a:prstGeom>
        </p:spPr>
      </p:pic>
      <p:pic>
        <p:nvPicPr>
          <p:cNvPr id="7" name="Picture 6">
            <a:extLst>
              <a:ext uri="{FF2B5EF4-FFF2-40B4-BE49-F238E27FC236}">
                <a16:creationId xmlns:a16="http://schemas.microsoft.com/office/drawing/2014/main" id="{E17CEFE7-BDE9-4DBF-B77E-54F12F75826D}"/>
              </a:ext>
              <a:ext uri="{C183D7F6-B498-43B3-948B-1728B52AA6E4}">
                <adec:decorative xmlns:adec="http://schemas.microsoft.com/office/drawing/2017/decorative" val="1"/>
              </a:ext>
            </a:extLst>
          </p:cNvPr>
          <p:cNvPicPr/>
          <p:nvPr/>
        </p:nvPicPr>
        <p:blipFill>
          <a:blip r:embed="rId4"/>
          <a:stretch>
            <a:fillRect/>
          </a:stretch>
        </p:blipFill>
        <p:spPr>
          <a:xfrm>
            <a:off x="5333101" y="1713064"/>
            <a:ext cx="2864415" cy="1488774"/>
          </a:xfrm>
          <a:prstGeom prst="rect">
            <a:avLst/>
          </a:prstGeom>
        </p:spPr>
      </p:pic>
      <p:pic>
        <p:nvPicPr>
          <p:cNvPr id="8" name="Picture 7">
            <a:extLst>
              <a:ext uri="{FF2B5EF4-FFF2-40B4-BE49-F238E27FC236}">
                <a16:creationId xmlns:a16="http://schemas.microsoft.com/office/drawing/2014/main" id="{86D8925D-CE4F-45A7-8D29-FA37BFCADB52}"/>
              </a:ext>
              <a:ext uri="{C183D7F6-B498-43B3-948B-1728B52AA6E4}">
                <adec:decorative xmlns:adec="http://schemas.microsoft.com/office/drawing/2017/decorative" val="1"/>
              </a:ext>
            </a:extLst>
          </p:cNvPr>
          <p:cNvPicPr/>
          <p:nvPr/>
        </p:nvPicPr>
        <p:blipFill>
          <a:blip r:embed="rId5"/>
          <a:stretch>
            <a:fillRect/>
          </a:stretch>
        </p:blipFill>
        <p:spPr>
          <a:xfrm>
            <a:off x="5333101" y="5144936"/>
            <a:ext cx="2864416" cy="1488774"/>
          </a:xfrm>
          <a:prstGeom prst="rect">
            <a:avLst/>
          </a:prstGeom>
        </p:spPr>
      </p:pic>
    </p:spTree>
    <p:extLst>
      <p:ext uri="{BB962C8B-B14F-4D97-AF65-F5344CB8AC3E}">
        <p14:creationId xmlns:p14="http://schemas.microsoft.com/office/powerpoint/2010/main" val="27280370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alpha val="50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75099EA-95F8-4E6C-9659-53E82C2DACCF}"/>
              </a:ext>
            </a:extLst>
          </p:cNvPr>
          <p:cNvSpPr>
            <a:spLocks noGrp="1"/>
          </p:cNvSpPr>
          <p:nvPr>
            <p:ph type="ctrTitle"/>
          </p:nvPr>
        </p:nvSpPr>
        <p:spPr>
          <a:xfrm>
            <a:off x="383243" y="136184"/>
            <a:ext cx="7276901" cy="941583"/>
          </a:xfrm>
        </p:spPr>
        <p:txBody>
          <a:bodyPr/>
          <a:lstStyle/>
          <a:p>
            <a:r>
              <a:rPr lang="en-GB" sz="2800"/>
              <a:t>The OU model of supported open learning</a:t>
            </a:r>
          </a:p>
        </p:txBody>
      </p:sp>
      <p:grpSp>
        <p:nvGrpSpPr>
          <p:cNvPr id="29" name="Group 15" descr="A diagram showing that different parts of the OU contribute to supporting a student. These include their tutor, student support services, the module, the study programme and their peers.">
            <a:extLst>
              <a:ext uri="{FF2B5EF4-FFF2-40B4-BE49-F238E27FC236}">
                <a16:creationId xmlns:a16="http://schemas.microsoft.com/office/drawing/2014/main" id="{51EE8B46-6CCE-4F3D-93AC-5127C30F8683}"/>
              </a:ext>
            </a:extLst>
          </p:cNvPr>
          <p:cNvGrpSpPr>
            <a:grpSpLocks/>
          </p:cNvGrpSpPr>
          <p:nvPr/>
        </p:nvGrpSpPr>
        <p:grpSpPr bwMode="auto">
          <a:xfrm>
            <a:off x="1456293" y="1150618"/>
            <a:ext cx="5943600" cy="5571198"/>
            <a:chOff x="185060" y="685801"/>
            <a:chExt cx="5823857" cy="5617028"/>
          </a:xfrm>
        </p:grpSpPr>
        <p:sp>
          <p:nvSpPr>
            <p:cNvPr id="30" name="Oval 8">
              <a:extLst>
                <a:ext uri="{FF2B5EF4-FFF2-40B4-BE49-F238E27FC236}">
                  <a16:creationId xmlns:a16="http://schemas.microsoft.com/office/drawing/2014/main" id="{C34BCB03-ECB9-4CB2-8545-7BD379C6E99E}"/>
                </a:ext>
              </a:extLst>
            </p:cNvPr>
            <p:cNvSpPr>
              <a:spLocks noChangeArrowheads="1"/>
            </p:cNvSpPr>
            <p:nvPr/>
          </p:nvSpPr>
          <p:spPr bwMode="auto">
            <a:xfrm>
              <a:off x="185060" y="685801"/>
              <a:ext cx="5823857" cy="5617028"/>
            </a:xfrm>
            <a:prstGeom prst="ellipse">
              <a:avLst/>
            </a:prstGeom>
            <a:solidFill>
              <a:srgbClr val="BBE0E3"/>
            </a:solidFill>
            <a:ln w="9525"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1520825" eaLnBrk="0" hangingPunct="0">
                <a:defRPr sz="3000">
                  <a:solidFill>
                    <a:srgbClr val="E3284A"/>
                  </a:solidFill>
                  <a:latin typeface="Arial" panose="020B0604020202020204" pitchFamily="34" charset="0"/>
                  <a:cs typeface="Arial" panose="020B0604020202020204" pitchFamily="34" charset="0"/>
                </a:defRPr>
              </a:lvl1pPr>
              <a:lvl2pPr marL="742950" indent="-285750" defTabSz="1520825" eaLnBrk="0" hangingPunct="0">
                <a:defRPr sz="3000">
                  <a:solidFill>
                    <a:srgbClr val="E3284A"/>
                  </a:solidFill>
                  <a:latin typeface="Arial" panose="020B0604020202020204" pitchFamily="34" charset="0"/>
                  <a:cs typeface="Arial" panose="020B0604020202020204" pitchFamily="34" charset="0"/>
                </a:defRPr>
              </a:lvl2pPr>
              <a:lvl3pPr marL="1143000" indent="-228600" defTabSz="1520825" eaLnBrk="0" hangingPunct="0">
                <a:defRPr sz="3000">
                  <a:solidFill>
                    <a:srgbClr val="E3284A"/>
                  </a:solidFill>
                  <a:latin typeface="Arial" panose="020B0604020202020204" pitchFamily="34" charset="0"/>
                  <a:cs typeface="Arial" panose="020B0604020202020204" pitchFamily="34" charset="0"/>
                </a:defRPr>
              </a:lvl3pPr>
              <a:lvl4pPr marL="1600200" indent="-228600" defTabSz="1520825" eaLnBrk="0" hangingPunct="0">
                <a:defRPr sz="3000">
                  <a:solidFill>
                    <a:srgbClr val="E3284A"/>
                  </a:solidFill>
                  <a:latin typeface="Arial" panose="020B0604020202020204" pitchFamily="34" charset="0"/>
                  <a:cs typeface="Arial" panose="020B0604020202020204" pitchFamily="34" charset="0"/>
                </a:defRPr>
              </a:lvl4pPr>
              <a:lvl5pPr marL="2057400" indent="-228600" defTabSz="1520825" eaLnBrk="0" hangingPunct="0">
                <a:defRPr sz="3000">
                  <a:solidFill>
                    <a:srgbClr val="E3284A"/>
                  </a:solidFill>
                  <a:latin typeface="Arial" panose="020B0604020202020204" pitchFamily="34" charset="0"/>
                  <a:cs typeface="Arial" panose="020B0604020202020204" pitchFamily="34" charset="0"/>
                </a:defRPr>
              </a:lvl5pPr>
              <a:lvl6pPr marL="2514600" indent="-228600" defTabSz="1520825" eaLnBrk="0" fontAlgn="base" hangingPunct="0">
                <a:spcBef>
                  <a:spcPct val="0"/>
                </a:spcBef>
                <a:spcAft>
                  <a:spcPct val="0"/>
                </a:spcAft>
                <a:defRPr sz="3000">
                  <a:solidFill>
                    <a:srgbClr val="E3284A"/>
                  </a:solidFill>
                  <a:latin typeface="Arial" panose="020B0604020202020204" pitchFamily="34" charset="0"/>
                  <a:cs typeface="Arial" panose="020B0604020202020204" pitchFamily="34" charset="0"/>
                </a:defRPr>
              </a:lvl6pPr>
              <a:lvl7pPr marL="2971800" indent="-228600" defTabSz="1520825" eaLnBrk="0" fontAlgn="base" hangingPunct="0">
                <a:spcBef>
                  <a:spcPct val="0"/>
                </a:spcBef>
                <a:spcAft>
                  <a:spcPct val="0"/>
                </a:spcAft>
                <a:defRPr sz="3000">
                  <a:solidFill>
                    <a:srgbClr val="E3284A"/>
                  </a:solidFill>
                  <a:latin typeface="Arial" panose="020B0604020202020204" pitchFamily="34" charset="0"/>
                  <a:cs typeface="Arial" panose="020B0604020202020204" pitchFamily="34" charset="0"/>
                </a:defRPr>
              </a:lvl7pPr>
              <a:lvl8pPr marL="3429000" indent="-228600" defTabSz="1520825" eaLnBrk="0" fontAlgn="base" hangingPunct="0">
                <a:spcBef>
                  <a:spcPct val="0"/>
                </a:spcBef>
                <a:spcAft>
                  <a:spcPct val="0"/>
                </a:spcAft>
                <a:defRPr sz="3000">
                  <a:solidFill>
                    <a:srgbClr val="E3284A"/>
                  </a:solidFill>
                  <a:latin typeface="Arial" panose="020B0604020202020204" pitchFamily="34" charset="0"/>
                  <a:cs typeface="Arial" panose="020B0604020202020204" pitchFamily="34" charset="0"/>
                </a:defRPr>
              </a:lvl8pPr>
              <a:lvl9pPr marL="3886200" indent="-228600" defTabSz="1520825" eaLnBrk="0" fontAlgn="base" hangingPunct="0">
                <a:spcBef>
                  <a:spcPct val="0"/>
                </a:spcBef>
                <a:spcAft>
                  <a:spcPct val="0"/>
                </a:spcAft>
                <a:defRPr sz="3000">
                  <a:solidFill>
                    <a:srgbClr val="E3284A"/>
                  </a:solidFill>
                  <a:latin typeface="Arial" panose="020B0604020202020204" pitchFamily="34" charset="0"/>
                  <a:cs typeface="Arial" panose="020B0604020202020204" pitchFamily="34" charset="0"/>
                </a:defRPr>
              </a:lvl9pPr>
            </a:lstStyle>
            <a:p>
              <a:pPr marL="0" marR="0" lvl="0" indent="0" defTabSz="1520825" eaLnBrk="1" fontAlgn="base" latinLnBrk="0" hangingPunct="1">
                <a:lnSpc>
                  <a:spcPct val="100000"/>
                </a:lnSpc>
                <a:spcBef>
                  <a:spcPct val="0"/>
                </a:spcBef>
                <a:spcAft>
                  <a:spcPct val="0"/>
                </a:spcAft>
                <a:buClrTx/>
                <a:buSzTx/>
                <a:buFontTx/>
                <a:buNone/>
                <a:tabLst/>
                <a:defRPr/>
              </a:pPr>
              <a:endParaRPr kumimoji="0" lang="en-US" altLang="en-US" sz="3000" b="0" i="0" u="none" strike="noStrike" kern="0" cap="none" spc="0" normalizeH="0" baseline="0" noProof="0">
                <a:ln>
                  <a:noFill/>
                </a:ln>
                <a:solidFill>
                  <a:srgbClr val="E3284A"/>
                </a:solidFill>
                <a:effectLst/>
                <a:uLnTx/>
                <a:uFillTx/>
                <a:latin typeface="Arial" panose="020B0604020202020204" pitchFamily="34" charset="0"/>
                <a:cs typeface="Arial" panose="020B0604020202020204" pitchFamily="34" charset="0"/>
              </a:endParaRPr>
            </a:p>
          </p:txBody>
        </p:sp>
        <p:sp>
          <p:nvSpPr>
            <p:cNvPr id="31" name="Oval 7">
              <a:extLst>
                <a:ext uri="{FF2B5EF4-FFF2-40B4-BE49-F238E27FC236}">
                  <a16:creationId xmlns:a16="http://schemas.microsoft.com/office/drawing/2014/main" id="{5209B0EF-8E41-4E77-9DB2-88FA42EFC2F4}"/>
                </a:ext>
              </a:extLst>
            </p:cNvPr>
            <p:cNvSpPr>
              <a:spLocks noChangeArrowheads="1"/>
            </p:cNvSpPr>
            <p:nvPr/>
          </p:nvSpPr>
          <p:spPr bwMode="auto">
            <a:xfrm>
              <a:off x="350957" y="3793188"/>
              <a:ext cx="1189178" cy="817439"/>
            </a:xfrm>
            <a:prstGeom prst="ellipse">
              <a:avLst/>
            </a:prstGeom>
            <a:solidFill>
              <a:srgbClr val="B6FF9F"/>
            </a:solidFill>
            <a:ln w="9525" algn="ctr">
              <a:solidFill>
                <a:srgbClr val="000000"/>
              </a:solidFill>
              <a:round/>
              <a:headEnd/>
              <a:tailEnd/>
            </a:ln>
          </p:spPr>
          <p:txBody>
            <a:bodyPr/>
            <a:lstStyle>
              <a:lvl1pPr defTabSz="1520825" eaLnBrk="0" hangingPunct="0">
                <a:defRPr sz="3000">
                  <a:solidFill>
                    <a:srgbClr val="E3284A"/>
                  </a:solidFill>
                  <a:latin typeface="Arial" panose="020B0604020202020204" pitchFamily="34" charset="0"/>
                  <a:cs typeface="Arial" panose="020B0604020202020204" pitchFamily="34" charset="0"/>
                </a:defRPr>
              </a:lvl1pPr>
              <a:lvl2pPr marL="742950" indent="-285750" defTabSz="1520825" eaLnBrk="0" hangingPunct="0">
                <a:defRPr sz="3000">
                  <a:solidFill>
                    <a:srgbClr val="E3284A"/>
                  </a:solidFill>
                  <a:latin typeface="Arial" panose="020B0604020202020204" pitchFamily="34" charset="0"/>
                  <a:cs typeface="Arial" panose="020B0604020202020204" pitchFamily="34" charset="0"/>
                </a:defRPr>
              </a:lvl2pPr>
              <a:lvl3pPr marL="1143000" indent="-228600" defTabSz="1520825" eaLnBrk="0" hangingPunct="0">
                <a:defRPr sz="3000">
                  <a:solidFill>
                    <a:srgbClr val="E3284A"/>
                  </a:solidFill>
                  <a:latin typeface="Arial" panose="020B0604020202020204" pitchFamily="34" charset="0"/>
                  <a:cs typeface="Arial" panose="020B0604020202020204" pitchFamily="34" charset="0"/>
                </a:defRPr>
              </a:lvl3pPr>
              <a:lvl4pPr marL="1600200" indent="-228600" defTabSz="1520825" eaLnBrk="0" hangingPunct="0">
                <a:defRPr sz="3000">
                  <a:solidFill>
                    <a:srgbClr val="E3284A"/>
                  </a:solidFill>
                  <a:latin typeface="Arial" panose="020B0604020202020204" pitchFamily="34" charset="0"/>
                  <a:cs typeface="Arial" panose="020B0604020202020204" pitchFamily="34" charset="0"/>
                </a:defRPr>
              </a:lvl4pPr>
              <a:lvl5pPr marL="2057400" indent="-228600" defTabSz="1520825" eaLnBrk="0" hangingPunct="0">
                <a:defRPr sz="3000">
                  <a:solidFill>
                    <a:srgbClr val="E3284A"/>
                  </a:solidFill>
                  <a:latin typeface="Arial" panose="020B0604020202020204" pitchFamily="34" charset="0"/>
                  <a:cs typeface="Arial" panose="020B0604020202020204" pitchFamily="34" charset="0"/>
                </a:defRPr>
              </a:lvl5pPr>
              <a:lvl6pPr marL="2514600" indent="-228600" defTabSz="1520825" eaLnBrk="0" fontAlgn="base" hangingPunct="0">
                <a:spcBef>
                  <a:spcPct val="0"/>
                </a:spcBef>
                <a:spcAft>
                  <a:spcPct val="0"/>
                </a:spcAft>
                <a:defRPr sz="3000">
                  <a:solidFill>
                    <a:srgbClr val="E3284A"/>
                  </a:solidFill>
                  <a:latin typeface="Arial" panose="020B0604020202020204" pitchFamily="34" charset="0"/>
                  <a:cs typeface="Arial" panose="020B0604020202020204" pitchFamily="34" charset="0"/>
                </a:defRPr>
              </a:lvl6pPr>
              <a:lvl7pPr marL="2971800" indent="-228600" defTabSz="1520825" eaLnBrk="0" fontAlgn="base" hangingPunct="0">
                <a:spcBef>
                  <a:spcPct val="0"/>
                </a:spcBef>
                <a:spcAft>
                  <a:spcPct val="0"/>
                </a:spcAft>
                <a:defRPr sz="3000">
                  <a:solidFill>
                    <a:srgbClr val="E3284A"/>
                  </a:solidFill>
                  <a:latin typeface="Arial" panose="020B0604020202020204" pitchFamily="34" charset="0"/>
                  <a:cs typeface="Arial" panose="020B0604020202020204" pitchFamily="34" charset="0"/>
                </a:defRPr>
              </a:lvl7pPr>
              <a:lvl8pPr marL="3429000" indent="-228600" defTabSz="1520825" eaLnBrk="0" fontAlgn="base" hangingPunct="0">
                <a:spcBef>
                  <a:spcPct val="0"/>
                </a:spcBef>
                <a:spcAft>
                  <a:spcPct val="0"/>
                </a:spcAft>
                <a:defRPr sz="3000">
                  <a:solidFill>
                    <a:srgbClr val="E3284A"/>
                  </a:solidFill>
                  <a:latin typeface="Arial" panose="020B0604020202020204" pitchFamily="34" charset="0"/>
                  <a:cs typeface="Arial" panose="020B0604020202020204" pitchFamily="34" charset="0"/>
                </a:defRPr>
              </a:lvl8pPr>
              <a:lvl9pPr marL="3886200" indent="-228600" defTabSz="1520825" eaLnBrk="0" fontAlgn="base" hangingPunct="0">
                <a:spcBef>
                  <a:spcPct val="0"/>
                </a:spcBef>
                <a:spcAft>
                  <a:spcPct val="0"/>
                </a:spcAft>
                <a:defRPr sz="3000">
                  <a:solidFill>
                    <a:srgbClr val="E3284A"/>
                  </a:solidFill>
                  <a:latin typeface="Arial" panose="020B0604020202020204" pitchFamily="34" charset="0"/>
                  <a:cs typeface="Arial" panose="020B0604020202020204" pitchFamily="34" charset="0"/>
                </a:defRPr>
              </a:lvl9pPr>
            </a:lstStyle>
            <a:p>
              <a:pPr marL="0" marR="0" lvl="0" indent="0" defTabSz="1520825" eaLnBrk="1" fontAlgn="base" latinLnBrk="0" hangingPunct="1">
                <a:lnSpc>
                  <a:spcPct val="100000"/>
                </a:lnSpc>
                <a:spcBef>
                  <a:spcPct val="0"/>
                </a:spcBef>
                <a:spcAft>
                  <a:spcPct val="0"/>
                </a:spcAft>
                <a:buClrTx/>
                <a:buSzTx/>
                <a:buFontTx/>
                <a:buNone/>
                <a:tabLst/>
                <a:defRPr/>
              </a:pPr>
              <a:endParaRPr kumimoji="0" lang="en-US" altLang="en-US" sz="3000" b="0" i="0" u="none" strike="noStrike" kern="0" cap="none" spc="0" normalizeH="0" baseline="0" noProof="0">
                <a:ln>
                  <a:noFill/>
                </a:ln>
                <a:solidFill>
                  <a:srgbClr val="E3284A"/>
                </a:solidFill>
                <a:effectLst/>
                <a:uLnTx/>
                <a:uFillTx/>
                <a:latin typeface="Arial" panose="020B0604020202020204" pitchFamily="34" charset="0"/>
                <a:cs typeface="Arial" panose="020B0604020202020204" pitchFamily="34" charset="0"/>
              </a:endParaRPr>
            </a:p>
          </p:txBody>
        </p:sp>
        <p:sp>
          <p:nvSpPr>
            <p:cNvPr id="32" name="Oval 5">
              <a:extLst>
                <a:ext uri="{FF2B5EF4-FFF2-40B4-BE49-F238E27FC236}">
                  <a16:creationId xmlns:a16="http://schemas.microsoft.com/office/drawing/2014/main" id="{82F928AA-20D6-49B0-9181-58D2161B05A7}"/>
                </a:ext>
              </a:extLst>
            </p:cNvPr>
            <p:cNvSpPr>
              <a:spLocks noChangeArrowheads="1"/>
            </p:cNvSpPr>
            <p:nvPr/>
          </p:nvSpPr>
          <p:spPr bwMode="auto">
            <a:xfrm>
              <a:off x="2166257" y="4985658"/>
              <a:ext cx="1390339" cy="696686"/>
            </a:xfrm>
            <a:prstGeom prst="ellipse">
              <a:avLst/>
            </a:prstGeom>
            <a:solidFill>
              <a:srgbClr val="E3D5BB"/>
            </a:solidFill>
            <a:ln w="9525" algn="ctr">
              <a:solidFill>
                <a:srgbClr val="000000"/>
              </a:solidFill>
              <a:round/>
              <a:headEnd/>
              <a:tailEnd/>
            </a:ln>
          </p:spPr>
          <p:txBody>
            <a:bodyPr/>
            <a:lstStyle>
              <a:lvl1pPr defTabSz="1520825" eaLnBrk="0" hangingPunct="0">
                <a:defRPr sz="3000">
                  <a:solidFill>
                    <a:srgbClr val="E3284A"/>
                  </a:solidFill>
                  <a:latin typeface="Arial" panose="020B0604020202020204" pitchFamily="34" charset="0"/>
                  <a:cs typeface="Arial" panose="020B0604020202020204" pitchFamily="34" charset="0"/>
                </a:defRPr>
              </a:lvl1pPr>
              <a:lvl2pPr marL="742950" indent="-285750" defTabSz="1520825" eaLnBrk="0" hangingPunct="0">
                <a:defRPr sz="3000">
                  <a:solidFill>
                    <a:srgbClr val="E3284A"/>
                  </a:solidFill>
                  <a:latin typeface="Arial" panose="020B0604020202020204" pitchFamily="34" charset="0"/>
                  <a:cs typeface="Arial" panose="020B0604020202020204" pitchFamily="34" charset="0"/>
                </a:defRPr>
              </a:lvl2pPr>
              <a:lvl3pPr marL="1143000" indent="-228600" defTabSz="1520825" eaLnBrk="0" hangingPunct="0">
                <a:defRPr sz="3000">
                  <a:solidFill>
                    <a:srgbClr val="E3284A"/>
                  </a:solidFill>
                  <a:latin typeface="Arial" panose="020B0604020202020204" pitchFamily="34" charset="0"/>
                  <a:cs typeface="Arial" panose="020B0604020202020204" pitchFamily="34" charset="0"/>
                </a:defRPr>
              </a:lvl3pPr>
              <a:lvl4pPr marL="1600200" indent="-228600" defTabSz="1520825" eaLnBrk="0" hangingPunct="0">
                <a:defRPr sz="3000">
                  <a:solidFill>
                    <a:srgbClr val="E3284A"/>
                  </a:solidFill>
                  <a:latin typeface="Arial" panose="020B0604020202020204" pitchFamily="34" charset="0"/>
                  <a:cs typeface="Arial" panose="020B0604020202020204" pitchFamily="34" charset="0"/>
                </a:defRPr>
              </a:lvl4pPr>
              <a:lvl5pPr marL="2057400" indent="-228600" defTabSz="1520825" eaLnBrk="0" hangingPunct="0">
                <a:defRPr sz="3000">
                  <a:solidFill>
                    <a:srgbClr val="E3284A"/>
                  </a:solidFill>
                  <a:latin typeface="Arial" panose="020B0604020202020204" pitchFamily="34" charset="0"/>
                  <a:cs typeface="Arial" panose="020B0604020202020204" pitchFamily="34" charset="0"/>
                </a:defRPr>
              </a:lvl5pPr>
              <a:lvl6pPr marL="2514600" indent="-228600" defTabSz="1520825" eaLnBrk="0" fontAlgn="base" hangingPunct="0">
                <a:spcBef>
                  <a:spcPct val="0"/>
                </a:spcBef>
                <a:spcAft>
                  <a:spcPct val="0"/>
                </a:spcAft>
                <a:defRPr sz="3000">
                  <a:solidFill>
                    <a:srgbClr val="E3284A"/>
                  </a:solidFill>
                  <a:latin typeface="Arial" panose="020B0604020202020204" pitchFamily="34" charset="0"/>
                  <a:cs typeface="Arial" panose="020B0604020202020204" pitchFamily="34" charset="0"/>
                </a:defRPr>
              </a:lvl6pPr>
              <a:lvl7pPr marL="2971800" indent="-228600" defTabSz="1520825" eaLnBrk="0" fontAlgn="base" hangingPunct="0">
                <a:spcBef>
                  <a:spcPct val="0"/>
                </a:spcBef>
                <a:spcAft>
                  <a:spcPct val="0"/>
                </a:spcAft>
                <a:defRPr sz="3000">
                  <a:solidFill>
                    <a:srgbClr val="E3284A"/>
                  </a:solidFill>
                  <a:latin typeface="Arial" panose="020B0604020202020204" pitchFamily="34" charset="0"/>
                  <a:cs typeface="Arial" panose="020B0604020202020204" pitchFamily="34" charset="0"/>
                </a:defRPr>
              </a:lvl7pPr>
              <a:lvl8pPr marL="3429000" indent="-228600" defTabSz="1520825" eaLnBrk="0" fontAlgn="base" hangingPunct="0">
                <a:spcBef>
                  <a:spcPct val="0"/>
                </a:spcBef>
                <a:spcAft>
                  <a:spcPct val="0"/>
                </a:spcAft>
                <a:defRPr sz="3000">
                  <a:solidFill>
                    <a:srgbClr val="E3284A"/>
                  </a:solidFill>
                  <a:latin typeface="Arial" panose="020B0604020202020204" pitchFamily="34" charset="0"/>
                  <a:cs typeface="Arial" panose="020B0604020202020204" pitchFamily="34" charset="0"/>
                </a:defRPr>
              </a:lvl8pPr>
              <a:lvl9pPr marL="3886200" indent="-228600" defTabSz="1520825" eaLnBrk="0" fontAlgn="base" hangingPunct="0">
                <a:spcBef>
                  <a:spcPct val="0"/>
                </a:spcBef>
                <a:spcAft>
                  <a:spcPct val="0"/>
                </a:spcAft>
                <a:defRPr sz="3000">
                  <a:solidFill>
                    <a:srgbClr val="E3284A"/>
                  </a:solidFill>
                  <a:latin typeface="Arial" panose="020B0604020202020204" pitchFamily="34" charset="0"/>
                  <a:cs typeface="Arial" panose="020B0604020202020204" pitchFamily="34" charset="0"/>
                </a:defRPr>
              </a:lvl9pPr>
            </a:lstStyle>
            <a:p>
              <a:pPr marL="0" marR="0" lvl="0" indent="0" defTabSz="1520825" eaLnBrk="1" fontAlgn="base" latinLnBrk="0" hangingPunct="1">
                <a:lnSpc>
                  <a:spcPct val="100000"/>
                </a:lnSpc>
                <a:spcBef>
                  <a:spcPct val="0"/>
                </a:spcBef>
                <a:spcAft>
                  <a:spcPct val="0"/>
                </a:spcAft>
                <a:buClrTx/>
                <a:buSzTx/>
                <a:buFontTx/>
                <a:buNone/>
                <a:tabLst/>
                <a:defRPr/>
              </a:pPr>
              <a:endParaRPr kumimoji="0" lang="en-US" altLang="en-US" sz="3000" b="0" i="0" u="none" strike="noStrike" kern="0" cap="none" spc="0" normalizeH="0" baseline="0" noProof="0">
                <a:ln>
                  <a:noFill/>
                </a:ln>
                <a:solidFill>
                  <a:srgbClr val="E3284A"/>
                </a:solidFill>
                <a:effectLst/>
                <a:uLnTx/>
                <a:uFillTx/>
                <a:latin typeface="Arial" panose="020B0604020202020204" pitchFamily="34" charset="0"/>
                <a:cs typeface="Arial" panose="020B0604020202020204" pitchFamily="34" charset="0"/>
              </a:endParaRPr>
            </a:p>
          </p:txBody>
        </p:sp>
        <p:grpSp>
          <p:nvGrpSpPr>
            <p:cNvPr id="33" name="Group 13">
              <a:extLst>
                <a:ext uri="{FF2B5EF4-FFF2-40B4-BE49-F238E27FC236}">
                  <a16:creationId xmlns:a16="http://schemas.microsoft.com/office/drawing/2014/main" id="{A3341A28-D2F7-4D0E-90CA-3C8083876ED8}"/>
                </a:ext>
              </a:extLst>
            </p:cNvPr>
            <p:cNvGrpSpPr>
              <a:grpSpLocks/>
            </p:cNvGrpSpPr>
            <p:nvPr/>
          </p:nvGrpSpPr>
          <p:grpSpPr bwMode="auto">
            <a:xfrm>
              <a:off x="3932459" y="3977018"/>
              <a:ext cx="1681843" cy="1008638"/>
              <a:chOff x="3618535" y="4138273"/>
              <a:chExt cx="1681843" cy="1008638"/>
            </a:xfrm>
          </p:grpSpPr>
          <p:sp>
            <p:nvSpPr>
              <p:cNvPr id="50" name="Oval 3">
                <a:extLst>
                  <a:ext uri="{FF2B5EF4-FFF2-40B4-BE49-F238E27FC236}">
                    <a16:creationId xmlns:a16="http://schemas.microsoft.com/office/drawing/2014/main" id="{296B38DA-95A9-4C8A-B75D-2F2793B3C312}"/>
                  </a:ext>
                </a:extLst>
              </p:cNvPr>
              <p:cNvSpPr>
                <a:spLocks noChangeArrowheads="1"/>
              </p:cNvSpPr>
              <p:nvPr/>
            </p:nvSpPr>
            <p:spPr bwMode="auto">
              <a:xfrm>
                <a:off x="3618535" y="4138273"/>
                <a:ext cx="1681843" cy="1008638"/>
              </a:xfrm>
              <a:prstGeom prst="ellipse">
                <a:avLst/>
              </a:prstGeom>
              <a:solidFill>
                <a:srgbClr val="CEB0EE"/>
              </a:solidFill>
              <a:ln w="9525" algn="ctr">
                <a:solidFill>
                  <a:srgbClr val="000000"/>
                </a:solidFill>
                <a:round/>
                <a:headEnd/>
                <a:tailEnd/>
              </a:ln>
            </p:spPr>
            <p:txBody>
              <a:bodyPr/>
              <a:lstStyle>
                <a:lvl1pPr defTabSz="1520825" eaLnBrk="0" hangingPunct="0">
                  <a:defRPr sz="3000">
                    <a:solidFill>
                      <a:srgbClr val="E3284A"/>
                    </a:solidFill>
                    <a:latin typeface="Arial" panose="020B0604020202020204" pitchFamily="34" charset="0"/>
                    <a:cs typeface="Arial" panose="020B0604020202020204" pitchFamily="34" charset="0"/>
                  </a:defRPr>
                </a:lvl1pPr>
                <a:lvl2pPr marL="742950" indent="-285750" defTabSz="1520825" eaLnBrk="0" hangingPunct="0">
                  <a:defRPr sz="3000">
                    <a:solidFill>
                      <a:srgbClr val="E3284A"/>
                    </a:solidFill>
                    <a:latin typeface="Arial" panose="020B0604020202020204" pitchFamily="34" charset="0"/>
                    <a:cs typeface="Arial" panose="020B0604020202020204" pitchFamily="34" charset="0"/>
                  </a:defRPr>
                </a:lvl2pPr>
                <a:lvl3pPr marL="1143000" indent="-228600" defTabSz="1520825" eaLnBrk="0" hangingPunct="0">
                  <a:defRPr sz="3000">
                    <a:solidFill>
                      <a:srgbClr val="E3284A"/>
                    </a:solidFill>
                    <a:latin typeface="Arial" panose="020B0604020202020204" pitchFamily="34" charset="0"/>
                    <a:cs typeface="Arial" panose="020B0604020202020204" pitchFamily="34" charset="0"/>
                  </a:defRPr>
                </a:lvl3pPr>
                <a:lvl4pPr marL="1600200" indent="-228600" defTabSz="1520825" eaLnBrk="0" hangingPunct="0">
                  <a:defRPr sz="3000">
                    <a:solidFill>
                      <a:srgbClr val="E3284A"/>
                    </a:solidFill>
                    <a:latin typeface="Arial" panose="020B0604020202020204" pitchFamily="34" charset="0"/>
                    <a:cs typeface="Arial" panose="020B0604020202020204" pitchFamily="34" charset="0"/>
                  </a:defRPr>
                </a:lvl4pPr>
                <a:lvl5pPr marL="2057400" indent="-228600" defTabSz="1520825" eaLnBrk="0" hangingPunct="0">
                  <a:defRPr sz="3000">
                    <a:solidFill>
                      <a:srgbClr val="E3284A"/>
                    </a:solidFill>
                    <a:latin typeface="Arial" panose="020B0604020202020204" pitchFamily="34" charset="0"/>
                    <a:cs typeface="Arial" panose="020B0604020202020204" pitchFamily="34" charset="0"/>
                  </a:defRPr>
                </a:lvl5pPr>
                <a:lvl6pPr marL="2514600" indent="-228600" defTabSz="1520825" eaLnBrk="0" fontAlgn="base" hangingPunct="0">
                  <a:spcBef>
                    <a:spcPct val="0"/>
                  </a:spcBef>
                  <a:spcAft>
                    <a:spcPct val="0"/>
                  </a:spcAft>
                  <a:defRPr sz="3000">
                    <a:solidFill>
                      <a:srgbClr val="E3284A"/>
                    </a:solidFill>
                    <a:latin typeface="Arial" panose="020B0604020202020204" pitchFamily="34" charset="0"/>
                    <a:cs typeface="Arial" panose="020B0604020202020204" pitchFamily="34" charset="0"/>
                  </a:defRPr>
                </a:lvl6pPr>
                <a:lvl7pPr marL="2971800" indent="-228600" defTabSz="1520825" eaLnBrk="0" fontAlgn="base" hangingPunct="0">
                  <a:spcBef>
                    <a:spcPct val="0"/>
                  </a:spcBef>
                  <a:spcAft>
                    <a:spcPct val="0"/>
                  </a:spcAft>
                  <a:defRPr sz="3000">
                    <a:solidFill>
                      <a:srgbClr val="E3284A"/>
                    </a:solidFill>
                    <a:latin typeface="Arial" panose="020B0604020202020204" pitchFamily="34" charset="0"/>
                    <a:cs typeface="Arial" panose="020B0604020202020204" pitchFamily="34" charset="0"/>
                  </a:defRPr>
                </a:lvl7pPr>
                <a:lvl8pPr marL="3429000" indent="-228600" defTabSz="1520825" eaLnBrk="0" fontAlgn="base" hangingPunct="0">
                  <a:spcBef>
                    <a:spcPct val="0"/>
                  </a:spcBef>
                  <a:spcAft>
                    <a:spcPct val="0"/>
                  </a:spcAft>
                  <a:defRPr sz="3000">
                    <a:solidFill>
                      <a:srgbClr val="E3284A"/>
                    </a:solidFill>
                    <a:latin typeface="Arial" panose="020B0604020202020204" pitchFamily="34" charset="0"/>
                    <a:cs typeface="Arial" panose="020B0604020202020204" pitchFamily="34" charset="0"/>
                  </a:defRPr>
                </a:lvl8pPr>
                <a:lvl9pPr marL="3886200" indent="-228600" defTabSz="1520825" eaLnBrk="0" fontAlgn="base" hangingPunct="0">
                  <a:spcBef>
                    <a:spcPct val="0"/>
                  </a:spcBef>
                  <a:spcAft>
                    <a:spcPct val="0"/>
                  </a:spcAft>
                  <a:defRPr sz="3000">
                    <a:solidFill>
                      <a:srgbClr val="E3284A"/>
                    </a:solidFill>
                    <a:latin typeface="Arial" panose="020B0604020202020204" pitchFamily="34" charset="0"/>
                    <a:cs typeface="Arial" panose="020B0604020202020204" pitchFamily="34" charset="0"/>
                  </a:defRPr>
                </a:lvl9pPr>
              </a:lstStyle>
              <a:p>
                <a:pPr marL="0" marR="0" lvl="0" indent="0" defTabSz="1520825" eaLnBrk="1" fontAlgn="base" latinLnBrk="0" hangingPunct="1">
                  <a:lnSpc>
                    <a:spcPct val="100000"/>
                  </a:lnSpc>
                  <a:spcBef>
                    <a:spcPct val="0"/>
                  </a:spcBef>
                  <a:spcAft>
                    <a:spcPct val="0"/>
                  </a:spcAft>
                  <a:buClrTx/>
                  <a:buSzTx/>
                  <a:buFontTx/>
                  <a:buNone/>
                  <a:tabLst/>
                  <a:defRPr/>
                </a:pPr>
                <a:endParaRPr kumimoji="0" lang="en-US" altLang="en-US" sz="3000" b="0" i="0" u="none" strike="noStrike" kern="0" cap="none" spc="0" normalizeH="0" baseline="0" noProof="0">
                  <a:ln>
                    <a:noFill/>
                  </a:ln>
                  <a:solidFill>
                    <a:srgbClr val="E3284A"/>
                  </a:solidFill>
                  <a:effectLst/>
                  <a:uLnTx/>
                  <a:uFillTx/>
                  <a:latin typeface="Arial" panose="020B0604020202020204" pitchFamily="34" charset="0"/>
                  <a:cs typeface="Arial" panose="020B0604020202020204" pitchFamily="34" charset="0"/>
                </a:endParaRPr>
              </a:p>
            </p:txBody>
          </p:sp>
          <p:sp>
            <p:nvSpPr>
              <p:cNvPr id="51" name="Text Box 9">
                <a:extLst>
                  <a:ext uri="{FF2B5EF4-FFF2-40B4-BE49-F238E27FC236}">
                    <a16:creationId xmlns:a16="http://schemas.microsoft.com/office/drawing/2014/main" id="{D682B1B3-51E7-48F8-88DC-3AFF77B410E4}"/>
                  </a:ext>
                </a:extLst>
              </p:cNvPr>
              <p:cNvSpPr txBox="1">
                <a:spLocks noChangeArrowheads="1"/>
              </p:cNvSpPr>
              <p:nvPr/>
            </p:nvSpPr>
            <p:spPr bwMode="auto">
              <a:xfrm>
                <a:off x="3709968" y="4307452"/>
                <a:ext cx="1584774" cy="651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3000">
                    <a:solidFill>
                      <a:srgbClr val="E3284A"/>
                    </a:solidFill>
                    <a:latin typeface="Arial" panose="020B0604020202020204" pitchFamily="34" charset="0"/>
                    <a:cs typeface="Arial" panose="020B0604020202020204" pitchFamily="34" charset="0"/>
                  </a:defRPr>
                </a:lvl1pPr>
                <a:lvl2pPr marL="742950" indent="-285750" eaLnBrk="0" hangingPunct="0">
                  <a:defRPr sz="3000">
                    <a:solidFill>
                      <a:srgbClr val="E3284A"/>
                    </a:solidFill>
                    <a:latin typeface="Arial" panose="020B0604020202020204" pitchFamily="34" charset="0"/>
                    <a:cs typeface="Arial" panose="020B0604020202020204" pitchFamily="34" charset="0"/>
                  </a:defRPr>
                </a:lvl2pPr>
                <a:lvl3pPr marL="1143000" indent="-228600" eaLnBrk="0" hangingPunct="0">
                  <a:defRPr sz="3000">
                    <a:solidFill>
                      <a:srgbClr val="E3284A"/>
                    </a:solidFill>
                    <a:latin typeface="Arial" panose="020B0604020202020204" pitchFamily="34" charset="0"/>
                    <a:cs typeface="Arial" panose="020B0604020202020204" pitchFamily="34" charset="0"/>
                  </a:defRPr>
                </a:lvl3pPr>
                <a:lvl4pPr marL="1600200" indent="-228600" eaLnBrk="0" hangingPunct="0">
                  <a:defRPr sz="3000">
                    <a:solidFill>
                      <a:srgbClr val="E3284A"/>
                    </a:solidFill>
                    <a:latin typeface="Arial" panose="020B0604020202020204" pitchFamily="34" charset="0"/>
                    <a:cs typeface="Arial" panose="020B0604020202020204" pitchFamily="34" charset="0"/>
                  </a:defRPr>
                </a:lvl4pPr>
                <a:lvl5pPr marL="2057400" indent="-228600" eaLnBrk="0" hangingPunct="0">
                  <a:defRPr sz="3000">
                    <a:solidFill>
                      <a:srgbClr val="E3284A"/>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3000">
                    <a:solidFill>
                      <a:srgbClr val="E3284A"/>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3000">
                    <a:solidFill>
                      <a:srgbClr val="E3284A"/>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3000">
                    <a:solidFill>
                      <a:srgbClr val="E3284A"/>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3000">
                    <a:solidFill>
                      <a:srgbClr val="E3284A"/>
                    </a:solidFill>
                    <a:latin typeface="Arial" panose="020B0604020202020204" pitchFamily="34" charset="0"/>
                    <a:cs typeface="Arial" panose="020B0604020202020204" pitchFamily="34" charset="0"/>
                  </a:defRPr>
                </a:lvl9pPr>
              </a:lstStyle>
              <a:p>
                <a:pPr marL="0" marR="0" lvl="0" indent="0" defTabSz="914400" eaLnBrk="1" fontAlgn="base" latinLnBrk="0" hangingPunct="1">
                  <a:lnSpc>
                    <a:spcPct val="100000"/>
                  </a:lnSpc>
                  <a:spcBef>
                    <a:spcPct val="50000"/>
                  </a:spcBef>
                  <a:spcAft>
                    <a:spcPct val="0"/>
                  </a:spcAft>
                  <a:buClrTx/>
                  <a:buSzTx/>
                  <a:buFontTx/>
                  <a:buNone/>
                  <a:tabLst/>
                  <a:defRPr/>
                </a:pPr>
                <a:r>
                  <a:rPr kumimoji="0" lang="en-GB" altLang="en-US" sz="18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rPr>
                  <a:t>Programme Level Support</a:t>
                </a:r>
              </a:p>
            </p:txBody>
          </p:sp>
        </p:grpSp>
        <p:grpSp>
          <p:nvGrpSpPr>
            <p:cNvPr id="34" name="Group 9">
              <a:extLst>
                <a:ext uri="{FF2B5EF4-FFF2-40B4-BE49-F238E27FC236}">
                  <a16:creationId xmlns:a16="http://schemas.microsoft.com/office/drawing/2014/main" id="{F8F35D30-6029-4BFF-BF39-DEA8872AB944}"/>
                </a:ext>
              </a:extLst>
            </p:cNvPr>
            <p:cNvGrpSpPr>
              <a:grpSpLocks/>
            </p:cNvGrpSpPr>
            <p:nvPr/>
          </p:nvGrpSpPr>
          <p:grpSpPr bwMode="auto">
            <a:xfrm>
              <a:off x="1309643" y="1267261"/>
              <a:ext cx="2118549" cy="1199923"/>
              <a:chOff x="424545" y="1894114"/>
              <a:chExt cx="2118549" cy="1199923"/>
            </a:xfrm>
          </p:grpSpPr>
          <p:sp>
            <p:nvSpPr>
              <p:cNvPr id="48" name="Oval 6">
                <a:extLst>
                  <a:ext uri="{FF2B5EF4-FFF2-40B4-BE49-F238E27FC236}">
                    <a16:creationId xmlns:a16="http://schemas.microsoft.com/office/drawing/2014/main" id="{0FDF7634-5422-4212-80AA-6F8769305E59}"/>
                  </a:ext>
                </a:extLst>
              </p:cNvPr>
              <p:cNvSpPr>
                <a:spLocks noChangeArrowheads="1"/>
              </p:cNvSpPr>
              <p:nvPr/>
            </p:nvSpPr>
            <p:spPr bwMode="auto">
              <a:xfrm>
                <a:off x="424545" y="1894114"/>
                <a:ext cx="2118549" cy="1199923"/>
              </a:xfrm>
              <a:prstGeom prst="ellipse">
                <a:avLst/>
              </a:prstGeom>
              <a:solidFill>
                <a:srgbClr val="588DDA"/>
              </a:solidFill>
              <a:ln w="9525" algn="ctr">
                <a:solidFill>
                  <a:srgbClr val="000000"/>
                </a:solidFill>
                <a:round/>
                <a:headEnd/>
                <a:tailEnd/>
              </a:ln>
            </p:spPr>
            <p:txBody>
              <a:bodyPr/>
              <a:lstStyle>
                <a:lvl1pPr defTabSz="1520825" eaLnBrk="0" hangingPunct="0">
                  <a:defRPr sz="3000">
                    <a:solidFill>
                      <a:srgbClr val="E3284A"/>
                    </a:solidFill>
                    <a:latin typeface="Arial" panose="020B0604020202020204" pitchFamily="34" charset="0"/>
                    <a:cs typeface="Arial" panose="020B0604020202020204" pitchFamily="34" charset="0"/>
                  </a:defRPr>
                </a:lvl1pPr>
                <a:lvl2pPr marL="742950" indent="-285750" defTabSz="1520825" eaLnBrk="0" hangingPunct="0">
                  <a:defRPr sz="3000">
                    <a:solidFill>
                      <a:srgbClr val="E3284A"/>
                    </a:solidFill>
                    <a:latin typeface="Arial" panose="020B0604020202020204" pitchFamily="34" charset="0"/>
                    <a:cs typeface="Arial" panose="020B0604020202020204" pitchFamily="34" charset="0"/>
                  </a:defRPr>
                </a:lvl2pPr>
                <a:lvl3pPr marL="1143000" indent="-228600" defTabSz="1520825" eaLnBrk="0" hangingPunct="0">
                  <a:defRPr sz="3000">
                    <a:solidFill>
                      <a:srgbClr val="E3284A"/>
                    </a:solidFill>
                    <a:latin typeface="Arial" panose="020B0604020202020204" pitchFamily="34" charset="0"/>
                    <a:cs typeface="Arial" panose="020B0604020202020204" pitchFamily="34" charset="0"/>
                  </a:defRPr>
                </a:lvl3pPr>
                <a:lvl4pPr marL="1600200" indent="-228600" defTabSz="1520825" eaLnBrk="0" hangingPunct="0">
                  <a:defRPr sz="3000">
                    <a:solidFill>
                      <a:srgbClr val="E3284A"/>
                    </a:solidFill>
                    <a:latin typeface="Arial" panose="020B0604020202020204" pitchFamily="34" charset="0"/>
                    <a:cs typeface="Arial" panose="020B0604020202020204" pitchFamily="34" charset="0"/>
                  </a:defRPr>
                </a:lvl4pPr>
                <a:lvl5pPr marL="2057400" indent="-228600" defTabSz="1520825" eaLnBrk="0" hangingPunct="0">
                  <a:defRPr sz="3000">
                    <a:solidFill>
                      <a:srgbClr val="E3284A"/>
                    </a:solidFill>
                    <a:latin typeface="Arial" panose="020B0604020202020204" pitchFamily="34" charset="0"/>
                    <a:cs typeface="Arial" panose="020B0604020202020204" pitchFamily="34" charset="0"/>
                  </a:defRPr>
                </a:lvl5pPr>
                <a:lvl6pPr marL="2514600" indent="-228600" defTabSz="1520825" eaLnBrk="0" fontAlgn="base" hangingPunct="0">
                  <a:spcBef>
                    <a:spcPct val="0"/>
                  </a:spcBef>
                  <a:spcAft>
                    <a:spcPct val="0"/>
                  </a:spcAft>
                  <a:defRPr sz="3000">
                    <a:solidFill>
                      <a:srgbClr val="E3284A"/>
                    </a:solidFill>
                    <a:latin typeface="Arial" panose="020B0604020202020204" pitchFamily="34" charset="0"/>
                    <a:cs typeface="Arial" panose="020B0604020202020204" pitchFamily="34" charset="0"/>
                  </a:defRPr>
                </a:lvl6pPr>
                <a:lvl7pPr marL="2971800" indent="-228600" defTabSz="1520825" eaLnBrk="0" fontAlgn="base" hangingPunct="0">
                  <a:spcBef>
                    <a:spcPct val="0"/>
                  </a:spcBef>
                  <a:spcAft>
                    <a:spcPct val="0"/>
                  </a:spcAft>
                  <a:defRPr sz="3000">
                    <a:solidFill>
                      <a:srgbClr val="E3284A"/>
                    </a:solidFill>
                    <a:latin typeface="Arial" panose="020B0604020202020204" pitchFamily="34" charset="0"/>
                    <a:cs typeface="Arial" panose="020B0604020202020204" pitchFamily="34" charset="0"/>
                  </a:defRPr>
                </a:lvl7pPr>
                <a:lvl8pPr marL="3429000" indent="-228600" defTabSz="1520825" eaLnBrk="0" fontAlgn="base" hangingPunct="0">
                  <a:spcBef>
                    <a:spcPct val="0"/>
                  </a:spcBef>
                  <a:spcAft>
                    <a:spcPct val="0"/>
                  </a:spcAft>
                  <a:defRPr sz="3000">
                    <a:solidFill>
                      <a:srgbClr val="E3284A"/>
                    </a:solidFill>
                    <a:latin typeface="Arial" panose="020B0604020202020204" pitchFamily="34" charset="0"/>
                    <a:cs typeface="Arial" panose="020B0604020202020204" pitchFamily="34" charset="0"/>
                  </a:defRPr>
                </a:lvl8pPr>
                <a:lvl9pPr marL="3886200" indent="-228600" defTabSz="1520825" eaLnBrk="0" fontAlgn="base" hangingPunct="0">
                  <a:spcBef>
                    <a:spcPct val="0"/>
                  </a:spcBef>
                  <a:spcAft>
                    <a:spcPct val="0"/>
                  </a:spcAft>
                  <a:defRPr sz="3000">
                    <a:solidFill>
                      <a:srgbClr val="E3284A"/>
                    </a:solidFill>
                    <a:latin typeface="Arial" panose="020B0604020202020204" pitchFamily="34" charset="0"/>
                    <a:cs typeface="Arial" panose="020B0604020202020204" pitchFamily="34" charset="0"/>
                  </a:defRPr>
                </a:lvl9pPr>
              </a:lstStyle>
              <a:p>
                <a:pPr marL="0" marR="0" lvl="0" indent="0" defTabSz="1520825" eaLnBrk="1" fontAlgn="base" latinLnBrk="0" hangingPunct="1">
                  <a:lnSpc>
                    <a:spcPct val="100000"/>
                  </a:lnSpc>
                  <a:spcBef>
                    <a:spcPct val="0"/>
                  </a:spcBef>
                  <a:spcAft>
                    <a:spcPct val="0"/>
                  </a:spcAft>
                  <a:buClrTx/>
                  <a:buSzTx/>
                  <a:buFontTx/>
                  <a:buNone/>
                  <a:tabLst/>
                  <a:defRPr/>
                </a:pPr>
                <a:endParaRPr kumimoji="0" lang="en-US" altLang="en-US" sz="3000" b="0" i="0" u="none" strike="noStrike" kern="0" cap="none" spc="0" normalizeH="0" baseline="0" noProof="0">
                  <a:ln>
                    <a:noFill/>
                  </a:ln>
                  <a:solidFill>
                    <a:srgbClr val="E3284A"/>
                  </a:solidFill>
                  <a:effectLst/>
                  <a:uLnTx/>
                  <a:uFillTx/>
                  <a:latin typeface="Arial" panose="020B0604020202020204" pitchFamily="34" charset="0"/>
                  <a:cs typeface="Arial" panose="020B0604020202020204" pitchFamily="34" charset="0"/>
                </a:endParaRPr>
              </a:p>
            </p:txBody>
          </p:sp>
          <p:sp>
            <p:nvSpPr>
              <p:cNvPr id="49" name="Text Box 10">
                <a:extLst>
                  <a:ext uri="{FF2B5EF4-FFF2-40B4-BE49-F238E27FC236}">
                    <a16:creationId xmlns:a16="http://schemas.microsoft.com/office/drawing/2014/main" id="{5E8BF7C2-EBC0-4B00-9E75-B25B48318C21}"/>
                  </a:ext>
                </a:extLst>
              </p:cNvPr>
              <p:cNvSpPr txBox="1">
                <a:spLocks noChangeArrowheads="1"/>
              </p:cNvSpPr>
              <p:nvPr/>
            </p:nvSpPr>
            <p:spPr bwMode="auto">
              <a:xfrm>
                <a:off x="516394" y="2195729"/>
                <a:ext cx="1918380" cy="651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3000">
                    <a:solidFill>
                      <a:srgbClr val="E3284A"/>
                    </a:solidFill>
                    <a:latin typeface="Arial" panose="020B0604020202020204" pitchFamily="34" charset="0"/>
                    <a:cs typeface="Arial" panose="020B0604020202020204" pitchFamily="34" charset="0"/>
                  </a:defRPr>
                </a:lvl1pPr>
                <a:lvl2pPr marL="742950" indent="-285750" eaLnBrk="0" hangingPunct="0">
                  <a:defRPr sz="3000">
                    <a:solidFill>
                      <a:srgbClr val="E3284A"/>
                    </a:solidFill>
                    <a:latin typeface="Arial" panose="020B0604020202020204" pitchFamily="34" charset="0"/>
                    <a:cs typeface="Arial" panose="020B0604020202020204" pitchFamily="34" charset="0"/>
                  </a:defRPr>
                </a:lvl2pPr>
                <a:lvl3pPr marL="1143000" indent="-228600" eaLnBrk="0" hangingPunct="0">
                  <a:defRPr sz="3000">
                    <a:solidFill>
                      <a:srgbClr val="E3284A"/>
                    </a:solidFill>
                    <a:latin typeface="Arial" panose="020B0604020202020204" pitchFamily="34" charset="0"/>
                    <a:cs typeface="Arial" panose="020B0604020202020204" pitchFamily="34" charset="0"/>
                  </a:defRPr>
                </a:lvl3pPr>
                <a:lvl4pPr marL="1600200" indent="-228600" eaLnBrk="0" hangingPunct="0">
                  <a:defRPr sz="3000">
                    <a:solidFill>
                      <a:srgbClr val="E3284A"/>
                    </a:solidFill>
                    <a:latin typeface="Arial" panose="020B0604020202020204" pitchFamily="34" charset="0"/>
                    <a:cs typeface="Arial" panose="020B0604020202020204" pitchFamily="34" charset="0"/>
                  </a:defRPr>
                </a:lvl4pPr>
                <a:lvl5pPr marL="2057400" indent="-228600" eaLnBrk="0" hangingPunct="0">
                  <a:defRPr sz="3000">
                    <a:solidFill>
                      <a:srgbClr val="E3284A"/>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3000">
                    <a:solidFill>
                      <a:srgbClr val="E3284A"/>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3000">
                    <a:solidFill>
                      <a:srgbClr val="E3284A"/>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3000">
                    <a:solidFill>
                      <a:srgbClr val="E3284A"/>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3000">
                    <a:solidFill>
                      <a:srgbClr val="E3284A"/>
                    </a:solidFill>
                    <a:latin typeface="Arial" panose="020B0604020202020204" pitchFamily="34" charset="0"/>
                    <a:cs typeface="Arial" panose="020B0604020202020204" pitchFamily="34"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lang="en-GB" altLang="en-US" sz="1800" kern="0">
                    <a:solidFill>
                      <a:srgbClr val="000000"/>
                    </a:solidFill>
                  </a:rPr>
                  <a:t>Student</a:t>
                </a:r>
                <a:r>
                  <a:rPr kumimoji="0" lang="en-GB" altLang="en-US" sz="18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rPr>
                  <a:t> Support Services</a:t>
                </a:r>
              </a:p>
            </p:txBody>
          </p:sp>
        </p:grpSp>
        <p:grpSp>
          <p:nvGrpSpPr>
            <p:cNvPr id="35" name="Group 11">
              <a:extLst>
                <a:ext uri="{FF2B5EF4-FFF2-40B4-BE49-F238E27FC236}">
                  <a16:creationId xmlns:a16="http://schemas.microsoft.com/office/drawing/2014/main" id="{61EAE2EB-A472-4D59-A81D-213F3E2D70CC}"/>
                </a:ext>
              </a:extLst>
            </p:cNvPr>
            <p:cNvGrpSpPr>
              <a:grpSpLocks/>
            </p:cNvGrpSpPr>
            <p:nvPr/>
          </p:nvGrpSpPr>
          <p:grpSpPr bwMode="auto">
            <a:xfrm>
              <a:off x="4333196" y="2093456"/>
              <a:ext cx="1317172" cy="728797"/>
              <a:chOff x="4332514" y="3897632"/>
              <a:chExt cx="1317172" cy="728797"/>
            </a:xfrm>
          </p:grpSpPr>
          <p:sp>
            <p:nvSpPr>
              <p:cNvPr id="46" name="Oval 4">
                <a:extLst>
                  <a:ext uri="{FF2B5EF4-FFF2-40B4-BE49-F238E27FC236}">
                    <a16:creationId xmlns:a16="http://schemas.microsoft.com/office/drawing/2014/main" id="{41010189-9ED9-49BE-8A3B-5BDEC8CDEABD}"/>
                  </a:ext>
                </a:extLst>
              </p:cNvPr>
              <p:cNvSpPr>
                <a:spLocks noChangeArrowheads="1"/>
              </p:cNvSpPr>
              <p:nvPr/>
            </p:nvSpPr>
            <p:spPr bwMode="auto">
              <a:xfrm>
                <a:off x="4332514" y="3897632"/>
                <a:ext cx="1317172" cy="728797"/>
              </a:xfrm>
              <a:prstGeom prst="ellipse">
                <a:avLst/>
              </a:prstGeom>
              <a:solidFill>
                <a:srgbClr val="F3FBA7"/>
              </a:solidFill>
              <a:ln w="9525" algn="ctr">
                <a:solidFill>
                  <a:srgbClr val="000000"/>
                </a:solidFill>
                <a:round/>
                <a:headEnd/>
                <a:tailEnd/>
              </a:ln>
            </p:spPr>
            <p:txBody>
              <a:bodyPr/>
              <a:lstStyle>
                <a:lvl1pPr defTabSz="1520825" eaLnBrk="0" hangingPunct="0">
                  <a:defRPr sz="3000">
                    <a:solidFill>
                      <a:srgbClr val="E3284A"/>
                    </a:solidFill>
                    <a:latin typeface="Arial" panose="020B0604020202020204" pitchFamily="34" charset="0"/>
                    <a:cs typeface="Arial" panose="020B0604020202020204" pitchFamily="34" charset="0"/>
                  </a:defRPr>
                </a:lvl1pPr>
                <a:lvl2pPr marL="742950" indent="-285750" defTabSz="1520825" eaLnBrk="0" hangingPunct="0">
                  <a:defRPr sz="3000">
                    <a:solidFill>
                      <a:srgbClr val="E3284A"/>
                    </a:solidFill>
                    <a:latin typeface="Arial" panose="020B0604020202020204" pitchFamily="34" charset="0"/>
                    <a:cs typeface="Arial" panose="020B0604020202020204" pitchFamily="34" charset="0"/>
                  </a:defRPr>
                </a:lvl2pPr>
                <a:lvl3pPr marL="1143000" indent="-228600" defTabSz="1520825" eaLnBrk="0" hangingPunct="0">
                  <a:defRPr sz="3000">
                    <a:solidFill>
                      <a:srgbClr val="E3284A"/>
                    </a:solidFill>
                    <a:latin typeface="Arial" panose="020B0604020202020204" pitchFamily="34" charset="0"/>
                    <a:cs typeface="Arial" panose="020B0604020202020204" pitchFamily="34" charset="0"/>
                  </a:defRPr>
                </a:lvl3pPr>
                <a:lvl4pPr marL="1600200" indent="-228600" defTabSz="1520825" eaLnBrk="0" hangingPunct="0">
                  <a:defRPr sz="3000">
                    <a:solidFill>
                      <a:srgbClr val="E3284A"/>
                    </a:solidFill>
                    <a:latin typeface="Arial" panose="020B0604020202020204" pitchFamily="34" charset="0"/>
                    <a:cs typeface="Arial" panose="020B0604020202020204" pitchFamily="34" charset="0"/>
                  </a:defRPr>
                </a:lvl4pPr>
                <a:lvl5pPr marL="2057400" indent="-228600" defTabSz="1520825" eaLnBrk="0" hangingPunct="0">
                  <a:defRPr sz="3000">
                    <a:solidFill>
                      <a:srgbClr val="E3284A"/>
                    </a:solidFill>
                    <a:latin typeface="Arial" panose="020B0604020202020204" pitchFamily="34" charset="0"/>
                    <a:cs typeface="Arial" panose="020B0604020202020204" pitchFamily="34" charset="0"/>
                  </a:defRPr>
                </a:lvl5pPr>
                <a:lvl6pPr marL="2514600" indent="-228600" defTabSz="1520825" eaLnBrk="0" fontAlgn="base" hangingPunct="0">
                  <a:spcBef>
                    <a:spcPct val="0"/>
                  </a:spcBef>
                  <a:spcAft>
                    <a:spcPct val="0"/>
                  </a:spcAft>
                  <a:defRPr sz="3000">
                    <a:solidFill>
                      <a:srgbClr val="E3284A"/>
                    </a:solidFill>
                    <a:latin typeface="Arial" panose="020B0604020202020204" pitchFamily="34" charset="0"/>
                    <a:cs typeface="Arial" panose="020B0604020202020204" pitchFamily="34" charset="0"/>
                  </a:defRPr>
                </a:lvl6pPr>
                <a:lvl7pPr marL="2971800" indent="-228600" defTabSz="1520825" eaLnBrk="0" fontAlgn="base" hangingPunct="0">
                  <a:spcBef>
                    <a:spcPct val="0"/>
                  </a:spcBef>
                  <a:spcAft>
                    <a:spcPct val="0"/>
                  </a:spcAft>
                  <a:defRPr sz="3000">
                    <a:solidFill>
                      <a:srgbClr val="E3284A"/>
                    </a:solidFill>
                    <a:latin typeface="Arial" panose="020B0604020202020204" pitchFamily="34" charset="0"/>
                    <a:cs typeface="Arial" panose="020B0604020202020204" pitchFamily="34" charset="0"/>
                  </a:defRPr>
                </a:lvl7pPr>
                <a:lvl8pPr marL="3429000" indent="-228600" defTabSz="1520825" eaLnBrk="0" fontAlgn="base" hangingPunct="0">
                  <a:spcBef>
                    <a:spcPct val="0"/>
                  </a:spcBef>
                  <a:spcAft>
                    <a:spcPct val="0"/>
                  </a:spcAft>
                  <a:defRPr sz="3000">
                    <a:solidFill>
                      <a:srgbClr val="E3284A"/>
                    </a:solidFill>
                    <a:latin typeface="Arial" panose="020B0604020202020204" pitchFamily="34" charset="0"/>
                    <a:cs typeface="Arial" panose="020B0604020202020204" pitchFamily="34" charset="0"/>
                  </a:defRPr>
                </a:lvl8pPr>
                <a:lvl9pPr marL="3886200" indent="-228600" defTabSz="1520825" eaLnBrk="0" fontAlgn="base" hangingPunct="0">
                  <a:spcBef>
                    <a:spcPct val="0"/>
                  </a:spcBef>
                  <a:spcAft>
                    <a:spcPct val="0"/>
                  </a:spcAft>
                  <a:defRPr sz="3000">
                    <a:solidFill>
                      <a:srgbClr val="E3284A"/>
                    </a:solidFill>
                    <a:latin typeface="Arial" panose="020B0604020202020204" pitchFamily="34" charset="0"/>
                    <a:cs typeface="Arial" panose="020B0604020202020204" pitchFamily="34" charset="0"/>
                  </a:defRPr>
                </a:lvl9pPr>
              </a:lstStyle>
              <a:p>
                <a:pPr marL="0" marR="0" lvl="0" indent="0" defTabSz="1520825" eaLnBrk="1" fontAlgn="base" latinLnBrk="0" hangingPunct="1">
                  <a:lnSpc>
                    <a:spcPct val="100000"/>
                  </a:lnSpc>
                  <a:spcBef>
                    <a:spcPct val="0"/>
                  </a:spcBef>
                  <a:spcAft>
                    <a:spcPct val="0"/>
                  </a:spcAft>
                  <a:buClrTx/>
                  <a:buSzTx/>
                  <a:buFontTx/>
                  <a:buNone/>
                  <a:tabLst/>
                  <a:defRPr/>
                </a:pPr>
                <a:endParaRPr kumimoji="0" lang="en-US" altLang="en-US" sz="3000" b="0" i="0" u="none" strike="noStrike" kern="0" cap="none" spc="0" normalizeH="0" baseline="0" noProof="0">
                  <a:ln>
                    <a:noFill/>
                  </a:ln>
                  <a:solidFill>
                    <a:srgbClr val="E3284A"/>
                  </a:solidFill>
                  <a:effectLst/>
                  <a:uLnTx/>
                  <a:uFillTx/>
                  <a:latin typeface="Arial" panose="020B0604020202020204" pitchFamily="34" charset="0"/>
                  <a:cs typeface="Arial" panose="020B0604020202020204" pitchFamily="34" charset="0"/>
                </a:endParaRPr>
              </a:p>
            </p:txBody>
          </p:sp>
          <p:sp>
            <p:nvSpPr>
              <p:cNvPr id="47" name="Text Box 11">
                <a:extLst>
                  <a:ext uri="{FF2B5EF4-FFF2-40B4-BE49-F238E27FC236}">
                    <a16:creationId xmlns:a16="http://schemas.microsoft.com/office/drawing/2014/main" id="{6033C99A-434C-404C-AD85-49F648F0F6D1}"/>
                  </a:ext>
                </a:extLst>
              </p:cNvPr>
              <p:cNvSpPr txBox="1">
                <a:spLocks noChangeArrowheads="1"/>
              </p:cNvSpPr>
              <p:nvPr/>
            </p:nvSpPr>
            <p:spPr bwMode="auto">
              <a:xfrm>
                <a:off x="4587876" y="4087243"/>
                <a:ext cx="840241"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3000">
                    <a:solidFill>
                      <a:srgbClr val="E3284A"/>
                    </a:solidFill>
                    <a:latin typeface="Arial" panose="020B0604020202020204" pitchFamily="34" charset="0"/>
                    <a:cs typeface="Arial" panose="020B0604020202020204" pitchFamily="34" charset="0"/>
                  </a:defRPr>
                </a:lvl1pPr>
                <a:lvl2pPr marL="742950" indent="-285750" eaLnBrk="0" hangingPunct="0">
                  <a:defRPr sz="3000">
                    <a:solidFill>
                      <a:srgbClr val="E3284A"/>
                    </a:solidFill>
                    <a:latin typeface="Arial" panose="020B0604020202020204" pitchFamily="34" charset="0"/>
                    <a:cs typeface="Arial" panose="020B0604020202020204" pitchFamily="34" charset="0"/>
                  </a:defRPr>
                </a:lvl2pPr>
                <a:lvl3pPr marL="1143000" indent="-228600" eaLnBrk="0" hangingPunct="0">
                  <a:defRPr sz="3000">
                    <a:solidFill>
                      <a:srgbClr val="E3284A"/>
                    </a:solidFill>
                    <a:latin typeface="Arial" panose="020B0604020202020204" pitchFamily="34" charset="0"/>
                    <a:cs typeface="Arial" panose="020B0604020202020204" pitchFamily="34" charset="0"/>
                  </a:defRPr>
                </a:lvl3pPr>
                <a:lvl4pPr marL="1600200" indent="-228600" eaLnBrk="0" hangingPunct="0">
                  <a:defRPr sz="3000">
                    <a:solidFill>
                      <a:srgbClr val="E3284A"/>
                    </a:solidFill>
                    <a:latin typeface="Arial" panose="020B0604020202020204" pitchFamily="34" charset="0"/>
                    <a:cs typeface="Arial" panose="020B0604020202020204" pitchFamily="34" charset="0"/>
                  </a:defRPr>
                </a:lvl4pPr>
                <a:lvl5pPr marL="2057400" indent="-228600" eaLnBrk="0" hangingPunct="0">
                  <a:defRPr sz="3000">
                    <a:solidFill>
                      <a:srgbClr val="E3284A"/>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3000">
                    <a:solidFill>
                      <a:srgbClr val="E3284A"/>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3000">
                    <a:solidFill>
                      <a:srgbClr val="E3284A"/>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3000">
                    <a:solidFill>
                      <a:srgbClr val="E3284A"/>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3000">
                    <a:solidFill>
                      <a:srgbClr val="E3284A"/>
                    </a:solidFill>
                    <a:latin typeface="Arial" panose="020B0604020202020204" pitchFamily="34" charset="0"/>
                    <a:cs typeface="Arial" panose="020B0604020202020204" pitchFamily="34" charset="0"/>
                  </a:defRPr>
                </a:lvl9pPr>
              </a:lstStyle>
              <a:p>
                <a:pPr marL="0" marR="0" lvl="0" indent="0" defTabSz="914400" eaLnBrk="1" fontAlgn="base" latinLnBrk="0" hangingPunct="1">
                  <a:lnSpc>
                    <a:spcPct val="100000"/>
                  </a:lnSpc>
                  <a:spcBef>
                    <a:spcPct val="50000"/>
                  </a:spcBef>
                  <a:spcAft>
                    <a:spcPct val="0"/>
                  </a:spcAft>
                  <a:buClrTx/>
                  <a:buSzTx/>
                  <a:buFontTx/>
                  <a:buNone/>
                  <a:tabLst/>
                  <a:defRPr/>
                </a:pPr>
                <a:r>
                  <a:rPr kumimoji="0" lang="en-GB" altLang="en-US" sz="18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rPr>
                  <a:t>Peers</a:t>
                </a:r>
              </a:p>
            </p:txBody>
          </p:sp>
        </p:grpSp>
        <p:sp>
          <p:nvSpPr>
            <p:cNvPr id="36" name="Text Box 12">
              <a:extLst>
                <a:ext uri="{FF2B5EF4-FFF2-40B4-BE49-F238E27FC236}">
                  <a16:creationId xmlns:a16="http://schemas.microsoft.com/office/drawing/2014/main" id="{D32ED0F1-E335-4D0D-AC29-D973F008D9A4}"/>
                </a:ext>
              </a:extLst>
            </p:cNvPr>
            <p:cNvSpPr txBox="1">
              <a:spLocks noChangeArrowheads="1"/>
            </p:cNvSpPr>
            <p:nvPr/>
          </p:nvSpPr>
          <p:spPr bwMode="auto">
            <a:xfrm>
              <a:off x="398391" y="3977018"/>
              <a:ext cx="1141744" cy="434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000">
                  <a:solidFill>
                    <a:srgbClr val="E3284A"/>
                  </a:solidFill>
                  <a:latin typeface="Arial" panose="020B0604020202020204" pitchFamily="34" charset="0"/>
                  <a:cs typeface="Arial" panose="020B0604020202020204" pitchFamily="34" charset="0"/>
                </a:defRPr>
              </a:lvl1pPr>
              <a:lvl2pPr marL="742950" indent="-285750" eaLnBrk="0" hangingPunct="0">
                <a:defRPr sz="3000">
                  <a:solidFill>
                    <a:srgbClr val="E3284A"/>
                  </a:solidFill>
                  <a:latin typeface="Arial" panose="020B0604020202020204" pitchFamily="34" charset="0"/>
                  <a:cs typeface="Arial" panose="020B0604020202020204" pitchFamily="34" charset="0"/>
                </a:defRPr>
              </a:lvl2pPr>
              <a:lvl3pPr marL="1143000" indent="-228600" eaLnBrk="0" hangingPunct="0">
                <a:defRPr sz="3000">
                  <a:solidFill>
                    <a:srgbClr val="E3284A"/>
                  </a:solidFill>
                  <a:latin typeface="Arial" panose="020B0604020202020204" pitchFamily="34" charset="0"/>
                  <a:cs typeface="Arial" panose="020B0604020202020204" pitchFamily="34" charset="0"/>
                </a:defRPr>
              </a:lvl3pPr>
              <a:lvl4pPr marL="1600200" indent="-228600" eaLnBrk="0" hangingPunct="0">
                <a:defRPr sz="3000">
                  <a:solidFill>
                    <a:srgbClr val="E3284A"/>
                  </a:solidFill>
                  <a:latin typeface="Arial" panose="020B0604020202020204" pitchFamily="34" charset="0"/>
                  <a:cs typeface="Arial" panose="020B0604020202020204" pitchFamily="34" charset="0"/>
                </a:defRPr>
              </a:lvl4pPr>
              <a:lvl5pPr marL="2057400" indent="-228600" eaLnBrk="0" hangingPunct="0">
                <a:defRPr sz="3000">
                  <a:solidFill>
                    <a:srgbClr val="E3284A"/>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3000">
                  <a:solidFill>
                    <a:srgbClr val="E3284A"/>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3000">
                  <a:solidFill>
                    <a:srgbClr val="E3284A"/>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3000">
                  <a:solidFill>
                    <a:srgbClr val="E3284A"/>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3000">
                  <a:solidFill>
                    <a:srgbClr val="E3284A"/>
                  </a:solidFill>
                  <a:latin typeface="Arial" panose="020B0604020202020204" pitchFamily="34" charset="0"/>
                  <a:cs typeface="Arial" panose="020B0604020202020204" pitchFamily="34" charset="0"/>
                </a:defRPr>
              </a:lvl9pPr>
            </a:lstStyle>
            <a:p>
              <a:pPr marL="0" marR="0" lvl="0" indent="0" defTabSz="914400" eaLnBrk="1" fontAlgn="base" latinLnBrk="0" hangingPunct="1">
                <a:lnSpc>
                  <a:spcPct val="100000"/>
                </a:lnSpc>
                <a:spcBef>
                  <a:spcPct val="50000"/>
                </a:spcBef>
                <a:spcAft>
                  <a:spcPct val="0"/>
                </a:spcAft>
                <a:buClrTx/>
                <a:buSzTx/>
                <a:buFontTx/>
                <a:buNone/>
                <a:tabLst/>
                <a:defRPr/>
              </a:pPr>
              <a:r>
                <a:rPr kumimoji="0" lang="en-GB" altLang="en-US" sz="2200" b="1"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rPr>
                <a:t>TUTOR</a:t>
              </a:r>
            </a:p>
          </p:txBody>
        </p:sp>
        <p:sp>
          <p:nvSpPr>
            <p:cNvPr id="37" name="Text Box 13">
              <a:extLst>
                <a:ext uri="{FF2B5EF4-FFF2-40B4-BE49-F238E27FC236}">
                  <a16:creationId xmlns:a16="http://schemas.microsoft.com/office/drawing/2014/main" id="{6954A5FF-EFAE-4B13-B2E7-166DC47197C0}"/>
                </a:ext>
              </a:extLst>
            </p:cNvPr>
            <p:cNvSpPr txBox="1">
              <a:spLocks noChangeArrowheads="1"/>
            </p:cNvSpPr>
            <p:nvPr/>
          </p:nvSpPr>
          <p:spPr bwMode="auto">
            <a:xfrm>
              <a:off x="2368918" y="5115038"/>
              <a:ext cx="110059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3000">
                  <a:solidFill>
                    <a:srgbClr val="E3284A"/>
                  </a:solidFill>
                  <a:latin typeface="Arial" panose="020B0604020202020204" pitchFamily="34" charset="0"/>
                  <a:cs typeface="Arial" panose="020B0604020202020204" pitchFamily="34" charset="0"/>
                </a:defRPr>
              </a:lvl1pPr>
              <a:lvl2pPr marL="742950" indent="-285750" eaLnBrk="0" hangingPunct="0">
                <a:defRPr sz="3000">
                  <a:solidFill>
                    <a:srgbClr val="E3284A"/>
                  </a:solidFill>
                  <a:latin typeface="Arial" panose="020B0604020202020204" pitchFamily="34" charset="0"/>
                  <a:cs typeface="Arial" panose="020B0604020202020204" pitchFamily="34" charset="0"/>
                </a:defRPr>
              </a:lvl2pPr>
              <a:lvl3pPr marL="1143000" indent="-228600" eaLnBrk="0" hangingPunct="0">
                <a:defRPr sz="3000">
                  <a:solidFill>
                    <a:srgbClr val="E3284A"/>
                  </a:solidFill>
                  <a:latin typeface="Arial" panose="020B0604020202020204" pitchFamily="34" charset="0"/>
                  <a:cs typeface="Arial" panose="020B0604020202020204" pitchFamily="34" charset="0"/>
                </a:defRPr>
              </a:lvl3pPr>
              <a:lvl4pPr marL="1600200" indent="-228600" eaLnBrk="0" hangingPunct="0">
                <a:defRPr sz="3000">
                  <a:solidFill>
                    <a:srgbClr val="E3284A"/>
                  </a:solidFill>
                  <a:latin typeface="Arial" panose="020B0604020202020204" pitchFamily="34" charset="0"/>
                  <a:cs typeface="Arial" panose="020B0604020202020204" pitchFamily="34" charset="0"/>
                </a:defRPr>
              </a:lvl4pPr>
              <a:lvl5pPr marL="2057400" indent="-228600" eaLnBrk="0" hangingPunct="0">
                <a:defRPr sz="3000">
                  <a:solidFill>
                    <a:srgbClr val="E3284A"/>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3000">
                  <a:solidFill>
                    <a:srgbClr val="E3284A"/>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3000">
                  <a:solidFill>
                    <a:srgbClr val="E3284A"/>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3000">
                  <a:solidFill>
                    <a:srgbClr val="E3284A"/>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3000">
                  <a:solidFill>
                    <a:srgbClr val="E3284A"/>
                  </a:solidFill>
                  <a:latin typeface="Arial" panose="020B0604020202020204" pitchFamily="34" charset="0"/>
                  <a:cs typeface="Arial" panose="020B0604020202020204" pitchFamily="34" charset="0"/>
                </a:defRPr>
              </a:lvl9pPr>
            </a:lstStyle>
            <a:p>
              <a:pPr marL="0" marR="0" lvl="0" indent="0" defTabSz="914400" eaLnBrk="1" fontAlgn="base" latinLnBrk="0" hangingPunct="1">
                <a:lnSpc>
                  <a:spcPct val="100000"/>
                </a:lnSpc>
                <a:spcBef>
                  <a:spcPct val="50000"/>
                </a:spcBef>
                <a:spcAft>
                  <a:spcPct val="0"/>
                </a:spcAft>
                <a:buClrTx/>
                <a:buSzTx/>
                <a:buFontTx/>
                <a:buNone/>
                <a:tabLst/>
                <a:defRPr/>
              </a:pPr>
              <a:r>
                <a:rPr kumimoji="0" lang="en-GB" altLang="en-US" sz="20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rPr>
                <a:t>Module</a:t>
              </a:r>
            </a:p>
          </p:txBody>
        </p:sp>
        <p:grpSp>
          <p:nvGrpSpPr>
            <p:cNvPr id="38" name="Group 10">
              <a:extLst>
                <a:ext uri="{FF2B5EF4-FFF2-40B4-BE49-F238E27FC236}">
                  <a16:creationId xmlns:a16="http://schemas.microsoft.com/office/drawing/2014/main" id="{404C0B1C-EBBD-490A-BD75-54606DC87A13}"/>
                </a:ext>
              </a:extLst>
            </p:cNvPr>
            <p:cNvGrpSpPr>
              <a:grpSpLocks/>
            </p:cNvGrpSpPr>
            <p:nvPr/>
          </p:nvGrpSpPr>
          <p:grpSpPr bwMode="auto">
            <a:xfrm>
              <a:off x="2260598" y="2918265"/>
              <a:ext cx="1681843" cy="1218079"/>
              <a:chOff x="2369458" y="2918265"/>
              <a:chExt cx="1681843" cy="1218079"/>
            </a:xfrm>
          </p:grpSpPr>
          <p:sp>
            <p:nvSpPr>
              <p:cNvPr id="44" name="Oval 2">
                <a:extLst>
                  <a:ext uri="{FF2B5EF4-FFF2-40B4-BE49-F238E27FC236}">
                    <a16:creationId xmlns:a16="http://schemas.microsoft.com/office/drawing/2014/main" id="{5F3A3D9C-EDC3-47E8-B567-30C3BC53F97F}"/>
                  </a:ext>
                </a:extLst>
              </p:cNvPr>
              <p:cNvSpPr>
                <a:spLocks noChangeArrowheads="1"/>
              </p:cNvSpPr>
              <p:nvPr/>
            </p:nvSpPr>
            <p:spPr bwMode="auto">
              <a:xfrm>
                <a:off x="2369458" y="2918265"/>
                <a:ext cx="1681843" cy="1218079"/>
              </a:xfrm>
              <a:prstGeom prst="ellipse">
                <a:avLst/>
              </a:prstGeom>
              <a:solidFill>
                <a:srgbClr val="FD7FEB"/>
              </a:solidFill>
              <a:ln w="9525" algn="ctr">
                <a:solidFill>
                  <a:srgbClr val="000000"/>
                </a:solidFill>
                <a:round/>
                <a:headEnd/>
                <a:tailEnd/>
              </a:ln>
            </p:spPr>
            <p:txBody>
              <a:bodyPr/>
              <a:lstStyle>
                <a:lvl1pPr defTabSz="1520825" eaLnBrk="0" hangingPunct="0">
                  <a:defRPr sz="3000">
                    <a:solidFill>
                      <a:srgbClr val="E3284A"/>
                    </a:solidFill>
                    <a:latin typeface="Arial" panose="020B0604020202020204" pitchFamily="34" charset="0"/>
                    <a:cs typeface="Arial" panose="020B0604020202020204" pitchFamily="34" charset="0"/>
                  </a:defRPr>
                </a:lvl1pPr>
                <a:lvl2pPr marL="742950" indent="-285750" defTabSz="1520825" eaLnBrk="0" hangingPunct="0">
                  <a:defRPr sz="3000">
                    <a:solidFill>
                      <a:srgbClr val="E3284A"/>
                    </a:solidFill>
                    <a:latin typeface="Arial" panose="020B0604020202020204" pitchFamily="34" charset="0"/>
                    <a:cs typeface="Arial" panose="020B0604020202020204" pitchFamily="34" charset="0"/>
                  </a:defRPr>
                </a:lvl2pPr>
                <a:lvl3pPr marL="1143000" indent="-228600" defTabSz="1520825" eaLnBrk="0" hangingPunct="0">
                  <a:defRPr sz="3000">
                    <a:solidFill>
                      <a:srgbClr val="E3284A"/>
                    </a:solidFill>
                    <a:latin typeface="Arial" panose="020B0604020202020204" pitchFamily="34" charset="0"/>
                    <a:cs typeface="Arial" panose="020B0604020202020204" pitchFamily="34" charset="0"/>
                  </a:defRPr>
                </a:lvl3pPr>
                <a:lvl4pPr marL="1600200" indent="-228600" defTabSz="1520825" eaLnBrk="0" hangingPunct="0">
                  <a:defRPr sz="3000">
                    <a:solidFill>
                      <a:srgbClr val="E3284A"/>
                    </a:solidFill>
                    <a:latin typeface="Arial" panose="020B0604020202020204" pitchFamily="34" charset="0"/>
                    <a:cs typeface="Arial" panose="020B0604020202020204" pitchFamily="34" charset="0"/>
                  </a:defRPr>
                </a:lvl4pPr>
                <a:lvl5pPr marL="2057400" indent="-228600" defTabSz="1520825" eaLnBrk="0" hangingPunct="0">
                  <a:defRPr sz="3000">
                    <a:solidFill>
                      <a:srgbClr val="E3284A"/>
                    </a:solidFill>
                    <a:latin typeface="Arial" panose="020B0604020202020204" pitchFamily="34" charset="0"/>
                    <a:cs typeface="Arial" panose="020B0604020202020204" pitchFamily="34" charset="0"/>
                  </a:defRPr>
                </a:lvl5pPr>
                <a:lvl6pPr marL="2514600" indent="-228600" defTabSz="1520825" eaLnBrk="0" fontAlgn="base" hangingPunct="0">
                  <a:spcBef>
                    <a:spcPct val="0"/>
                  </a:spcBef>
                  <a:spcAft>
                    <a:spcPct val="0"/>
                  </a:spcAft>
                  <a:defRPr sz="3000">
                    <a:solidFill>
                      <a:srgbClr val="E3284A"/>
                    </a:solidFill>
                    <a:latin typeface="Arial" panose="020B0604020202020204" pitchFamily="34" charset="0"/>
                    <a:cs typeface="Arial" panose="020B0604020202020204" pitchFamily="34" charset="0"/>
                  </a:defRPr>
                </a:lvl6pPr>
                <a:lvl7pPr marL="2971800" indent="-228600" defTabSz="1520825" eaLnBrk="0" fontAlgn="base" hangingPunct="0">
                  <a:spcBef>
                    <a:spcPct val="0"/>
                  </a:spcBef>
                  <a:spcAft>
                    <a:spcPct val="0"/>
                  </a:spcAft>
                  <a:defRPr sz="3000">
                    <a:solidFill>
                      <a:srgbClr val="E3284A"/>
                    </a:solidFill>
                    <a:latin typeface="Arial" panose="020B0604020202020204" pitchFamily="34" charset="0"/>
                    <a:cs typeface="Arial" panose="020B0604020202020204" pitchFamily="34" charset="0"/>
                  </a:defRPr>
                </a:lvl7pPr>
                <a:lvl8pPr marL="3429000" indent="-228600" defTabSz="1520825" eaLnBrk="0" fontAlgn="base" hangingPunct="0">
                  <a:spcBef>
                    <a:spcPct val="0"/>
                  </a:spcBef>
                  <a:spcAft>
                    <a:spcPct val="0"/>
                  </a:spcAft>
                  <a:defRPr sz="3000">
                    <a:solidFill>
                      <a:srgbClr val="E3284A"/>
                    </a:solidFill>
                    <a:latin typeface="Arial" panose="020B0604020202020204" pitchFamily="34" charset="0"/>
                    <a:cs typeface="Arial" panose="020B0604020202020204" pitchFamily="34" charset="0"/>
                  </a:defRPr>
                </a:lvl8pPr>
                <a:lvl9pPr marL="3886200" indent="-228600" defTabSz="1520825" eaLnBrk="0" fontAlgn="base" hangingPunct="0">
                  <a:spcBef>
                    <a:spcPct val="0"/>
                  </a:spcBef>
                  <a:spcAft>
                    <a:spcPct val="0"/>
                  </a:spcAft>
                  <a:defRPr sz="3000">
                    <a:solidFill>
                      <a:srgbClr val="E3284A"/>
                    </a:solidFill>
                    <a:latin typeface="Arial" panose="020B0604020202020204" pitchFamily="34" charset="0"/>
                    <a:cs typeface="Arial" panose="020B0604020202020204" pitchFamily="34" charset="0"/>
                  </a:defRPr>
                </a:lvl9pPr>
              </a:lstStyle>
              <a:p>
                <a:pPr marL="0" marR="0" lvl="0" indent="0" defTabSz="1520825" eaLnBrk="1" fontAlgn="base" latinLnBrk="0" hangingPunct="1">
                  <a:lnSpc>
                    <a:spcPct val="100000"/>
                  </a:lnSpc>
                  <a:spcBef>
                    <a:spcPct val="0"/>
                  </a:spcBef>
                  <a:spcAft>
                    <a:spcPct val="0"/>
                  </a:spcAft>
                  <a:buClrTx/>
                  <a:buSzTx/>
                  <a:buFontTx/>
                  <a:buNone/>
                  <a:tabLst/>
                  <a:defRPr/>
                </a:pPr>
                <a:endParaRPr kumimoji="0" lang="en-US" altLang="en-US" sz="3000" b="0" i="0" u="none" strike="noStrike" kern="0" cap="none" spc="0" normalizeH="0" baseline="0" noProof="0">
                  <a:ln>
                    <a:noFill/>
                  </a:ln>
                  <a:solidFill>
                    <a:srgbClr val="E3284A"/>
                  </a:solidFill>
                  <a:effectLst/>
                  <a:uLnTx/>
                  <a:uFillTx/>
                  <a:latin typeface="Arial" panose="020B0604020202020204" pitchFamily="34" charset="0"/>
                  <a:cs typeface="Arial" panose="020B0604020202020204" pitchFamily="34" charset="0"/>
                </a:endParaRPr>
              </a:p>
            </p:txBody>
          </p:sp>
          <p:sp>
            <p:nvSpPr>
              <p:cNvPr id="45" name="TextBox 1">
                <a:extLst>
                  <a:ext uri="{FF2B5EF4-FFF2-40B4-BE49-F238E27FC236}">
                    <a16:creationId xmlns:a16="http://schemas.microsoft.com/office/drawing/2014/main" id="{1BAEAF7F-6ED6-4809-8F54-10088634FD39}"/>
                  </a:ext>
                </a:extLst>
              </p:cNvPr>
              <p:cNvSpPr txBox="1">
                <a:spLocks noChangeArrowheads="1"/>
              </p:cNvSpPr>
              <p:nvPr/>
            </p:nvSpPr>
            <p:spPr bwMode="auto">
              <a:xfrm>
                <a:off x="2423348" y="3245660"/>
                <a:ext cx="159691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000">
                    <a:solidFill>
                      <a:srgbClr val="E3284A"/>
                    </a:solidFill>
                    <a:latin typeface="Arial" panose="020B0604020202020204" pitchFamily="34" charset="0"/>
                    <a:cs typeface="Arial" panose="020B0604020202020204" pitchFamily="34" charset="0"/>
                  </a:defRPr>
                </a:lvl1pPr>
                <a:lvl2pPr marL="742950" indent="-285750" eaLnBrk="0" hangingPunct="0">
                  <a:defRPr sz="3000">
                    <a:solidFill>
                      <a:srgbClr val="E3284A"/>
                    </a:solidFill>
                    <a:latin typeface="Arial" panose="020B0604020202020204" pitchFamily="34" charset="0"/>
                    <a:cs typeface="Arial" panose="020B0604020202020204" pitchFamily="34" charset="0"/>
                  </a:defRPr>
                </a:lvl2pPr>
                <a:lvl3pPr marL="1143000" indent="-228600" eaLnBrk="0" hangingPunct="0">
                  <a:defRPr sz="3000">
                    <a:solidFill>
                      <a:srgbClr val="E3284A"/>
                    </a:solidFill>
                    <a:latin typeface="Arial" panose="020B0604020202020204" pitchFamily="34" charset="0"/>
                    <a:cs typeface="Arial" panose="020B0604020202020204" pitchFamily="34" charset="0"/>
                  </a:defRPr>
                </a:lvl3pPr>
                <a:lvl4pPr marL="1600200" indent="-228600" eaLnBrk="0" hangingPunct="0">
                  <a:defRPr sz="3000">
                    <a:solidFill>
                      <a:srgbClr val="E3284A"/>
                    </a:solidFill>
                    <a:latin typeface="Arial" panose="020B0604020202020204" pitchFamily="34" charset="0"/>
                    <a:cs typeface="Arial" panose="020B0604020202020204" pitchFamily="34" charset="0"/>
                  </a:defRPr>
                </a:lvl4pPr>
                <a:lvl5pPr marL="2057400" indent="-228600" eaLnBrk="0" hangingPunct="0">
                  <a:defRPr sz="3000">
                    <a:solidFill>
                      <a:srgbClr val="E3284A"/>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3000">
                    <a:solidFill>
                      <a:srgbClr val="E3284A"/>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3000">
                    <a:solidFill>
                      <a:srgbClr val="E3284A"/>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3000">
                    <a:solidFill>
                      <a:srgbClr val="E3284A"/>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3000">
                    <a:solidFill>
                      <a:srgbClr val="E3284A"/>
                    </a:solidFill>
                    <a:latin typeface="Arial" panose="020B0604020202020204" pitchFamily="34" charset="0"/>
                    <a:cs typeface="Arial" panose="020B0604020202020204"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GB" altLang="en-US" sz="32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rPr>
                  <a:t>Student</a:t>
                </a:r>
              </a:p>
            </p:txBody>
          </p:sp>
        </p:grpSp>
        <p:cxnSp>
          <p:nvCxnSpPr>
            <p:cNvPr id="39" name="Curved Connector 17">
              <a:extLst>
                <a:ext uri="{FF2B5EF4-FFF2-40B4-BE49-F238E27FC236}">
                  <a16:creationId xmlns:a16="http://schemas.microsoft.com/office/drawing/2014/main" id="{0428E895-E488-480C-920E-C35788256BEA}"/>
                </a:ext>
              </a:extLst>
            </p:cNvPr>
            <p:cNvCxnSpPr>
              <a:cxnSpLocks noChangeShapeType="1"/>
              <a:stCxn id="44" idx="7"/>
              <a:endCxn id="46" idx="3"/>
            </p:cNvCxnSpPr>
            <p:nvPr/>
          </p:nvCxnSpPr>
          <p:spPr bwMode="auto">
            <a:xfrm rot="5400000" flipH="1" flipV="1">
              <a:off x="3920554" y="2491112"/>
              <a:ext cx="381125" cy="829950"/>
            </a:xfrm>
            <a:prstGeom prst="curvedConnector3">
              <a:avLst>
                <a:gd name="adj1" fmla="val 50000"/>
              </a:avLst>
            </a:prstGeom>
            <a:noFill/>
            <a:ln w="9525" algn="ctr">
              <a:solidFill>
                <a:srgbClr val="000000"/>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 name="Curved Connector 19">
              <a:extLst>
                <a:ext uri="{FF2B5EF4-FFF2-40B4-BE49-F238E27FC236}">
                  <a16:creationId xmlns:a16="http://schemas.microsoft.com/office/drawing/2014/main" id="{9AE9B288-E392-423F-89C7-493BA86F6D8B}"/>
                </a:ext>
              </a:extLst>
            </p:cNvPr>
            <p:cNvCxnSpPr>
              <a:cxnSpLocks noChangeShapeType="1"/>
              <a:stCxn id="44" idx="6"/>
            </p:cNvCxnSpPr>
            <p:nvPr/>
          </p:nvCxnSpPr>
          <p:spPr bwMode="auto">
            <a:xfrm>
              <a:off x="3942441" y="3527305"/>
              <a:ext cx="829950" cy="431082"/>
            </a:xfrm>
            <a:prstGeom prst="curvedConnector3">
              <a:avLst>
                <a:gd name="adj1" fmla="val 50000"/>
              </a:avLst>
            </a:prstGeom>
            <a:noFill/>
            <a:ln w="9525" algn="ctr">
              <a:solidFill>
                <a:srgbClr val="000000"/>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1" name="Curved Connector 21">
              <a:extLst>
                <a:ext uri="{FF2B5EF4-FFF2-40B4-BE49-F238E27FC236}">
                  <a16:creationId xmlns:a16="http://schemas.microsoft.com/office/drawing/2014/main" id="{A4D25DFD-3EA5-45E2-9F37-0D26377780C9}"/>
                </a:ext>
              </a:extLst>
            </p:cNvPr>
            <p:cNvCxnSpPr>
              <a:cxnSpLocks noChangeShapeType="1"/>
              <a:stCxn id="44" idx="4"/>
              <a:endCxn id="32" idx="0"/>
            </p:cNvCxnSpPr>
            <p:nvPr/>
          </p:nvCxnSpPr>
          <p:spPr bwMode="auto">
            <a:xfrm rot="5400000">
              <a:off x="2556817" y="4440954"/>
              <a:ext cx="849314" cy="240093"/>
            </a:xfrm>
            <a:prstGeom prst="curvedConnector3">
              <a:avLst>
                <a:gd name="adj1" fmla="val 50000"/>
              </a:avLst>
            </a:prstGeom>
            <a:noFill/>
            <a:ln w="9525" algn="ctr">
              <a:solidFill>
                <a:srgbClr val="000000"/>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2" name="Curved Connector 23">
              <a:extLst>
                <a:ext uri="{FF2B5EF4-FFF2-40B4-BE49-F238E27FC236}">
                  <a16:creationId xmlns:a16="http://schemas.microsoft.com/office/drawing/2014/main" id="{E3EEE4A5-95BF-499B-A70E-272F858C73E2}"/>
                </a:ext>
              </a:extLst>
            </p:cNvPr>
            <p:cNvCxnSpPr>
              <a:cxnSpLocks noChangeShapeType="1"/>
              <a:stCxn id="44" idx="2"/>
              <a:endCxn id="36" idx="3"/>
            </p:cNvCxnSpPr>
            <p:nvPr/>
          </p:nvCxnSpPr>
          <p:spPr bwMode="auto">
            <a:xfrm rot="10800000" flipV="1">
              <a:off x="1540136" y="3527305"/>
              <a:ext cx="720464" cy="666930"/>
            </a:xfrm>
            <a:prstGeom prst="curvedConnector3">
              <a:avLst>
                <a:gd name="adj1" fmla="val 50000"/>
              </a:avLst>
            </a:prstGeom>
            <a:noFill/>
            <a:ln w="9525" algn="ctr">
              <a:solidFill>
                <a:srgbClr val="000000"/>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3" name="Curved Connector 27">
              <a:extLst>
                <a:ext uri="{FF2B5EF4-FFF2-40B4-BE49-F238E27FC236}">
                  <a16:creationId xmlns:a16="http://schemas.microsoft.com/office/drawing/2014/main" id="{A3F2A7F7-B66F-410D-8D27-C0C293A6CE17}"/>
                </a:ext>
              </a:extLst>
            </p:cNvPr>
            <p:cNvCxnSpPr>
              <a:cxnSpLocks noChangeShapeType="1"/>
              <a:stCxn id="44" idx="1"/>
            </p:cNvCxnSpPr>
            <p:nvPr/>
          </p:nvCxnSpPr>
          <p:spPr bwMode="auto">
            <a:xfrm rot="16200000" flipV="1">
              <a:off x="2119058" y="2708809"/>
              <a:ext cx="629465" cy="146216"/>
            </a:xfrm>
            <a:prstGeom prst="curvedConnector3">
              <a:avLst>
                <a:gd name="adj1" fmla="val 50000"/>
              </a:avLst>
            </a:prstGeom>
            <a:noFill/>
            <a:ln w="9525" algn="ctr">
              <a:solidFill>
                <a:srgbClr val="000000"/>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val="15429943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alpha val="50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408CF0-EB7C-4F5A-8F46-D71CB3CF573B}"/>
              </a:ext>
            </a:extLst>
          </p:cNvPr>
          <p:cNvSpPr>
            <a:spLocks noGrp="1"/>
          </p:cNvSpPr>
          <p:nvPr>
            <p:ph type="ctrTitle"/>
          </p:nvPr>
        </p:nvSpPr>
        <p:spPr>
          <a:xfrm>
            <a:off x="431999" y="544316"/>
            <a:ext cx="7188001" cy="865383"/>
          </a:xfrm>
          <a:solidFill>
            <a:schemeClr val="accent4"/>
          </a:solidFill>
        </p:spPr>
        <p:txBody>
          <a:bodyPr/>
          <a:lstStyle/>
          <a:p>
            <a:r>
              <a:rPr lang="en-GB" sz="2800"/>
              <a:t>Number of students declaring a disability at the OU</a:t>
            </a:r>
          </a:p>
        </p:txBody>
      </p:sp>
      <p:sp>
        <p:nvSpPr>
          <p:cNvPr id="4" name="Content Placeholder 3">
            <a:extLst>
              <a:ext uri="{FF2B5EF4-FFF2-40B4-BE49-F238E27FC236}">
                <a16:creationId xmlns:a16="http://schemas.microsoft.com/office/drawing/2014/main" id="{409C7E54-DBF5-4656-84E6-632E1C31C460}"/>
              </a:ext>
            </a:extLst>
          </p:cNvPr>
          <p:cNvSpPr>
            <a:spLocks noGrp="1"/>
          </p:cNvSpPr>
          <p:nvPr>
            <p:ph idx="1"/>
          </p:nvPr>
        </p:nvSpPr>
        <p:spPr>
          <a:xfrm>
            <a:off x="388801" y="1685859"/>
            <a:ext cx="7666793" cy="5048316"/>
          </a:xfrm>
        </p:spPr>
        <p:txBody>
          <a:bodyPr/>
          <a:lstStyle/>
          <a:p>
            <a:pPr marL="171450" indent="-171450">
              <a:buClr>
                <a:schemeClr val="accent3"/>
              </a:buClr>
              <a:buFont typeface="Arial" panose="020B0604020202020204" pitchFamily="34" charset="0"/>
              <a:buChar char="•"/>
            </a:pPr>
            <a:r>
              <a:rPr lang="en-US" sz="2400"/>
              <a:t>Proportion of students in the OU declaring a disability has increased year on year since 2010/11</a:t>
            </a:r>
          </a:p>
          <a:p>
            <a:pPr marL="171450" indent="-171450">
              <a:buClr>
                <a:schemeClr val="accent3"/>
              </a:buClr>
              <a:buFont typeface="Arial" panose="020B0604020202020204" pitchFamily="34" charset="0"/>
              <a:buChar char="•"/>
            </a:pPr>
            <a:r>
              <a:rPr lang="en-US" sz="2400"/>
              <a:t>In 19/20, 31000 students or 17.5% had a declared disability</a:t>
            </a:r>
          </a:p>
          <a:p>
            <a:pPr marL="171450" indent="-171450">
              <a:buClr>
                <a:schemeClr val="accent3"/>
              </a:buClr>
              <a:buFont typeface="Arial" panose="020B0604020202020204" pitchFamily="34" charset="0"/>
              <a:buChar char="•"/>
            </a:pPr>
            <a:r>
              <a:rPr lang="en-US" sz="2400"/>
              <a:t>Not all students declare so true figure is higher</a:t>
            </a:r>
          </a:p>
          <a:p>
            <a:endParaRPr lang="en-US" altLang="en-US" sz="2400" b="1">
              <a:solidFill>
                <a:schemeClr val="accent3"/>
              </a:solidFill>
            </a:endParaRPr>
          </a:p>
          <a:p>
            <a:pPr>
              <a:buClr>
                <a:schemeClr val="accent3"/>
              </a:buClr>
            </a:pPr>
            <a:endParaRPr lang="en-GB" sz="2400"/>
          </a:p>
          <a:p>
            <a:pPr marL="342900" indent="-342900">
              <a:buClr>
                <a:schemeClr val="accent4"/>
              </a:buClr>
              <a:buFont typeface="Arial" panose="020B0604020202020204" pitchFamily="34" charset="0"/>
              <a:buChar char="•"/>
            </a:pPr>
            <a:endParaRPr lang="en-GB" sz="2400"/>
          </a:p>
          <a:p>
            <a:pPr marL="342900" indent="-342900">
              <a:buClr>
                <a:schemeClr val="accent4"/>
              </a:buClr>
              <a:buFont typeface="Arial" panose="020B0604020202020204" pitchFamily="34" charset="0"/>
              <a:buChar char="•"/>
            </a:pPr>
            <a:endParaRPr lang="en-GB" sz="2400"/>
          </a:p>
          <a:p>
            <a:pPr marL="342900" indent="-342900">
              <a:buClr>
                <a:schemeClr val="accent4"/>
              </a:buClr>
              <a:buFont typeface="Arial" panose="020B0604020202020204" pitchFamily="34" charset="0"/>
              <a:buChar char="•"/>
            </a:pPr>
            <a:endParaRPr lang="en-GB" sz="2400"/>
          </a:p>
          <a:p>
            <a:pPr marL="342900" indent="-342900">
              <a:buClr>
                <a:schemeClr val="accent4"/>
              </a:buClr>
              <a:buFont typeface="Arial" panose="020B0604020202020204" pitchFamily="34" charset="0"/>
              <a:buChar char="•"/>
            </a:pPr>
            <a:endParaRPr lang="en-GB" sz="2400"/>
          </a:p>
          <a:p>
            <a:pPr>
              <a:buClr>
                <a:schemeClr val="accent4"/>
              </a:buClr>
            </a:pPr>
            <a:endParaRPr lang="en-GB" sz="2400"/>
          </a:p>
          <a:p>
            <a:endParaRPr lang="en-GB" sz="2400"/>
          </a:p>
        </p:txBody>
      </p:sp>
      <p:pic>
        <p:nvPicPr>
          <p:cNvPr id="5" name="Picture 4">
            <a:extLst>
              <a:ext uri="{FF2B5EF4-FFF2-40B4-BE49-F238E27FC236}">
                <a16:creationId xmlns:a16="http://schemas.microsoft.com/office/drawing/2014/main" id="{72600CD4-2A33-49E4-BDAD-C8CCCBABE79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4647" y="3974144"/>
            <a:ext cx="6515100" cy="2171700"/>
          </a:xfrm>
          <a:prstGeom prst="rect">
            <a:avLst/>
          </a:prstGeom>
        </p:spPr>
      </p:pic>
    </p:spTree>
    <p:extLst>
      <p:ext uri="{BB962C8B-B14F-4D97-AF65-F5344CB8AC3E}">
        <p14:creationId xmlns:p14="http://schemas.microsoft.com/office/powerpoint/2010/main" val="3234213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alpha val="50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408CF0-EB7C-4F5A-8F46-D71CB3CF573B}"/>
              </a:ext>
            </a:extLst>
          </p:cNvPr>
          <p:cNvSpPr>
            <a:spLocks noGrp="1"/>
          </p:cNvSpPr>
          <p:nvPr>
            <p:ph type="ctrTitle"/>
          </p:nvPr>
        </p:nvSpPr>
        <p:spPr>
          <a:xfrm>
            <a:off x="431999" y="544316"/>
            <a:ext cx="5835451" cy="865383"/>
          </a:xfrm>
          <a:solidFill>
            <a:schemeClr val="accent4"/>
          </a:solidFill>
        </p:spPr>
        <p:txBody>
          <a:bodyPr/>
          <a:lstStyle/>
          <a:p>
            <a:r>
              <a:rPr lang="en-GB" sz="2800"/>
              <a:t>Method and data collection</a:t>
            </a:r>
          </a:p>
        </p:txBody>
      </p:sp>
      <p:sp>
        <p:nvSpPr>
          <p:cNvPr id="4" name="Content Placeholder 3">
            <a:extLst>
              <a:ext uri="{FF2B5EF4-FFF2-40B4-BE49-F238E27FC236}">
                <a16:creationId xmlns:a16="http://schemas.microsoft.com/office/drawing/2014/main" id="{409C7E54-DBF5-4656-84E6-632E1C31C460}"/>
              </a:ext>
            </a:extLst>
          </p:cNvPr>
          <p:cNvSpPr>
            <a:spLocks noGrp="1"/>
          </p:cNvSpPr>
          <p:nvPr>
            <p:ph idx="1"/>
          </p:nvPr>
        </p:nvSpPr>
        <p:spPr>
          <a:xfrm>
            <a:off x="388802" y="1515732"/>
            <a:ext cx="6519010" cy="3206855"/>
          </a:xfrm>
        </p:spPr>
        <p:txBody>
          <a:bodyPr lIns="36000" tIns="36000" rIns="36000" bIns="36000" anchor="t"/>
          <a:lstStyle/>
          <a:p>
            <a:pPr marL="342900" indent="-342900">
              <a:lnSpc>
                <a:spcPct val="100000"/>
              </a:lnSpc>
              <a:spcAft>
                <a:spcPts val="1000"/>
              </a:spcAft>
              <a:buClr>
                <a:schemeClr val="accent4"/>
              </a:buClr>
              <a:buFont typeface="Arial" panose="020B0604020202020204" pitchFamily="34" charset="0"/>
              <a:buChar char="•"/>
            </a:pPr>
            <a:r>
              <a:rPr lang="en-GB" sz="2000"/>
              <a:t>Measuring accessibility practices and perceptions survey (MAPP 2019)</a:t>
            </a:r>
            <a:br>
              <a:rPr lang="en-GB" sz="2000"/>
            </a:br>
            <a:r>
              <a:rPr lang="en-GB" sz="2000"/>
              <a:t>‘I have adapted my tuition practice to respond to a disabled student's need’</a:t>
            </a:r>
            <a:endParaRPr lang="en-GB" sz="2100"/>
          </a:p>
          <a:p>
            <a:pPr marL="342900" indent="-342900">
              <a:lnSpc>
                <a:spcPct val="100000"/>
              </a:lnSpc>
              <a:spcAft>
                <a:spcPts val="1000"/>
              </a:spcAft>
              <a:buClr>
                <a:schemeClr val="accent4"/>
              </a:buClr>
              <a:buFont typeface="Arial" panose="020B0604020202020204" pitchFamily="34" charset="0"/>
              <a:buChar char="•"/>
            </a:pPr>
            <a:r>
              <a:rPr lang="en-GB" sz="2000" b="1">
                <a:solidFill>
                  <a:schemeClr val="accent4"/>
                </a:solidFill>
              </a:rPr>
              <a:t>ALL: 292 responses, 85% agreed, 212 examples</a:t>
            </a:r>
            <a:br>
              <a:rPr lang="en-GB" sz="2000" b="1">
                <a:solidFill>
                  <a:schemeClr val="accent4"/>
                </a:solidFill>
              </a:rPr>
            </a:br>
            <a:r>
              <a:rPr lang="en-GB" sz="2000" b="1">
                <a:solidFill>
                  <a:schemeClr val="accent4"/>
                </a:solidFill>
              </a:rPr>
              <a:t>STEM: ≈ 100 responses, 84% agreed, 71 examples</a:t>
            </a:r>
          </a:p>
          <a:p>
            <a:pPr marL="342900" indent="-342900">
              <a:spcAft>
                <a:spcPts val="1000"/>
              </a:spcAft>
              <a:buClr>
                <a:schemeClr val="accent4"/>
              </a:buClr>
              <a:buFont typeface="Arial" panose="020B0604020202020204" pitchFamily="34" charset="0"/>
              <a:buChar char="•"/>
            </a:pPr>
            <a:r>
              <a:rPr lang="en-GB" sz="2000" b="1">
                <a:solidFill>
                  <a:schemeClr val="accent4"/>
                </a:solidFill>
              </a:rPr>
              <a:t>24 STEM tutors interviewed (mainly Level 1), one Educational advisor from student support</a:t>
            </a:r>
            <a:endParaRPr lang="en-GB" sz="2000">
              <a:solidFill>
                <a:schemeClr val="accent4"/>
              </a:solidFill>
            </a:endParaRPr>
          </a:p>
        </p:txBody>
      </p:sp>
      <p:pic>
        <p:nvPicPr>
          <p:cNvPr id="5" name="Picture 4">
            <a:extLst>
              <a:ext uri="{FF2B5EF4-FFF2-40B4-BE49-F238E27FC236}">
                <a16:creationId xmlns:a16="http://schemas.microsoft.com/office/drawing/2014/main" id="{E4106149-C1B4-42F2-AB9D-1E44E4A6068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1792" y="2034178"/>
            <a:ext cx="1719575" cy="2576993"/>
          </a:xfrm>
          <a:prstGeom prst="rect">
            <a:avLst/>
          </a:prstGeom>
        </p:spPr>
      </p:pic>
      <p:sp>
        <p:nvSpPr>
          <p:cNvPr id="6" name="TextBox 5">
            <a:extLst>
              <a:ext uri="{FF2B5EF4-FFF2-40B4-BE49-F238E27FC236}">
                <a16:creationId xmlns:a16="http://schemas.microsoft.com/office/drawing/2014/main" id="{0EEF6EA8-3B5A-45F6-8F82-D0A26C2E8E11}"/>
              </a:ext>
            </a:extLst>
          </p:cNvPr>
          <p:cNvSpPr txBox="1"/>
          <p:nvPr/>
        </p:nvSpPr>
        <p:spPr>
          <a:xfrm>
            <a:off x="293749" y="4722587"/>
            <a:ext cx="7197804" cy="2031325"/>
          </a:xfrm>
          <a:prstGeom prst="rect">
            <a:avLst/>
          </a:prstGeom>
          <a:noFill/>
        </p:spPr>
        <p:txBody>
          <a:bodyPr wrap="none" rtlCol="0">
            <a:spAutoFit/>
          </a:bodyPr>
          <a:lstStyle/>
          <a:p>
            <a:pPr marL="342900" indent="-342900">
              <a:spcAft>
                <a:spcPts val="1000"/>
              </a:spcAft>
              <a:buClr>
                <a:schemeClr val="accent4"/>
              </a:buClr>
              <a:buFont typeface="Arial" panose="020B0604020202020204" pitchFamily="34" charset="0"/>
              <a:buChar char="•"/>
            </a:pPr>
            <a:r>
              <a:rPr lang="en-GB" sz="2000"/>
              <a:t>Interviews transcribed</a:t>
            </a:r>
          </a:p>
          <a:p>
            <a:pPr marL="342900" indent="-342900">
              <a:lnSpc>
                <a:spcPct val="100000"/>
              </a:lnSpc>
              <a:spcAft>
                <a:spcPts val="1000"/>
              </a:spcAft>
              <a:buClr>
                <a:schemeClr val="accent4"/>
              </a:buClr>
              <a:buFont typeface="Arial" panose="020B0604020202020204" pitchFamily="34" charset="0"/>
              <a:buChar char="•"/>
            </a:pPr>
            <a:r>
              <a:rPr lang="en-GB" sz="2000"/>
              <a:t>Found common approaches and more tailored approaches</a:t>
            </a:r>
          </a:p>
          <a:p>
            <a:pPr marL="342900" indent="-342900">
              <a:lnSpc>
                <a:spcPct val="100000"/>
              </a:lnSpc>
              <a:spcAft>
                <a:spcPts val="1000"/>
              </a:spcAft>
              <a:buClr>
                <a:schemeClr val="accent4"/>
              </a:buClr>
              <a:buFont typeface="Arial" panose="020B0604020202020204" pitchFamily="34" charset="0"/>
              <a:buChar char="•"/>
            </a:pPr>
            <a:r>
              <a:rPr lang="en-GB" sz="2000"/>
              <a:t>Interviewees not fully representative of STEM </a:t>
            </a:r>
            <a:br>
              <a:rPr lang="en-GB" sz="2000"/>
            </a:br>
            <a:r>
              <a:rPr lang="en-GB" sz="2000"/>
              <a:t>(Engineering least-well represented)</a:t>
            </a:r>
          </a:p>
          <a:p>
            <a:endParaRPr lang="en-GB" sz="2100"/>
          </a:p>
        </p:txBody>
      </p:sp>
      <p:sp>
        <p:nvSpPr>
          <p:cNvPr id="7" name="TextBox 6">
            <a:extLst>
              <a:ext uri="{FF2B5EF4-FFF2-40B4-BE49-F238E27FC236}">
                <a16:creationId xmlns:a16="http://schemas.microsoft.com/office/drawing/2014/main" id="{2B8D773F-4A2B-4138-BFDE-A40E895B91B3}"/>
              </a:ext>
            </a:extLst>
          </p:cNvPr>
          <p:cNvSpPr txBox="1"/>
          <p:nvPr/>
        </p:nvSpPr>
        <p:spPr>
          <a:xfrm>
            <a:off x="8715348" y="1832887"/>
            <a:ext cx="430887" cy="3038652"/>
          </a:xfrm>
          <a:prstGeom prst="rect">
            <a:avLst/>
          </a:prstGeom>
          <a:noFill/>
        </p:spPr>
        <p:txBody>
          <a:bodyPr vert="vert" wrap="none" rtlCol="0">
            <a:spAutoFit/>
          </a:bodyPr>
          <a:lstStyle/>
          <a:p>
            <a:r>
              <a:rPr lang="en-GB" sz="800"/>
              <a:t>Photo by Hillebrand Steve, U.S. Fish and Wildlife Service</a:t>
            </a:r>
          </a:p>
          <a:p>
            <a:r>
              <a:rPr lang="en-GB" sz="800">
                <a:hlinkClick r:id="rId4"/>
              </a:rPr>
              <a:t>https://pixnio.com/science/data-collection-writting-data-on-paper</a:t>
            </a:r>
            <a:r>
              <a:rPr lang="en-GB" sz="800"/>
              <a:t> </a:t>
            </a:r>
          </a:p>
        </p:txBody>
      </p:sp>
    </p:spTree>
    <p:extLst>
      <p:ext uri="{BB962C8B-B14F-4D97-AF65-F5344CB8AC3E}">
        <p14:creationId xmlns:p14="http://schemas.microsoft.com/office/powerpoint/2010/main" val="16136827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6630299-324C-4883-AD50-77A8E8B9D7D5}"/>
              </a:ext>
            </a:extLst>
          </p:cNvPr>
          <p:cNvSpPr>
            <a:spLocks noGrp="1"/>
          </p:cNvSpPr>
          <p:nvPr>
            <p:ph type="ctrTitle"/>
          </p:nvPr>
        </p:nvSpPr>
        <p:spPr/>
        <p:txBody>
          <a:bodyPr/>
          <a:lstStyle/>
          <a:p>
            <a:r>
              <a:rPr lang="en-US">
                <a:cs typeface="Arial"/>
              </a:rPr>
              <a:t>Common Approaches</a:t>
            </a:r>
            <a:endParaRPr lang="en-US" err="1"/>
          </a:p>
        </p:txBody>
      </p:sp>
    </p:spTree>
    <p:extLst>
      <p:ext uri="{BB962C8B-B14F-4D97-AF65-F5344CB8AC3E}">
        <p14:creationId xmlns:p14="http://schemas.microsoft.com/office/powerpoint/2010/main" val="2468121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alpha val="50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408CF0-EB7C-4F5A-8F46-D71CB3CF573B}"/>
              </a:ext>
            </a:extLst>
          </p:cNvPr>
          <p:cNvSpPr>
            <a:spLocks noGrp="1"/>
          </p:cNvSpPr>
          <p:nvPr>
            <p:ph type="ctrTitle"/>
          </p:nvPr>
        </p:nvSpPr>
        <p:spPr>
          <a:xfrm>
            <a:off x="431999" y="544316"/>
            <a:ext cx="6695311" cy="865383"/>
          </a:xfrm>
          <a:solidFill>
            <a:schemeClr val="accent1"/>
          </a:solidFill>
        </p:spPr>
        <p:txBody>
          <a:bodyPr/>
          <a:lstStyle/>
          <a:p>
            <a:r>
              <a:rPr lang="en-GB" sz="2800" b="0">
                <a:ea typeface="+mj-lt"/>
                <a:cs typeface="+mj-lt"/>
              </a:rPr>
              <a:t>Consider the format of documents</a:t>
            </a:r>
            <a:endParaRPr lang="en-US"/>
          </a:p>
        </p:txBody>
      </p:sp>
      <p:sp>
        <p:nvSpPr>
          <p:cNvPr id="4" name="Content Placeholder 3">
            <a:extLst>
              <a:ext uri="{FF2B5EF4-FFF2-40B4-BE49-F238E27FC236}">
                <a16:creationId xmlns:a16="http://schemas.microsoft.com/office/drawing/2014/main" id="{409C7E54-DBF5-4656-84E6-632E1C31C460}"/>
              </a:ext>
            </a:extLst>
          </p:cNvPr>
          <p:cNvSpPr>
            <a:spLocks noGrp="1"/>
          </p:cNvSpPr>
          <p:nvPr>
            <p:ph idx="1"/>
          </p:nvPr>
        </p:nvSpPr>
        <p:spPr>
          <a:xfrm>
            <a:off x="388801" y="1590832"/>
            <a:ext cx="7911820" cy="4982358"/>
          </a:xfrm>
        </p:spPr>
        <p:txBody>
          <a:bodyPr lIns="36000" tIns="36000" rIns="36000" bIns="36000" anchor="t"/>
          <a:lstStyle/>
          <a:p>
            <a:pPr marL="342900" indent="-342900">
              <a:lnSpc>
                <a:spcPct val="100000"/>
              </a:lnSpc>
              <a:buClr>
                <a:schemeClr val="accent4"/>
              </a:buClr>
              <a:buFont typeface="Wingdings" panose="05000000000000000000" pitchFamily="2" charset="2"/>
              <a:buChar char="Ø"/>
            </a:pPr>
            <a:r>
              <a:rPr lang="en-GB" sz="2000">
                <a:cs typeface="Arial"/>
              </a:rPr>
              <a:t>Type face</a:t>
            </a:r>
          </a:p>
          <a:p>
            <a:pPr marL="342900" indent="-342900">
              <a:lnSpc>
                <a:spcPct val="100000"/>
              </a:lnSpc>
              <a:buClr>
                <a:schemeClr val="accent4"/>
              </a:buClr>
              <a:buFont typeface="Wingdings" panose="05000000000000000000" pitchFamily="2" charset="2"/>
              <a:buChar char="Ø"/>
            </a:pPr>
            <a:r>
              <a:rPr lang="en-GB" sz="2000">
                <a:cs typeface="Arial"/>
              </a:rPr>
              <a:t>Large font</a:t>
            </a:r>
          </a:p>
          <a:p>
            <a:pPr marL="342900" indent="-342900">
              <a:lnSpc>
                <a:spcPct val="100000"/>
              </a:lnSpc>
              <a:buClr>
                <a:schemeClr val="accent4"/>
              </a:buClr>
              <a:buFont typeface="Wingdings" panose="05000000000000000000" pitchFamily="2" charset="2"/>
              <a:buChar char="Ø"/>
            </a:pPr>
            <a:r>
              <a:rPr lang="en-GB" sz="2000">
                <a:cs typeface="Arial"/>
              </a:rPr>
              <a:t>Avoid italics</a:t>
            </a:r>
          </a:p>
          <a:p>
            <a:pPr marL="342900" indent="-342900">
              <a:lnSpc>
                <a:spcPct val="100000"/>
              </a:lnSpc>
              <a:buClr>
                <a:schemeClr val="accent4"/>
              </a:buClr>
              <a:buFont typeface="Wingdings" panose="05000000000000000000" pitchFamily="2" charset="2"/>
              <a:buChar char="Ø"/>
            </a:pPr>
            <a:r>
              <a:rPr lang="en-GB" sz="2000">
                <a:cs typeface="Arial"/>
              </a:rPr>
              <a:t>Colour background and colour contrast</a:t>
            </a:r>
          </a:p>
          <a:p>
            <a:pPr marL="342900" indent="-342900">
              <a:lnSpc>
                <a:spcPct val="100000"/>
              </a:lnSpc>
              <a:buClr>
                <a:schemeClr val="accent4"/>
              </a:buClr>
              <a:buFont typeface="Wingdings" panose="05000000000000000000" pitchFamily="2" charset="2"/>
              <a:buChar char="Ø"/>
            </a:pPr>
            <a:r>
              <a:rPr lang="en-GB" sz="2000">
                <a:cs typeface="Arial"/>
              </a:rPr>
              <a:t>Marking PDFs - feedback in document suitable for screen readers</a:t>
            </a:r>
          </a:p>
          <a:p>
            <a:pPr marL="342900" indent="-342900">
              <a:lnSpc>
                <a:spcPct val="100000"/>
              </a:lnSpc>
              <a:buClr>
                <a:schemeClr val="accent4"/>
              </a:buClr>
              <a:buFont typeface="Wingdings" panose="05000000000000000000" pitchFamily="2" charset="2"/>
              <a:buChar char="Ø"/>
            </a:pPr>
            <a:r>
              <a:rPr lang="en-GB" sz="2000">
                <a:cs typeface="Arial"/>
              </a:rPr>
              <a:t>Diagram descriptions covering the main learning points</a:t>
            </a:r>
          </a:p>
          <a:p>
            <a:pPr marL="342900" indent="-342900">
              <a:lnSpc>
                <a:spcPct val="100000"/>
              </a:lnSpc>
              <a:buClr>
                <a:schemeClr val="accent4"/>
              </a:buClr>
              <a:buFont typeface="Wingdings" panose="05000000000000000000" pitchFamily="2" charset="2"/>
              <a:buChar char="Ø"/>
            </a:pPr>
            <a:endParaRPr lang="en-GB" sz="2000">
              <a:cs typeface="Arial"/>
            </a:endParaRPr>
          </a:p>
          <a:p>
            <a:pPr marL="342900" indent="-342900">
              <a:lnSpc>
                <a:spcPct val="100000"/>
              </a:lnSpc>
              <a:buClr>
                <a:schemeClr val="accent4"/>
              </a:buClr>
              <a:buFont typeface="Wingdings" panose="05000000000000000000" pitchFamily="2" charset="2"/>
              <a:buChar char="Ø"/>
            </a:pPr>
            <a:r>
              <a:rPr lang="en-GB" sz="2000">
                <a:cs typeface="Arial"/>
              </a:rPr>
              <a:t>Ideally create documents that students can easily change the format themselves, e.g. using ‘styles’ in Word</a:t>
            </a:r>
          </a:p>
          <a:p>
            <a:pPr marL="342900" indent="-342900">
              <a:lnSpc>
                <a:spcPct val="100000"/>
              </a:lnSpc>
              <a:buClr>
                <a:schemeClr val="accent4"/>
              </a:buClr>
              <a:buFont typeface="Arial" panose="020B0604020202020204" pitchFamily="34" charset="0"/>
              <a:buChar char="•"/>
            </a:pPr>
            <a:endParaRPr lang="en-GB" sz="2200">
              <a:cs typeface="Arial"/>
            </a:endParaRPr>
          </a:p>
          <a:p>
            <a:pPr marL="342900" indent="-342900">
              <a:lnSpc>
                <a:spcPct val="150000"/>
              </a:lnSpc>
              <a:buClr>
                <a:schemeClr val="accent4"/>
              </a:buClr>
              <a:buFont typeface="Arial" panose="020B0604020202020204" pitchFamily="34" charset="0"/>
              <a:buChar char="•"/>
            </a:pPr>
            <a:endParaRPr lang="en-GB" sz="2200">
              <a:cs typeface="Arial"/>
            </a:endParaRPr>
          </a:p>
          <a:p>
            <a:pPr marL="342900" indent="-342900">
              <a:buClr>
                <a:schemeClr val="accent4"/>
              </a:buClr>
              <a:buFont typeface="Arial" panose="020B0604020202020204" pitchFamily="34" charset="0"/>
              <a:buChar char="•"/>
            </a:pPr>
            <a:endParaRPr lang="en-GB" sz="2200"/>
          </a:p>
          <a:p>
            <a:pPr marL="342900" indent="-342900">
              <a:buClr>
                <a:schemeClr val="accent4"/>
              </a:buClr>
              <a:buFont typeface="Arial" panose="020B0604020202020204" pitchFamily="34" charset="0"/>
              <a:buChar char="•"/>
            </a:pPr>
            <a:endParaRPr lang="en-GB" sz="2200"/>
          </a:p>
          <a:p>
            <a:pPr marL="342900" indent="-342900">
              <a:buClr>
                <a:schemeClr val="accent4"/>
              </a:buClr>
              <a:buFont typeface="Arial" panose="020B0604020202020204" pitchFamily="34" charset="0"/>
              <a:buChar char="•"/>
            </a:pPr>
            <a:endParaRPr lang="en-GB" sz="2200"/>
          </a:p>
          <a:p>
            <a:pPr marL="342900" indent="-342900">
              <a:buClr>
                <a:schemeClr val="accent4"/>
              </a:buClr>
              <a:buFont typeface="Arial" panose="020B0604020202020204" pitchFamily="34" charset="0"/>
              <a:buChar char="•"/>
            </a:pPr>
            <a:endParaRPr lang="en-GB" sz="2200"/>
          </a:p>
          <a:p>
            <a:pPr marL="342900" indent="-342900">
              <a:buClr>
                <a:schemeClr val="accent4"/>
              </a:buClr>
              <a:buFont typeface="Arial" panose="020B0604020202020204" pitchFamily="34" charset="0"/>
              <a:buChar char="•"/>
            </a:pPr>
            <a:endParaRPr lang="en-GB" sz="2200"/>
          </a:p>
          <a:p>
            <a:pPr marL="342900" indent="-342900">
              <a:buClr>
                <a:schemeClr val="accent4"/>
              </a:buClr>
              <a:buChar char="•"/>
            </a:pPr>
            <a:endParaRPr lang="en-GB" sz="2200">
              <a:cs typeface="Arial"/>
            </a:endParaRPr>
          </a:p>
          <a:p>
            <a:pPr>
              <a:buClr>
                <a:srgbClr val="F26522"/>
              </a:buClr>
            </a:pPr>
            <a:endParaRPr lang="en-GB" sz="2200">
              <a:cs typeface="Arial"/>
            </a:endParaRPr>
          </a:p>
          <a:p>
            <a:endParaRPr lang="en-GB" sz="2200">
              <a:cs typeface="Arial"/>
            </a:endParaRPr>
          </a:p>
        </p:txBody>
      </p:sp>
    </p:spTree>
    <p:extLst>
      <p:ext uri="{BB962C8B-B14F-4D97-AF65-F5344CB8AC3E}">
        <p14:creationId xmlns:p14="http://schemas.microsoft.com/office/powerpoint/2010/main" val="1852515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alpha val="50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408CF0-EB7C-4F5A-8F46-D71CB3CF573B}"/>
              </a:ext>
            </a:extLst>
          </p:cNvPr>
          <p:cNvSpPr>
            <a:spLocks noGrp="1"/>
          </p:cNvSpPr>
          <p:nvPr>
            <p:ph type="ctrTitle"/>
          </p:nvPr>
        </p:nvSpPr>
        <p:spPr>
          <a:xfrm>
            <a:off x="431999" y="544316"/>
            <a:ext cx="6695311" cy="865383"/>
          </a:xfrm>
          <a:solidFill>
            <a:schemeClr val="accent1"/>
          </a:solidFill>
        </p:spPr>
        <p:txBody>
          <a:bodyPr/>
          <a:lstStyle/>
          <a:p>
            <a:r>
              <a:rPr lang="en-GB" sz="2800" b="0">
                <a:ea typeface="+mj-lt"/>
                <a:cs typeface="+mj-lt"/>
              </a:rPr>
              <a:t>Preparation / support for tutorials</a:t>
            </a:r>
            <a:endParaRPr lang="en-US"/>
          </a:p>
        </p:txBody>
      </p:sp>
      <p:sp>
        <p:nvSpPr>
          <p:cNvPr id="4" name="Content Placeholder 3">
            <a:extLst>
              <a:ext uri="{FF2B5EF4-FFF2-40B4-BE49-F238E27FC236}">
                <a16:creationId xmlns:a16="http://schemas.microsoft.com/office/drawing/2014/main" id="{409C7E54-DBF5-4656-84E6-632E1C31C460}"/>
              </a:ext>
            </a:extLst>
          </p:cNvPr>
          <p:cNvSpPr>
            <a:spLocks noGrp="1"/>
          </p:cNvSpPr>
          <p:nvPr>
            <p:ph idx="1"/>
          </p:nvPr>
        </p:nvSpPr>
        <p:spPr>
          <a:xfrm>
            <a:off x="388801" y="1590832"/>
            <a:ext cx="7795829" cy="4982358"/>
          </a:xfrm>
        </p:spPr>
        <p:txBody>
          <a:bodyPr lIns="36000" tIns="36000" rIns="36000" bIns="36000" anchor="t"/>
          <a:lstStyle/>
          <a:p>
            <a:pPr marL="342900" indent="-342900">
              <a:lnSpc>
                <a:spcPct val="100000"/>
              </a:lnSpc>
              <a:buClr>
                <a:schemeClr val="accent4"/>
              </a:buClr>
              <a:buFont typeface="Arial" panose="020B0604020202020204" pitchFamily="34" charset="0"/>
              <a:buChar char="•"/>
            </a:pPr>
            <a:r>
              <a:rPr lang="en-GB" sz="2200">
                <a:ea typeface="+mn-lt"/>
                <a:cs typeface="+mn-lt"/>
              </a:rPr>
              <a:t>Opportunity for 1:1 run through before tutorial and talk through issues afterwards </a:t>
            </a:r>
          </a:p>
          <a:p>
            <a:pPr marL="342900" indent="-342900">
              <a:lnSpc>
                <a:spcPct val="100000"/>
              </a:lnSpc>
              <a:buClr>
                <a:schemeClr val="accent4"/>
              </a:buClr>
              <a:buFont typeface="Arial" panose="020B0604020202020204" pitchFamily="34" charset="0"/>
              <a:buChar char="•"/>
            </a:pPr>
            <a:r>
              <a:rPr lang="en-GB" sz="2200">
                <a:cs typeface="Arial"/>
              </a:rPr>
              <a:t>Materials may be provided in advance (slides and/or notes on the main points the tutor will make)</a:t>
            </a:r>
          </a:p>
          <a:p>
            <a:pPr marL="342900" indent="-342900">
              <a:lnSpc>
                <a:spcPct val="100000"/>
              </a:lnSpc>
              <a:buClr>
                <a:schemeClr val="accent4"/>
              </a:buClr>
              <a:buFont typeface="Arial" panose="020B0604020202020204" pitchFamily="34" charset="0"/>
              <a:buChar char="•"/>
            </a:pPr>
            <a:r>
              <a:rPr lang="en-GB" sz="2200">
                <a:cs typeface="Arial"/>
              </a:rPr>
              <a:t>Reassure anxious students – ok to be silent</a:t>
            </a:r>
          </a:p>
          <a:p>
            <a:pPr marL="342900" indent="-342900">
              <a:lnSpc>
                <a:spcPct val="100000"/>
              </a:lnSpc>
              <a:buClr>
                <a:schemeClr val="accent4"/>
              </a:buClr>
              <a:buFont typeface="Arial" panose="020B0604020202020204" pitchFamily="34" charset="0"/>
              <a:buChar char="•"/>
            </a:pPr>
            <a:r>
              <a:rPr lang="en-GB" sz="2200">
                <a:cs typeface="Arial"/>
              </a:rPr>
              <a:t>Polls instead of chat for student feedback</a:t>
            </a:r>
          </a:p>
          <a:p>
            <a:pPr marL="342900" indent="-342900">
              <a:lnSpc>
                <a:spcPct val="100000"/>
              </a:lnSpc>
              <a:buClr>
                <a:schemeClr val="accent4"/>
              </a:buClr>
              <a:buFont typeface="Arial" panose="020B0604020202020204" pitchFamily="34" charset="0"/>
              <a:buChar char="•"/>
            </a:pPr>
            <a:r>
              <a:rPr lang="en-GB" sz="2200">
                <a:cs typeface="Arial"/>
              </a:rPr>
              <a:t>Pacing </a:t>
            </a:r>
          </a:p>
          <a:p>
            <a:pPr marL="342900" indent="-342900">
              <a:lnSpc>
                <a:spcPct val="100000"/>
              </a:lnSpc>
              <a:buClr>
                <a:schemeClr val="accent4"/>
              </a:buClr>
              <a:buFont typeface="Arial" panose="020B0604020202020204" pitchFamily="34" charset="0"/>
              <a:buChar char="•"/>
            </a:pPr>
            <a:r>
              <a:rPr lang="en-GB" sz="2200">
                <a:cs typeface="Arial"/>
              </a:rPr>
              <a:t>Webcam for lipreaders</a:t>
            </a:r>
          </a:p>
          <a:p>
            <a:pPr marL="342900" indent="-342900">
              <a:lnSpc>
                <a:spcPct val="100000"/>
              </a:lnSpc>
              <a:buClr>
                <a:schemeClr val="accent4"/>
              </a:buClr>
              <a:buFont typeface="Arial" panose="020B0604020202020204" pitchFamily="34" charset="0"/>
              <a:buChar char="•"/>
            </a:pPr>
            <a:r>
              <a:rPr lang="en-GB" sz="2200">
                <a:cs typeface="Arial"/>
              </a:rPr>
              <a:t>Keep familiar layout in online room</a:t>
            </a:r>
          </a:p>
          <a:p>
            <a:pPr marL="342900" indent="-342900">
              <a:lnSpc>
                <a:spcPct val="150000"/>
              </a:lnSpc>
              <a:buClr>
                <a:schemeClr val="accent4"/>
              </a:buClr>
              <a:buFont typeface="Arial" panose="020B0604020202020204" pitchFamily="34" charset="0"/>
              <a:buChar char="•"/>
            </a:pPr>
            <a:endParaRPr lang="en-GB" sz="2200">
              <a:cs typeface="Arial"/>
            </a:endParaRPr>
          </a:p>
          <a:p>
            <a:pPr marL="342900" indent="-342900">
              <a:buClr>
                <a:schemeClr val="accent4"/>
              </a:buClr>
              <a:buFont typeface="Arial" panose="020B0604020202020204" pitchFamily="34" charset="0"/>
              <a:buChar char="•"/>
            </a:pPr>
            <a:endParaRPr lang="en-GB" sz="2200"/>
          </a:p>
          <a:p>
            <a:pPr marL="342900" indent="-342900">
              <a:buClr>
                <a:schemeClr val="accent4"/>
              </a:buClr>
              <a:buChar char="•"/>
            </a:pPr>
            <a:endParaRPr lang="en-GB" sz="2200">
              <a:cs typeface="Arial"/>
            </a:endParaRPr>
          </a:p>
          <a:p>
            <a:pPr marL="342900" indent="-342900">
              <a:buClr>
                <a:srgbClr val="F26522"/>
              </a:buClr>
              <a:buChar char="•"/>
            </a:pPr>
            <a:endParaRPr lang="en-GB" sz="2200">
              <a:cs typeface="Arial"/>
            </a:endParaRPr>
          </a:p>
          <a:p>
            <a:pPr marL="342900" indent="-342900">
              <a:buClr>
                <a:srgbClr val="F26522"/>
              </a:buClr>
              <a:buChar char="•"/>
            </a:pPr>
            <a:endParaRPr lang="en-GB" sz="2200">
              <a:cs typeface="Arial"/>
            </a:endParaRPr>
          </a:p>
          <a:p>
            <a:pPr marL="342900" indent="-342900">
              <a:buClr>
                <a:srgbClr val="F26522"/>
              </a:buClr>
              <a:buChar char="•"/>
            </a:pPr>
            <a:endParaRPr lang="en-GB" sz="2200">
              <a:cs typeface="Arial"/>
            </a:endParaRPr>
          </a:p>
          <a:p>
            <a:pPr marL="342900" indent="-342900">
              <a:buClr>
                <a:srgbClr val="F26522"/>
              </a:buClr>
              <a:buChar char="•"/>
            </a:pPr>
            <a:endParaRPr lang="en-GB" sz="2200">
              <a:cs typeface="Arial"/>
            </a:endParaRPr>
          </a:p>
          <a:p>
            <a:pPr>
              <a:buClr>
                <a:srgbClr val="F26522"/>
              </a:buClr>
            </a:pPr>
            <a:endParaRPr lang="en-GB" sz="2200">
              <a:cs typeface="Arial"/>
            </a:endParaRPr>
          </a:p>
          <a:p>
            <a:endParaRPr lang="en-GB" sz="2200">
              <a:cs typeface="Arial"/>
            </a:endParaRPr>
          </a:p>
        </p:txBody>
      </p:sp>
    </p:spTree>
    <p:extLst>
      <p:ext uri="{BB962C8B-B14F-4D97-AF65-F5344CB8AC3E}">
        <p14:creationId xmlns:p14="http://schemas.microsoft.com/office/powerpoint/2010/main" val="18193144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alpha val="50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408CF0-EB7C-4F5A-8F46-D71CB3CF573B}"/>
              </a:ext>
            </a:extLst>
          </p:cNvPr>
          <p:cNvSpPr>
            <a:spLocks noGrp="1"/>
          </p:cNvSpPr>
          <p:nvPr>
            <p:ph type="ctrTitle"/>
          </p:nvPr>
        </p:nvSpPr>
        <p:spPr>
          <a:xfrm>
            <a:off x="431999" y="544316"/>
            <a:ext cx="6989042" cy="865383"/>
          </a:xfrm>
          <a:solidFill>
            <a:schemeClr val="accent1"/>
          </a:solidFill>
        </p:spPr>
        <p:txBody>
          <a:bodyPr/>
          <a:lstStyle/>
          <a:p>
            <a:r>
              <a:rPr lang="en-GB" sz="2800" b="0">
                <a:ea typeface="+mj-lt"/>
                <a:cs typeface="+mj-lt"/>
              </a:rPr>
              <a:t>Preparation / support for independent study</a:t>
            </a:r>
            <a:endParaRPr lang="en-US"/>
          </a:p>
        </p:txBody>
      </p:sp>
      <p:sp>
        <p:nvSpPr>
          <p:cNvPr id="4" name="Content Placeholder 3">
            <a:extLst>
              <a:ext uri="{FF2B5EF4-FFF2-40B4-BE49-F238E27FC236}">
                <a16:creationId xmlns:a16="http://schemas.microsoft.com/office/drawing/2014/main" id="{409C7E54-DBF5-4656-84E6-632E1C31C460}"/>
              </a:ext>
            </a:extLst>
          </p:cNvPr>
          <p:cNvSpPr>
            <a:spLocks noGrp="1"/>
          </p:cNvSpPr>
          <p:nvPr>
            <p:ph idx="1"/>
          </p:nvPr>
        </p:nvSpPr>
        <p:spPr>
          <a:xfrm>
            <a:off x="388801" y="1590832"/>
            <a:ext cx="7795829" cy="4982358"/>
          </a:xfrm>
        </p:spPr>
        <p:txBody>
          <a:bodyPr lIns="36000" tIns="36000" rIns="36000" bIns="36000" anchor="t"/>
          <a:lstStyle/>
          <a:p>
            <a:pPr marL="342900" indent="-342900">
              <a:lnSpc>
                <a:spcPct val="100000"/>
              </a:lnSpc>
              <a:buClr>
                <a:schemeClr val="accent4"/>
              </a:buClr>
              <a:buFont typeface="Arial" panose="020B0604020202020204" pitchFamily="34" charset="0"/>
              <a:buChar char="•"/>
            </a:pPr>
            <a:r>
              <a:rPr lang="en-GB" sz="2200">
                <a:ea typeface="+mn-lt"/>
                <a:cs typeface="+mn-lt"/>
              </a:rPr>
              <a:t>Run throughs of module activities, e.g. ‘how to’ graphs, software, labs</a:t>
            </a:r>
            <a:endParaRPr lang="en-GB" sz="2200">
              <a:cs typeface="Arial"/>
            </a:endParaRPr>
          </a:p>
          <a:p>
            <a:pPr marL="342900" indent="-342900">
              <a:lnSpc>
                <a:spcPct val="100000"/>
              </a:lnSpc>
              <a:buClr>
                <a:schemeClr val="accent4"/>
              </a:buClr>
              <a:buFont typeface="Arial" panose="020B0604020202020204" pitchFamily="34" charset="0"/>
              <a:buChar char="•"/>
            </a:pPr>
            <a:r>
              <a:rPr lang="en-GB" sz="2200">
                <a:cs typeface="Arial"/>
              </a:rPr>
              <a:t>Time management – must do and desirables, extensions</a:t>
            </a:r>
          </a:p>
          <a:p>
            <a:pPr marL="342900" indent="-342900">
              <a:lnSpc>
                <a:spcPct val="100000"/>
              </a:lnSpc>
              <a:buClr>
                <a:schemeClr val="accent4"/>
              </a:buClr>
              <a:buFont typeface="Arial" panose="020B0604020202020204" pitchFamily="34" charset="0"/>
              <a:buChar char="•"/>
            </a:pPr>
            <a:r>
              <a:rPr lang="en-GB" sz="2200">
                <a:cs typeface="Arial"/>
              </a:rPr>
              <a:t>Consider the feedback style</a:t>
            </a:r>
          </a:p>
          <a:p>
            <a:pPr marL="799465" lvl="1">
              <a:lnSpc>
                <a:spcPct val="100000"/>
              </a:lnSpc>
              <a:buClr>
                <a:schemeClr val="accent4"/>
              </a:buClr>
              <a:buFont typeface="Arial" panose="020B0604020202020204" pitchFamily="34" charset="0"/>
              <a:buChar char="•"/>
            </a:pPr>
            <a:r>
              <a:rPr lang="en-GB" sz="2200">
                <a:cs typeface="Arial"/>
              </a:rPr>
              <a:t> Key points</a:t>
            </a:r>
          </a:p>
          <a:p>
            <a:pPr marL="799465" lvl="1">
              <a:lnSpc>
                <a:spcPct val="100000"/>
              </a:lnSpc>
              <a:buClr>
                <a:schemeClr val="accent4"/>
              </a:buClr>
              <a:buFont typeface="Arial" panose="020B0604020202020204" pitchFamily="34" charset="0"/>
              <a:buChar char="•"/>
            </a:pPr>
            <a:r>
              <a:rPr lang="en-GB" sz="2200">
                <a:cs typeface="Arial"/>
              </a:rPr>
              <a:t> Direct language</a:t>
            </a:r>
          </a:p>
          <a:p>
            <a:pPr marL="342900" indent="-342900">
              <a:lnSpc>
                <a:spcPct val="100000"/>
              </a:lnSpc>
              <a:buClr>
                <a:schemeClr val="accent4"/>
              </a:buClr>
              <a:buFont typeface="Arial" panose="020B0604020202020204" pitchFamily="34" charset="0"/>
              <a:buChar char="•"/>
            </a:pPr>
            <a:r>
              <a:rPr lang="en-GB" sz="2200">
                <a:cs typeface="Arial"/>
              </a:rPr>
              <a:t>Additional communication</a:t>
            </a:r>
          </a:p>
          <a:p>
            <a:pPr marL="800089" lvl="1" indent="-342900">
              <a:lnSpc>
                <a:spcPct val="100000"/>
              </a:lnSpc>
              <a:buClr>
                <a:schemeClr val="accent4"/>
              </a:buClr>
              <a:buFont typeface="Arial" panose="020B0604020202020204" pitchFamily="34" charset="0"/>
              <a:buChar char="•"/>
            </a:pPr>
            <a:r>
              <a:rPr lang="en-GB" sz="2200">
                <a:cs typeface="Arial"/>
              </a:rPr>
              <a:t>Often telephone / email</a:t>
            </a:r>
          </a:p>
          <a:p>
            <a:pPr marL="800089" lvl="1" indent="-342900">
              <a:lnSpc>
                <a:spcPct val="100000"/>
              </a:lnSpc>
              <a:buClr>
                <a:schemeClr val="accent4"/>
              </a:buClr>
              <a:buFont typeface="Arial" panose="020B0604020202020204" pitchFamily="34" charset="0"/>
              <a:buChar char="•"/>
            </a:pPr>
            <a:r>
              <a:rPr lang="en-GB" sz="2200">
                <a:cs typeface="Arial"/>
              </a:rPr>
              <a:t>Set time for email exchange (email ‘ping-pong’)</a:t>
            </a:r>
          </a:p>
          <a:p>
            <a:pPr marL="800089" lvl="1" indent="-342900">
              <a:lnSpc>
                <a:spcPct val="100000"/>
              </a:lnSpc>
              <a:buClr>
                <a:schemeClr val="accent4"/>
              </a:buClr>
              <a:buFont typeface="Arial" panose="020B0604020202020204" pitchFamily="34" charset="0"/>
              <a:buChar char="•"/>
            </a:pPr>
            <a:r>
              <a:rPr lang="en-GB" sz="2200">
                <a:cs typeface="Arial"/>
              </a:rPr>
              <a:t>1:1 online room</a:t>
            </a:r>
          </a:p>
          <a:p>
            <a:pPr marL="342900" indent="-342900">
              <a:lnSpc>
                <a:spcPct val="100000"/>
              </a:lnSpc>
              <a:buClr>
                <a:schemeClr val="accent4"/>
              </a:buClr>
              <a:buFont typeface="Arial" panose="020B0604020202020204" pitchFamily="34" charset="0"/>
              <a:buChar char="•"/>
            </a:pPr>
            <a:endParaRPr lang="en-GB" sz="2200">
              <a:cs typeface="Arial"/>
            </a:endParaRPr>
          </a:p>
          <a:p>
            <a:pPr marL="342900" indent="-342900">
              <a:lnSpc>
                <a:spcPct val="150000"/>
              </a:lnSpc>
              <a:buClr>
                <a:schemeClr val="accent4"/>
              </a:buClr>
              <a:buFont typeface="Arial" panose="020B0604020202020204" pitchFamily="34" charset="0"/>
              <a:buChar char="•"/>
            </a:pPr>
            <a:endParaRPr lang="en-GB" sz="2200">
              <a:cs typeface="Arial"/>
            </a:endParaRPr>
          </a:p>
          <a:p>
            <a:pPr marL="342900" indent="-342900">
              <a:buClr>
                <a:schemeClr val="accent4"/>
              </a:buClr>
              <a:buChar char="•"/>
            </a:pPr>
            <a:endParaRPr lang="en-GB" sz="2200">
              <a:cs typeface="Arial"/>
            </a:endParaRPr>
          </a:p>
          <a:p>
            <a:pPr marL="342900" indent="-342900">
              <a:buClr>
                <a:srgbClr val="F26522"/>
              </a:buClr>
              <a:buChar char="•"/>
            </a:pPr>
            <a:endParaRPr lang="en-GB" sz="2200">
              <a:cs typeface="Arial"/>
            </a:endParaRPr>
          </a:p>
          <a:p>
            <a:pPr marL="342900" indent="-342900">
              <a:buClr>
                <a:srgbClr val="F26522"/>
              </a:buClr>
              <a:buChar char="•"/>
            </a:pPr>
            <a:endParaRPr lang="en-GB" sz="2200">
              <a:cs typeface="Arial"/>
            </a:endParaRPr>
          </a:p>
          <a:p>
            <a:pPr marL="342900" indent="-342900">
              <a:buClr>
                <a:srgbClr val="F26522"/>
              </a:buClr>
              <a:buChar char="•"/>
            </a:pPr>
            <a:endParaRPr lang="en-GB" sz="2200">
              <a:cs typeface="Arial"/>
            </a:endParaRPr>
          </a:p>
          <a:p>
            <a:pPr marL="342900" indent="-342900">
              <a:buClr>
                <a:srgbClr val="F26522"/>
              </a:buClr>
              <a:buChar char="•"/>
            </a:pPr>
            <a:endParaRPr lang="en-GB" sz="2200">
              <a:cs typeface="Arial"/>
            </a:endParaRPr>
          </a:p>
          <a:p>
            <a:pPr marL="342900" indent="-342900">
              <a:buClr>
                <a:srgbClr val="F26522"/>
              </a:buClr>
              <a:buChar char="•"/>
            </a:pPr>
            <a:endParaRPr lang="en-GB" sz="2200">
              <a:cs typeface="Arial"/>
            </a:endParaRPr>
          </a:p>
          <a:p>
            <a:pPr>
              <a:buClr>
                <a:srgbClr val="F26522"/>
              </a:buClr>
            </a:pPr>
            <a:endParaRPr lang="en-GB" sz="2200">
              <a:cs typeface="Arial"/>
            </a:endParaRPr>
          </a:p>
          <a:p>
            <a:endParaRPr lang="en-GB" sz="2200">
              <a:cs typeface="Arial"/>
            </a:endParaRPr>
          </a:p>
        </p:txBody>
      </p:sp>
    </p:spTree>
    <p:extLst>
      <p:ext uri="{BB962C8B-B14F-4D97-AF65-F5344CB8AC3E}">
        <p14:creationId xmlns:p14="http://schemas.microsoft.com/office/powerpoint/2010/main" val="11865284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B82C1-8CE8-4ABA-9CC8-D61C54B80424}"/>
              </a:ext>
            </a:extLst>
          </p:cNvPr>
          <p:cNvSpPr>
            <a:spLocks noGrp="1"/>
          </p:cNvSpPr>
          <p:nvPr>
            <p:ph type="ctrTitle"/>
          </p:nvPr>
        </p:nvSpPr>
        <p:spPr/>
        <p:txBody>
          <a:bodyPr/>
          <a:lstStyle/>
          <a:p>
            <a:r>
              <a:rPr lang="en-GB"/>
              <a:t>Tailored approaches</a:t>
            </a:r>
          </a:p>
        </p:txBody>
      </p:sp>
    </p:spTree>
    <p:extLst>
      <p:ext uri="{BB962C8B-B14F-4D97-AF65-F5344CB8AC3E}">
        <p14:creationId xmlns:p14="http://schemas.microsoft.com/office/powerpoint/2010/main" val="14217870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alpha val="50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408CF0-EB7C-4F5A-8F46-D71CB3CF573B}"/>
              </a:ext>
            </a:extLst>
          </p:cNvPr>
          <p:cNvSpPr>
            <a:spLocks noGrp="1"/>
          </p:cNvSpPr>
          <p:nvPr>
            <p:ph type="ctrTitle"/>
          </p:nvPr>
        </p:nvSpPr>
        <p:spPr>
          <a:xfrm>
            <a:off x="431999" y="544316"/>
            <a:ext cx="6848695" cy="865383"/>
          </a:xfrm>
          <a:solidFill>
            <a:schemeClr val="accent1"/>
          </a:solidFill>
        </p:spPr>
        <p:txBody>
          <a:bodyPr/>
          <a:lstStyle/>
          <a:p>
            <a:r>
              <a:rPr lang="en-GB" sz="2800"/>
              <a:t>More tailored approaches to support</a:t>
            </a:r>
          </a:p>
        </p:txBody>
      </p:sp>
      <p:sp>
        <p:nvSpPr>
          <p:cNvPr id="4" name="Content Placeholder 3">
            <a:extLst>
              <a:ext uri="{FF2B5EF4-FFF2-40B4-BE49-F238E27FC236}">
                <a16:creationId xmlns:a16="http://schemas.microsoft.com/office/drawing/2014/main" id="{409C7E54-DBF5-4656-84E6-632E1C31C460}"/>
              </a:ext>
            </a:extLst>
          </p:cNvPr>
          <p:cNvSpPr>
            <a:spLocks noGrp="1"/>
          </p:cNvSpPr>
          <p:nvPr>
            <p:ph idx="1"/>
          </p:nvPr>
        </p:nvSpPr>
        <p:spPr>
          <a:xfrm>
            <a:off x="388801" y="1685859"/>
            <a:ext cx="7666793" cy="4749445"/>
          </a:xfrm>
        </p:spPr>
        <p:txBody>
          <a:bodyPr/>
          <a:lstStyle/>
          <a:p>
            <a:pPr marL="342900" indent="-342900">
              <a:lnSpc>
                <a:spcPct val="150000"/>
              </a:lnSpc>
              <a:buClr>
                <a:schemeClr val="accent4"/>
              </a:buClr>
              <a:buFont typeface="Arial" panose="020B0604020202020204" pitchFamily="34" charset="0"/>
              <a:buChar char="•"/>
            </a:pPr>
            <a:r>
              <a:rPr lang="en-GB" sz="2200"/>
              <a:t>Tutor led materials</a:t>
            </a:r>
          </a:p>
          <a:p>
            <a:pPr marL="800089" lvl="1" indent="-342900">
              <a:lnSpc>
                <a:spcPct val="100000"/>
              </a:lnSpc>
              <a:buClr>
                <a:schemeClr val="accent4"/>
              </a:buClr>
              <a:buFont typeface="Arial" panose="020B0604020202020204" pitchFamily="34" charset="0"/>
              <a:buChar char="•"/>
            </a:pPr>
            <a:r>
              <a:rPr lang="en-GB" sz="2000"/>
              <a:t>Videos – screencasts – empty room recordings</a:t>
            </a:r>
          </a:p>
          <a:p>
            <a:pPr marL="800089" lvl="1" indent="-342900">
              <a:lnSpc>
                <a:spcPct val="100000"/>
              </a:lnSpc>
              <a:buClr>
                <a:schemeClr val="accent4"/>
              </a:buClr>
              <a:buFont typeface="Arial" panose="020B0604020202020204" pitchFamily="34" charset="0"/>
              <a:buChar char="•"/>
            </a:pPr>
            <a:r>
              <a:rPr lang="en-GB" sz="2000"/>
              <a:t>‘how to’ walk throughs – compress files, screenshots, LaTeX and maths notation, drawing graphs, lab work</a:t>
            </a:r>
          </a:p>
          <a:p>
            <a:pPr marL="800089" lvl="1" indent="-342900">
              <a:lnSpc>
                <a:spcPct val="100000"/>
              </a:lnSpc>
              <a:buClr>
                <a:schemeClr val="accent4"/>
              </a:buClr>
              <a:buFont typeface="Arial" panose="020B0604020202020204" pitchFamily="34" charset="0"/>
              <a:buChar char="•"/>
            </a:pPr>
            <a:r>
              <a:rPr lang="en-GB" sz="2000"/>
              <a:t>written examples to explain concepts or carry out calculations in different ways</a:t>
            </a:r>
          </a:p>
          <a:p>
            <a:pPr marL="800089" lvl="1" indent="-342900">
              <a:lnSpc>
                <a:spcPct val="100000"/>
              </a:lnSpc>
              <a:buClr>
                <a:schemeClr val="accent4"/>
              </a:buClr>
              <a:buFont typeface="Arial" panose="020B0604020202020204" pitchFamily="34" charset="0"/>
              <a:buChar char="•"/>
            </a:pPr>
            <a:r>
              <a:rPr lang="en-GB" sz="2000"/>
              <a:t>use questions in feedback to invite a dialogue</a:t>
            </a:r>
          </a:p>
          <a:p>
            <a:pPr marL="342900" indent="-342900">
              <a:lnSpc>
                <a:spcPct val="100000"/>
              </a:lnSpc>
              <a:buClr>
                <a:schemeClr val="accent4"/>
              </a:buClr>
              <a:buFont typeface="Arial" panose="020B0604020202020204" pitchFamily="34" charset="0"/>
              <a:buChar char="•"/>
            </a:pPr>
            <a:r>
              <a:rPr lang="en-GB" sz="2200"/>
              <a:t>Develop understanding by developing dialogue – study support approach, whether or not disclosed a disability</a:t>
            </a:r>
          </a:p>
          <a:p>
            <a:pPr marL="342900" indent="-342900">
              <a:lnSpc>
                <a:spcPct val="100000"/>
              </a:lnSpc>
              <a:buClr>
                <a:schemeClr val="accent4"/>
              </a:buClr>
              <a:buFont typeface="Arial" panose="020B0604020202020204" pitchFamily="34" charset="0"/>
              <a:buChar char="•"/>
            </a:pPr>
            <a:r>
              <a:rPr lang="en-GB" sz="2200"/>
              <a:t>Collaboration between support staff important for complex cases</a:t>
            </a:r>
          </a:p>
          <a:p>
            <a:pPr marL="342900" indent="-342900">
              <a:lnSpc>
                <a:spcPct val="150000"/>
              </a:lnSpc>
              <a:buClr>
                <a:schemeClr val="accent4"/>
              </a:buClr>
              <a:buFont typeface="Arial" panose="020B0604020202020204" pitchFamily="34" charset="0"/>
              <a:buChar char="•"/>
            </a:pPr>
            <a:endParaRPr lang="en-GB" sz="2200"/>
          </a:p>
          <a:p>
            <a:pPr marL="342900" indent="-342900">
              <a:buClr>
                <a:schemeClr val="accent4"/>
              </a:buClr>
              <a:buFont typeface="Arial" panose="020B0604020202020204" pitchFamily="34" charset="0"/>
              <a:buChar char="•"/>
            </a:pPr>
            <a:endParaRPr lang="en-GB" sz="2200"/>
          </a:p>
          <a:p>
            <a:pPr marL="342900" indent="-342900">
              <a:buClr>
                <a:schemeClr val="accent4"/>
              </a:buClr>
              <a:buFont typeface="Arial" panose="020B0604020202020204" pitchFamily="34" charset="0"/>
              <a:buChar char="•"/>
            </a:pPr>
            <a:endParaRPr lang="en-GB" sz="2200"/>
          </a:p>
          <a:p>
            <a:pPr marL="342900" indent="-342900">
              <a:buClr>
                <a:schemeClr val="accent4"/>
              </a:buClr>
              <a:buFont typeface="Arial" panose="020B0604020202020204" pitchFamily="34" charset="0"/>
              <a:buChar char="•"/>
            </a:pPr>
            <a:endParaRPr lang="en-GB" sz="2200"/>
          </a:p>
          <a:p>
            <a:pPr marL="342900" indent="-342900">
              <a:buClr>
                <a:schemeClr val="accent4"/>
              </a:buClr>
              <a:buFont typeface="Arial" panose="020B0604020202020204" pitchFamily="34" charset="0"/>
              <a:buChar char="•"/>
            </a:pPr>
            <a:endParaRPr lang="en-GB" sz="2200"/>
          </a:p>
          <a:p>
            <a:pPr marL="342900" indent="-342900">
              <a:buClr>
                <a:schemeClr val="accent4"/>
              </a:buClr>
              <a:buFont typeface="Arial" panose="020B0604020202020204" pitchFamily="34" charset="0"/>
              <a:buChar char="•"/>
            </a:pPr>
            <a:endParaRPr lang="en-GB" sz="2200"/>
          </a:p>
          <a:p>
            <a:pPr marL="342900" indent="-342900">
              <a:buClr>
                <a:schemeClr val="accent4"/>
              </a:buClr>
              <a:buFont typeface="Arial" panose="020B0604020202020204" pitchFamily="34" charset="0"/>
              <a:buChar char="•"/>
            </a:pPr>
            <a:endParaRPr lang="en-GB" sz="2200"/>
          </a:p>
          <a:p>
            <a:pPr>
              <a:buClr>
                <a:schemeClr val="accent4"/>
              </a:buClr>
            </a:pPr>
            <a:endParaRPr lang="en-GB" sz="2200"/>
          </a:p>
          <a:p>
            <a:endParaRPr lang="en-GB" sz="2200"/>
          </a:p>
        </p:txBody>
      </p:sp>
    </p:spTree>
    <p:extLst>
      <p:ext uri="{BB962C8B-B14F-4D97-AF65-F5344CB8AC3E}">
        <p14:creationId xmlns:p14="http://schemas.microsoft.com/office/powerpoint/2010/main" val="14556515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alpha val="50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5755D03-7BDF-4F61-A3D1-5CF87F31E386}"/>
              </a:ext>
            </a:extLst>
          </p:cNvPr>
          <p:cNvSpPr>
            <a:spLocks noGrp="1"/>
          </p:cNvSpPr>
          <p:nvPr>
            <p:ph type="ctrTitle"/>
          </p:nvPr>
        </p:nvSpPr>
        <p:spPr>
          <a:xfrm>
            <a:off x="431999" y="544317"/>
            <a:ext cx="6693629" cy="448142"/>
          </a:xfrm>
        </p:spPr>
        <p:txBody>
          <a:bodyPr/>
          <a:lstStyle/>
          <a:p>
            <a:r>
              <a:rPr lang="en-GB" sz="2800"/>
              <a:t>Working together</a:t>
            </a:r>
          </a:p>
        </p:txBody>
      </p:sp>
      <p:sp>
        <p:nvSpPr>
          <p:cNvPr id="5" name="Speech Bubble: Oval 4">
            <a:extLst>
              <a:ext uri="{FF2B5EF4-FFF2-40B4-BE49-F238E27FC236}">
                <a16:creationId xmlns:a16="http://schemas.microsoft.com/office/drawing/2014/main" id="{365BFC58-E033-46D9-89B9-1EA49E4BDF8C}"/>
              </a:ext>
            </a:extLst>
          </p:cNvPr>
          <p:cNvSpPr/>
          <p:nvPr/>
        </p:nvSpPr>
        <p:spPr>
          <a:xfrm>
            <a:off x="825190" y="1282389"/>
            <a:ext cx="6601522" cy="4861933"/>
          </a:xfrm>
          <a:prstGeom prst="wedgeEllipseCallout">
            <a:avLst/>
          </a:prstGeom>
          <a:noFill/>
          <a:ln w="5715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a:solidFill>
                  <a:schemeClr val="tx1"/>
                </a:solidFill>
              </a:rPr>
              <a:t>“we’re working together [Tutor and Advisor], she’s trying to maintain a dialogue with him and so am I…</a:t>
            </a:r>
          </a:p>
          <a:p>
            <a:pPr algn="ctr"/>
            <a:endParaRPr lang="en-GB" sz="2000">
              <a:solidFill>
                <a:schemeClr val="tx1"/>
              </a:solidFill>
            </a:endParaRPr>
          </a:p>
          <a:p>
            <a:pPr algn="ctr"/>
            <a:r>
              <a:rPr lang="en-GB" sz="2000">
                <a:solidFill>
                  <a:schemeClr val="tx1"/>
                </a:solidFill>
              </a:rPr>
              <a:t>If he sends an email to the University and it’s not responded to quite quickly, this is when his anxiety actually starts to kick in…</a:t>
            </a:r>
          </a:p>
          <a:p>
            <a:pPr algn="ctr"/>
            <a:endParaRPr lang="en-GB" sz="2000">
              <a:solidFill>
                <a:schemeClr val="tx1"/>
              </a:solidFill>
            </a:endParaRPr>
          </a:p>
          <a:p>
            <a:pPr algn="ctr"/>
            <a:r>
              <a:rPr lang="en-GB" sz="2000">
                <a:solidFill>
                  <a:schemeClr val="tx1"/>
                </a:solidFill>
              </a:rPr>
              <a:t>Both of us know the danger is actually when he disengages because that is when he’s likely to go off track…”</a:t>
            </a:r>
          </a:p>
        </p:txBody>
      </p:sp>
    </p:spTree>
    <p:extLst>
      <p:ext uri="{BB962C8B-B14F-4D97-AF65-F5344CB8AC3E}">
        <p14:creationId xmlns:p14="http://schemas.microsoft.com/office/powerpoint/2010/main" val="37311125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alpha val="50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408CF0-EB7C-4F5A-8F46-D71CB3CF573B}"/>
              </a:ext>
            </a:extLst>
          </p:cNvPr>
          <p:cNvSpPr>
            <a:spLocks noGrp="1"/>
          </p:cNvSpPr>
          <p:nvPr>
            <p:ph type="ctrTitle"/>
          </p:nvPr>
        </p:nvSpPr>
        <p:spPr>
          <a:xfrm>
            <a:off x="580569" y="268514"/>
            <a:ext cx="6848695" cy="457170"/>
          </a:xfrm>
          <a:solidFill>
            <a:schemeClr val="accent1"/>
          </a:solidFill>
        </p:spPr>
        <p:txBody>
          <a:bodyPr/>
          <a:lstStyle/>
          <a:p>
            <a:r>
              <a:rPr lang="en-GB" sz="2800"/>
              <a:t>Anxiety support</a:t>
            </a:r>
          </a:p>
        </p:txBody>
      </p:sp>
      <p:sp>
        <p:nvSpPr>
          <p:cNvPr id="2" name="TextBox 1">
            <a:extLst>
              <a:ext uri="{FF2B5EF4-FFF2-40B4-BE49-F238E27FC236}">
                <a16:creationId xmlns:a16="http://schemas.microsoft.com/office/drawing/2014/main" id="{45F8C655-F4EB-4C16-B4CD-6964AA145016}"/>
              </a:ext>
            </a:extLst>
          </p:cNvPr>
          <p:cNvSpPr txBox="1"/>
          <p:nvPr/>
        </p:nvSpPr>
        <p:spPr>
          <a:xfrm>
            <a:off x="1063905" y="1604702"/>
            <a:ext cx="6700123" cy="4708981"/>
          </a:xfrm>
          <a:prstGeom prst="rect">
            <a:avLst/>
          </a:prstGeom>
          <a:noFill/>
        </p:spPr>
        <p:txBody>
          <a:bodyPr wrap="square" rtlCol="0">
            <a:spAutoFit/>
          </a:bodyPr>
          <a:lstStyle/>
          <a:p>
            <a:pPr>
              <a:spcBef>
                <a:spcPts val="600"/>
              </a:spcBef>
              <a:spcAft>
                <a:spcPts val="600"/>
              </a:spcAft>
            </a:pPr>
            <a:r>
              <a:rPr lang="en-GB" sz="2000"/>
              <a:t>“couldn’t bring herself to submit assignments.  She was so worried they would be rubbish... </a:t>
            </a:r>
          </a:p>
          <a:p>
            <a:pPr>
              <a:spcBef>
                <a:spcPts val="600"/>
              </a:spcBef>
              <a:spcAft>
                <a:spcPts val="600"/>
              </a:spcAft>
            </a:pPr>
            <a:r>
              <a:rPr lang="en-GB" sz="2000"/>
              <a:t>on the first assignment she didn’t submit on the deadline…</a:t>
            </a:r>
          </a:p>
          <a:p>
            <a:pPr>
              <a:spcBef>
                <a:spcPts val="600"/>
              </a:spcBef>
              <a:spcAft>
                <a:spcPts val="600"/>
              </a:spcAft>
            </a:pPr>
            <a:r>
              <a:rPr lang="en-GB" sz="2000"/>
              <a:t>I got in touch…she did get back to me and said I just can’t submit this, it is too bad…</a:t>
            </a:r>
          </a:p>
          <a:p>
            <a:pPr>
              <a:spcBef>
                <a:spcPts val="600"/>
              </a:spcBef>
              <a:spcAft>
                <a:spcPts val="600"/>
              </a:spcAft>
            </a:pPr>
            <a:r>
              <a:rPr lang="en-GB" sz="2000"/>
              <a:t>I got on the phone and basically held her hand to submit it and she was in tears …it was about just basically me … saying look obviously I haven’t seen your work, but I will be giving you … constructive feedback, it will be how you can get a better score next time…</a:t>
            </a:r>
          </a:p>
          <a:p>
            <a:pPr>
              <a:spcBef>
                <a:spcPts val="600"/>
              </a:spcBef>
              <a:spcAft>
                <a:spcPts val="600"/>
              </a:spcAft>
            </a:pPr>
            <a:r>
              <a:rPr lang="en-GB" sz="2000"/>
              <a:t>I basically had to talk her through just pressing that button to submit”</a:t>
            </a:r>
          </a:p>
        </p:txBody>
      </p:sp>
      <p:sp>
        <p:nvSpPr>
          <p:cNvPr id="7" name="Speech Bubble: Rectangle with Corners Rounded 6">
            <a:extLst>
              <a:ext uri="{FF2B5EF4-FFF2-40B4-BE49-F238E27FC236}">
                <a16:creationId xmlns:a16="http://schemas.microsoft.com/office/drawing/2014/main" id="{0936D80D-5281-4419-A7E4-AD04F760E3A0}"/>
              </a:ext>
              <a:ext uri="{C183D7F6-B498-43B3-948B-1728B52AA6E4}">
                <adec:decorative xmlns:adec="http://schemas.microsoft.com/office/drawing/2017/decorative" val="1"/>
              </a:ext>
            </a:extLst>
          </p:cNvPr>
          <p:cNvSpPr/>
          <p:nvPr/>
        </p:nvSpPr>
        <p:spPr>
          <a:xfrm rot="10800000">
            <a:off x="580570" y="1378856"/>
            <a:ext cx="7666793" cy="5210629"/>
          </a:xfrm>
          <a:prstGeom prst="wedgeRoundRectCallou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214371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alpha val="50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6EA88D5-C045-4EEE-BE0F-A92981FAE4DB}"/>
              </a:ext>
            </a:extLst>
          </p:cNvPr>
          <p:cNvSpPr>
            <a:spLocks noGrp="1"/>
          </p:cNvSpPr>
          <p:nvPr>
            <p:ph type="ctrTitle"/>
          </p:nvPr>
        </p:nvSpPr>
        <p:spPr>
          <a:xfrm>
            <a:off x="388801" y="287839"/>
            <a:ext cx="5255122" cy="606301"/>
          </a:xfrm>
        </p:spPr>
        <p:txBody>
          <a:bodyPr/>
          <a:lstStyle/>
          <a:p>
            <a:r>
              <a:rPr lang="en-GB" sz="2800"/>
              <a:t>Reaching out…</a:t>
            </a:r>
          </a:p>
        </p:txBody>
      </p:sp>
      <p:sp>
        <p:nvSpPr>
          <p:cNvPr id="5" name="Thought Bubble: Cloud 4">
            <a:extLst>
              <a:ext uri="{FF2B5EF4-FFF2-40B4-BE49-F238E27FC236}">
                <a16:creationId xmlns:a16="http://schemas.microsoft.com/office/drawing/2014/main" id="{788963A0-B4AD-4896-8612-1E405D8A09A3}"/>
              </a:ext>
            </a:extLst>
          </p:cNvPr>
          <p:cNvSpPr/>
          <p:nvPr/>
        </p:nvSpPr>
        <p:spPr>
          <a:xfrm>
            <a:off x="388801" y="1153446"/>
            <a:ext cx="4717969" cy="3116445"/>
          </a:xfrm>
          <a:prstGeom prst="cloudCallout">
            <a:avLst/>
          </a:prstGeom>
          <a:noFill/>
          <a:ln w="571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solidFill>
                  <a:schemeClr val="tx1"/>
                </a:solidFill>
              </a:rPr>
              <a:t>“Hmm, you just get on with it a lot of the time don’t you…</a:t>
            </a:r>
            <a:br>
              <a:rPr lang="en-GB">
                <a:solidFill>
                  <a:schemeClr val="tx1"/>
                </a:solidFill>
              </a:rPr>
            </a:br>
            <a:r>
              <a:rPr lang="en-GB">
                <a:solidFill>
                  <a:schemeClr val="tx1"/>
                </a:solidFill>
              </a:rPr>
              <a:t>so you would sort of think, well do I send an email? </a:t>
            </a:r>
            <a:br>
              <a:rPr lang="en-GB">
                <a:solidFill>
                  <a:schemeClr val="tx1"/>
                </a:solidFill>
              </a:rPr>
            </a:br>
            <a:r>
              <a:rPr lang="en-GB">
                <a:solidFill>
                  <a:schemeClr val="tx1"/>
                </a:solidFill>
              </a:rPr>
              <a:t>Do I get in touch? </a:t>
            </a:r>
            <a:br>
              <a:rPr lang="en-GB">
                <a:solidFill>
                  <a:schemeClr val="tx1"/>
                </a:solidFill>
              </a:rPr>
            </a:br>
            <a:r>
              <a:rPr lang="en-GB">
                <a:solidFill>
                  <a:schemeClr val="tx1"/>
                </a:solidFill>
              </a:rPr>
              <a:t>Do I ring? </a:t>
            </a:r>
            <a:br>
              <a:rPr lang="en-GB">
                <a:solidFill>
                  <a:schemeClr val="tx1"/>
                </a:solidFill>
              </a:rPr>
            </a:br>
            <a:r>
              <a:rPr lang="en-GB">
                <a:solidFill>
                  <a:schemeClr val="tx1"/>
                </a:solidFill>
              </a:rPr>
              <a:t>Is it appropriate to ring?...</a:t>
            </a:r>
          </a:p>
        </p:txBody>
      </p:sp>
      <p:sp>
        <p:nvSpPr>
          <p:cNvPr id="10" name="Speech Bubble: Oval 9">
            <a:extLst>
              <a:ext uri="{FF2B5EF4-FFF2-40B4-BE49-F238E27FC236}">
                <a16:creationId xmlns:a16="http://schemas.microsoft.com/office/drawing/2014/main" id="{489A06B1-3C9A-4D73-B468-5E18D95F6990}"/>
              </a:ext>
            </a:extLst>
          </p:cNvPr>
          <p:cNvSpPr/>
          <p:nvPr/>
        </p:nvSpPr>
        <p:spPr>
          <a:xfrm>
            <a:off x="5643923" y="1187669"/>
            <a:ext cx="3037622" cy="1524000"/>
          </a:xfrm>
          <a:prstGeom prst="wedgeEllipseCallout">
            <a:avLst/>
          </a:prstGeom>
          <a:noFill/>
          <a:ln w="571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solidFill>
                  <a:schemeClr val="tx1"/>
                </a:solidFill>
              </a:rPr>
              <a:t>“I was fumbling around in the dark…”</a:t>
            </a:r>
          </a:p>
        </p:txBody>
      </p:sp>
      <p:sp>
        <p:nvSpPr>
          <p:cNvPr id="9" name="Speech Bubble: Oval 8">
            <a:extLst>
              <a:ext uri="{FF2B5EF4-FFF2-40B4-BE49-F238E27FC236}">
                <a16:creationId xmlns:a16="http://schemas.microsoft.com/office/drawing/2014/main" id="{BD383F58-AAFC-415C-9954-D174C93D2421}"/>
              </a:ext>
            </a:extLst>
          </p:cNvPr>
          <p:cNvSpPr/>
          <p:nvPr/>
        </p:nvSpPr>
        <p:spPr>
          <a:xfrm>
            <a:off x="4792718" y="3090106"/>
            <a:ext cx="4046483" cy="2112452"/>
          </a:xfrm>
          <a:prstGeom prst="wedgeEllipseCallou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solidFill>
                  <a:schemeClr val="tx1"/>
                </a:solidFill>
              </a:rPr>
              <a:t>“…when I have a student who clearly has difficulties I will always have a quiet chat with my Staff Tutor”</a:t>
            </a:r>
          </a:p>
        </p:txBody>
      </p:sp>
      <p:sp>
        <p:nvSpPr>
          <p:cNvPr id="11" name="Speech Bubble: Oval 10">
            <a:extLst>
              <a:ext uri="{FF2B5EF4-FFF2-40B4-BE49-F238E27FC236}">
                <a16:creationId xmlns:a16="http://schemas.microsoft.com/office/drawing/2014/main" id="{8A5802C4-6C02-436E-9C0B-68CB3CFC0EC3}"/>
              </a:ext>
            </a:extLst>
          </p:cNvPr>
          <p:cNvSpPr/>
          <p:nvPr/>
        </p:nvSpPr>
        <p:spPr>
          <a:xfrm>
            <a:off x="546538" y="4907636"/>
            <a:ext cx="5097385" cy="1662526"/>
          </a:xfrm>
          <a:prstGeom prst="wedgeEllipseCallout">
            <a:avLst/>
          </a:prstGeom>
          <a:noFill/>
          <a:ln w="571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solidFill>
                  <a:schemeClr val="tx1"/>
                </a:solidFill>
              </a:rPr>
              <a:t>“A difficult start…I worked with the staff tutor and advisor while we worked out the best way of helping him…”</a:t>
            </a:r>
          </a:p>
        </p:txBody>
      </p:sp>
    </p:spTree>
    <p:extLst>
      <p:ext uri="{BB962C8B-B14F-4D97-AF65-F5344CB8AC3E}">
        <p14:creationId xmlns:p14="http://schemas.microsoft.com/office/powerpoint/2010/main" val="36858234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alpha val="50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408CF0-EB7C-4F5A-8F46-D71CB3CF573B}"/>
              </a:ext>
            </a:extLst>
          </p:cNvPr>
          <p:cNvSpPr>
            <a:spLocks noGrp="1"/>
          </p:cNvSpPr>
          <p:nvPr>
            <p:ph type="ctrTitle"/>
          </p:nvPr>
        </p:nvSpPr>
        <p:spPr>
          <a:xfrm>
            <a:off x="431999" y="544316"/>
            <a:ext cx="6848695" cy="865383"/>
          </a:xfrm>
          <a:solidFill>
            <a:schemeClr val="accent4"/>
          </a:solidFill>
        </p:spPr>
        <p:txBody>
          <a:bodyPr/>
          <a:lstStyle/>
          <a:p>
            <a:r>
              <a:rPr lang="en-GB" sz="2800">
                <a:cs typeface="Arial"/>
              </a:rPr>
              <a:t>And finally...</a:t>
            </a:r>
          </a:p>
        </p:txBody>
      </p:sp>
      <p:sp>
        <p:nvSpPr>
          <p:cNvPr id="4" name="Content Placeholder 3">
            <a:extLst>
              <a:ext uri="{FF2B5EF4-FFF2-40B4-BE49-F238E27FC236}">
                <a16:creationId xmlns:a16="http://schemas.microsoft.com/office/drawing/2014/main" id="{409C7E54-DBF5-4656-84E6-632E1C31C460}"/>
              </a:ext>
            </a:extLst>
          </p:cNvPr>
          <p:cNvSpPr>
            <a:spLocks noGrp="1"/>
          </p:cNvSpPr>
          <p:nvPr>
            <p:ph idx="1"/>
          </p:nvPr>
        </p:nvSpPr>
        <p:spPr>
          <a:xfrm>
            <a:off x="431999" y="1662992"/>
            <a:ext cx="7666793" cy="4912142"/>
          </a:xfrm>
        </p:spPr>
        <p:txBody>
          <a:bodyPr lIns="36000" tIns="36000" rIns="36000" bIns="36000" anchor="t"/>
          <a:lstStyle/>
          <a:p>
            <a:pPr>
              <a:lnSpc>
                <a:spcPct val="100000"/>
              </a:lnSpc>
              <a:buClr>
                <a:schemeClr val="accent4"/>
              </a:buClr>
            </a:pPr>
            <a:r>
              <a:rPr lang="en-GB" sz="2400" b="1">
                <a:solidFill>
                  <a:schemeClr val="accent2"/>
                </a:solidFill>
              </a:rPr>
              <a:t>Key messages</a:t>
            </a:r>
          </a:p>
          <a:p>
            <a:pPr marL="342900" indent="-342900">
              <a:lnSpc>
                <a:spcPct val="100000"/>
              </a:lnSpc>
              <a:buClr>
                <a:schemeClr val="accent4"/>
              </a:buClr>
              <a:buFont typeface="Arial" panose="020B0604020202020204" pitchFamily="34" charset="0"/>
              <a:buChar char="•"/>
            </a:pPr>
            <a:r>
              <a:rPr lang="en-GB" sz="2000"/>
              <a:t>Don’t make assumptions, treat all students as individuals and talk to them</a:t>
            </a:r>
            <a:endParaRPr lang="en-GB" sz="2000">
              <a:cs typeface="Arial"/>
            </a:endParaRPr>
          </a:p>
          <a:p>
            <a:pPr marL="342900" indent="-342900">
              <a:lnSpc>
                <a:spcPct val="100000"/>
              </a:lnSpc>
              <a:buClr>
                <a:schemeClr val="accent4"/>
              </a:buClr>
              <a:buFont typeface="Arial" panose="020B0604020202020204" pitchFamily="34" charset="0"/>
              <a:buChar char="•"/>
            </a:pPr>
            <a:r>
              <a:rPr lang="en-GB" sz="2000">
                <a:cs typeface="Arial"/>
              </a:rPr>
              <a:t>Important to reach out</a:t>
            </a:r>
          </a:p>
          <a:p>
            <a:pPr marL="342900" indent="-342900">
              <a:lnSpc>
                <a:spcPct val="100000"/>
              </a:lnSpc>
              <a:buClr>
                <a:schemeClr val="accent4"/>
              </a:buClr>
              <a:buFont typeface="Arial" panose="020B0604020202020204" pitchFamily="34" charset="0"/>
              <a:buChar char="•"/>
            </a:pPr>
            <a:r>
              <a:rPr lang="en-GB" sz="2000"/>
              <a:t>Informal conversations and building trust and confidence</a:t>
            </a:r>
            <a:endParaRPr lang="en-GB" sz="2000">
              <a:cs typeface="Arial"/>
            </a:endParaRPr>
          </a:p>
          <a:p>
            <a:pPr>
              <a:lnSpc>
                <a:spcPct val="100000"/>
              </a:lnSpc>
              <a:spcBef>
                <a:spcPts val="1800"/>
              </a:spcBef>
              <a:buClr>
                <a:schemeClr val="accent4"/>
              </a:buClr>
            </a:pPr>
            <a:r>
              <a:rPr lang="en-GB" sz="2400" b="1">
                <a:solidFill>
                  <a:schemeClr val="accent2"/>
                </a:solidFill>
                <a:cs typeface="Arial"/>
              </a:rPr>
              <a:t>Useful links</a:t>
            </a:r>
            <a:endParaRPr lang="en-GB" sz="2200">
              <a:solidFill>
                <a:schemeClr val="accent2"/>
              </a:solidFill>
              <a:cs typeface="Arial" panose="020B0604020202020204"/>
            </a:endParaRPr>
          </a:p>
          <a:p>
            <a:pPr>
              <a:lnSpc>
                <a:spcPct val="100000"/>
              </a:lnSpc>
            </a:pPr>
            <a:r>
              <a:rPr lang="en-GB" sz="1800">
                <a:hlinkClick r:id="rId3"/>
              </a:rPr>
              <a:t>How to create accessible PowerPoint presentations | GOV.WALES</a:t>
            </a:r>
            <a:endParaRPr lang="en-GB" sz="1800"/>
          </a:p>
          <a:p>
            <a:pPr>
              <a:lnSpc>
                <a:spcPct val="100000"/>
              </a:lnSpc>
            </a:pPr>
            <a:r>
              <a:rPr lang="en-GB" sz="1800">
                <a:hlinkClick r:id="rId4"/>
              </a:rPr>
              <a:t>Creating accessible documents | GOV.WALES</a:t>
            </a:r>
            <a:endParaRPr lang="en-GB" sz="1800"/>
          </a:p>
          <a:p>
            <a:pPr>
              <a:lnSpc>
                <a:spcPct val="100000"/>
              </a:lnSpc>
            </a:pPr>
            <a:r>
              <a:rPr lang="en-GB" sz="1800"/>
              <a:t>Microsoft:  </a:t>
            </a:r>
            <a:r>
              <a:rPr lang="en-GB" sz="1800">
                <a:hlinkClick r:id="rId5"/>
              </a:rPr>
              <a:t>Make your PowerPoint presentations accessible</a:t>
            </a:r>
            <a:endParaRPr lang="en-GB" sz="1800"/>
          </a:p>
          <a:p>
            <a:pPr>
              <a:lnSpc>
                <a:spcPct val="100000"/>
              </a:lnSpc>
            </a:pPr>
            <a:r>
              <a:rPr lang="en-GB" sz="1800" err="1">
                <a:hlinkClick r:id="rId6"/>
              </a:rPr>
              <a:t>WebAIM</a:t>
            </a:r>
            <a:r>
              <a:rPr lang="en-GB" sz="1800">
                <a:hlinkClick r:id="rId6"/>
              </a:rPr>
              <a:t>: PowerPoint Accessibility</a:t>
            </a:r>
            <a:endParaRPr lang="en-GB" sz="2400" b="1">
              <a:solidFill>
                <a:schemeClr val="accent2"/>
              </a:solidFill>
            </a:endParaRPr>
          </a:p>
          <a:p>
            <a:pPr>
              <a:lnSpc>
                <a:spcPct val="100000"/>
              </a:lnSpc>
              <a:spcBef>
                <a:spcPts val="1800"/>
              </a:spcBef>
            </a:pPr>
            <a:r>
              <a:rPr lang="en-GB" sz="2400" b="1">
                <a:solidFill>
                  <a:schemeClr val="accent2"/>
                </a:solidFill>
              </a:rPr>
              <a:t>Any questions?</a:t>
            </a:r>
            <a:endParaRPr lang="en-GB" sz="2200">
              <a:solidFill>
                <a:schemeClr val="accent2"/>
              </a:solidFill>
              <a:cs typeface="Arial"/>
            </a:endParaRPr>
          </a:p>
          <a:p>
            <a:pPr marL="342900" indent="-342900">
              <a:lnSpc>
                <a:spcPct val="150000"/>
              </a:lnSpc>
              <a:buClr>
                <a:schemeClr val="accent4"/>
              </a:buClr>
              <a:buFont typeface="Arial" panose="020B0604020202020204" pitchFamily="34" charset="0"/>
              <a:buChar char="•"/>
            </a:pPr>
            <a:endParaRPr lang="en-GB" sz="2200"/>
          </a:p>
          <a:p>
            <a:pPr marL="342900" indent="-342900">
              <a:buClr>
                <a:schemeClr val="accent4"/>
              </a:buClr>
              <a:buFont typeface="Arial" panose="020B0604020202020204" pitchFamily="34" charset="0"/>
              <a:buChar char="•"/>
            </a:pPr>
            <a:endParaRPr lang="en-GB" sz="2200"/>
          </a:p>
          <a:p>
            <a:pPr marL="342900" indent="-342900">
              <a:buClr>
                <a:schemeClr val="accent4"/>
              </a:buClr>
              <a:buFont typeface="Arial" panose="020B0604020202020204" pitchFamily="34" charset="0"/>
              <a:buChar char="•"/>
            </a:pPr>
            <a:endParaRPr lang="en-GB" sz="2200"/>
          </a:p>
          <a:p>
            <a:pPr marL="342900" indent="-342900">
              <a:buClr>
                <a:schemeClr val="accent4"/>
              </a:buClr>
              <a:buFont typeface="Arial" panose="020B0604020202020204" pitchFamily="34" charset="0"/>
              <a:buChar char="•"/>
            </a:pPr>
            <a:endParaRPr lang="en-GB" sz="2200"/>
          </a:p>
          <a:p>
            <a:pPr marL="342900" indent="-342900">
              <a:buClr>
                <a:schemeClr val="accent4"/>
              </a:buClr>
              <a:buFont typeface="Arial" panose="020B0604020202020204" pitchFamily="34" charset="0"/>
              <a:buChar char="•"/>
            </a:pPr>
            <a:endParaRPr lang="en-GB" sz="2200"/>
          </a:p>
          <a:p>
            <a:pPr marL="342900" indent="-342900">
              <a:buClr>
                <a:schemeClr val="accent4"/>
              </a:buClr>
              <a:buFont typeface="Arial" panose="020B0604020202020204" pitchFamily="34" charset="0"/>
              <a:buChar char="•"/>
            </a:pPr>
            <a:endParaRPr lang="en-GB" sz="2200"/>
          </a:p>
          <a:p>
            <a:pPr marL="342900" indent="-342900">
              <a:buClr>
                <a:schemeClr val="accent4"/>
              </a:buClr>
              <a:buFont typeface="Arial" panose="020B0604020202020204" pitchFamily="34" charset="0"/>
              <a:buChar char="•"/>
            </a:pPr>
            <a:endParaRPr lang="en-GB" sz="2200"/>
          </a:p>
          <a:p>
            <a:pPr>
              <a:buClr>
                <a:schemeClr val="accent4"/>
              </a:buClr>
            </a:pPr>
            <a:endParaRPr lang="en-GB" sz="2200"/>
          </a:p>
          <a:p>
            <a:endParaRPr lang="en-GB" sz="2200"/>
          </a:p>
        </p:txBody>
      </p:sp>
    </p:spTree>
    <p:extLst>
      <p:ext uri="{BB962C8B-B14F-4D97-AF65-F5344CB8AC3E}">
        <p14:creationId xmlns:p14="http://schemas.microsoft.com/office/powerpoint/2010/main" val="17228845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D8A04-935C-4320-8757-9C02B0901F56}"/>
              </a:ext>
            </a:extLst>
          </p:cNvPr>
          <p:cNvSpPr>
            <a:spLocks noGrp="1"/>
          </p:cNvSpPr>
          <p:nvPr>
            <p:ph type="ctrTitle"/>
          </p:nvPr>
        </p:nvSpPr>
        <p:spPr>
          <a:xfrm>
            <a:off x="611613" y="1404064"/>
            <a:ext cx="7920773" cy="498598"/>
          </a:xfrm>
        </p:spPr>
        <p:txBody>
          <a:bodyPr/>
          <a:lstStyle/>
          <a:p>
            <a:pPr algn="ctr"/>
            <a:r>
              <a:rPr lang="en-GB"/>
              <a:t>THANK YOU</a:t>
            </a:r>
          </a:p>
        </p:txBody>
      </p:sp>
      <p:sp>
        <p:nvSpPr>
          <p:cNvPr id="3" name="Subtitle 2">
            <a:extLst>
              <a:ext uri="{FF2B5EF4-FFF2-40B4-BE49-F238E27FC236}">
                <a16:creationId xmlns:a16="http://schemas.microsoft.com/office/drawing/2014/main" id="{AD798BC8-B92C-490A-A96A-B2058CD7EEBE}"/>
              </a:ext>
            </a:extLst>
          </p:cNvPr>
          <p:cNvSpPr>
            <a:spLocks noGrp="1"/>
          </p:cNvSpPr>
          <p:nvPr>
            <p:ph type="subTitle" idx="1"/>
          </p:nvPr>
        </p:nvSpPr>
        <p:spPr>
          <a:xfrm>
            <a:off x="414349" y="2243827"/>
            <a:ext cx="8548898" cy="2573012"/>
          </a:xfrm>
        </p:spPr>
        <p:txBody>
          <a:bodyPr/>
          <a:lstStyle/>
          <a:p>
            <a:r>
              <a:rPr lang="en-GB" sz="2800"/>
              <a:t>CONTACT DETAILS</a:t>
            </a:r>
            <a:br>
              <a:rPr lang="en-GB" sz="2600"/>
            </a:br>
            <a:br>
              <a:rPr lang="en-GB" sz="2600"/>
            </a:br>
            <a:r>
              <a:rPr lang="en-GB" sz="2600"/>
              <a:t>Rachel Slater		rachel.slater@open.ac.uk </a:t>
            </a:r>
          </a:p>
          <a:p>
            <a:r>
              <a:rPr lang="en-GB" sz="2600"/>
              <a:t>Anne Campbell		anne.campbell@open.ac.uk</a:t>
            </a:r>
          </a:p>
          <a:p>
            <a:r>
              <a:rPr lang="en-GB" sz="2600"/>
              <a:t>Elaine McPherson		elaine.mcpherson@open.ac.uk</a:t>
            </a:r>
          </a:p>
          <a:p>
            <a:r>
              <a:rPr lang="en-GB" sz="2600"/>
              <a:t>Christine Pearson		christine.pearson@open.ac.uk</a:t>
            </a:r>
          </a:p>
        </p:txBody>
      </p:sp>
    </p:spTree>
    <p:extLst>
      <p:ext uri="{BB962C8B-B14F-4D97-AF65-F5344CB8AC3E}">
        <p14:creationId xmlns:p14="http://schemas.microsoft.com/office/powerpoint/2010/main" val="112620972"/>
      </p:ext>
    </p:extLst>
  </p:cSld>
  <p:clrMapOvr>
    <a:masterClrMapping/>
  </p:clrMapOvr>
</p:sld>
</file>

<file path=ppt/theme/theme1.xml><?xml version="1.0" encoding="utf-8"?>
<a:theme xmlns:a="http://schemas.openxmlformats.org/drawingml/2006/main" name="OU Title">
  <a:themeElements>
    <a:clrScheme name="OU Colours">
      <a:dk1>
        <a:sysClr val="windowText" lastClr="000000"/>
      </a:dk1>
      <a:lt1>
        <a:sysClr val="window" lastClr="FFFFFF"/>
      </a:lt1>
      <a:dk2>
        <a:srgbClr val="44546A"/>
      </a:dk2>
      <a:lt2>
        <a:srgbClr val="E7E6E6"/>
      </a:lt2>
      <a:accent1>
        <a:srgbClr val="1E4B9B"/>
      </a:accent1>
      <a:accent2>
        <a:srgbClr val="ED2891"/>
      </a:accent2>
      <a:accent3>
        <a:srgbClr val="00B7B2"/>
      </a:accent3>
      <a:accent4>
        <a:srgbClr val="F26522"/>
      </a:accent4>
      <a:accent5>
        <a:srgbClr val="FFD400"/>
      </a:accent5>
      <a:accent6>
        <a:srgbClr val="716FB3"/>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U_STANDARD.potx" id="{2DA0E078-245D-4E9B-8A12-43E4C56B78FB}" vid="{76723E47-52BB-4FAA-A05C-2DF49523D5BE}"/>
    </a:ext>
  </a:extLst>
</a:theme>
</file>

<file path=ppt/theme/theme2.xml><?xml version="1.0" encoding="utf-8"?>
<a:theme xmlns:a="http://schemas.openxmlformats.org/drawingml/2006/main" name="OU Section">
  <a:themeElements>
    <a:clrScheme name="OU Colours">
      <a:dk1>
        <a:sysClr val="windowText" lastClr="000000"/>
      </a:dk1>
      <a:lt1>
        <a:sysClr val="window" lastClr="FFFFFF"/>
      </a:lt1>
      <a:dk2>
        <a:srgbClr val="44546A"/>
      </a:dk2>
      <a:lt2>
        <a:srgbClr val="E7E6E6"/>
      </a:lt2>
      <a:accent1>
        <a:srgbClr val="1E4B9B"/>
      </a:accent1>
      <a:accent2>
        <a:srgbClr val="ED2891"/>
      </a:accent2>
      <a:accent3>
        <a:srgbClr val="00B7B2"/>
      </a:accent3>
      <a:accent4>
        <a:srgbClr val="F26522"/>
      </a:accent4>
      <a:accent5>
        <a:srgbClr val="FFD400"/>
      </a:accent5>
      <a:accent6>
        <a:srgbClr val="716FB3"/>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U_STANDARD.potx" id="{2DA0E078-245D-4E9B-8A12-43E4C56B78FB}" vid="{FAE18331-D8CD-423A-9602-E45A08067BF7}"/>
    </a:ext>
  </a:extLst>
</a:theme>
</file>

<file path=ppt/theme/theme3.xml><?xml version="1.0" encoding="utf-8"?>
<a:theme xmlns:a="http://schemas.openxmlformats.org/drawingml/2006/main" name="OU Layouts">
  <a:themeElements>
    <a:clrScheme name="OU Colours">
      <a:dk1>
        <a:sysClr val="windowText" lastClr="000000"/>
      </a:dk1>
      <a:lt1>
        <a:sysClr val="window" lastClr="FFFFFF"/>
      </a:lt1>
      <a:dk2>
        <a:srgbClr val="44546A"/>
      </a:dk2>
      <a:lt2>
        <a:srgbClr val="E7E6E6"/>
      </a:lt2>
      <a:accent1>
        <a:srgbClr val="1E4B9B"/>
      </a:accent1>
      <a:accent2>
        <a:srgbClr val="ED2891"/>
      </a:accent2>
      <a:accent3>
        <a:srgbClr val="00B7B2"/>
      </a:accent3>
      <a:accent4>
        <a:srgbClr val="F26522"/>
      </a:accent4>
      <a:accent5>
        <a:srgbClr val="FFD400"/>
      </a:accent5>
      <a:accent6>
        <a:srgbClr val="716FB3"/>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U_STANDARD.potx" id="{2DA0E078-245D-4E9B-8A12-43E4C56B78FB}" vid="{E71F6A81-7D12-4207-BA77-D48B227BF69D}"/>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3382C34952B0A469E404A83EE320EBD" ma:contentTypeVersion="14" ma:contentTypeDescription="Create a new document." ma:contentTypeScope="" ma:versionID="90cbc8923e818efc21d4a309892267b6">
  <xsd:schema xmlns:xsd="http://www.w3.org/2001/XMLSchema" xmlns:xs="http://www.w3.org/2001/XMLSchema" xmlns:p="http://schemas.microsoft.com/office/2006/metadata/properties" xmlns:ns3="0d6a01ca-17f1-4f49-8520-97041d7ca6b4" xmlns:ns4="9f19dc1c-cbb3-43ee-a19f-f072b593fa14" targetNamespace="http://schemas.microsoft.com/office/2006/metadata/properties" ma:root="true" ma:fieldsID="190d2484932ab3b4dc672ae24036148a" ns3:_="" ns4:_="">
    <xsd:import namespace="0d6a01ca-17f1-4f49-8520-97041d7ca6b4"/>
    <xsd:import namespace="9f19dc1c-cbb3-43ee-a19f-f072b593fa14"/>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DateTaken" minOccurs="0"/>
                <xsd:element ref="ns4:MediaServiceAutoKeyPoints" minOccurs="0"/>
                <xsd:element ref="ns4:MediaServiceKeyPoints" minOccurs="0"/>
                <xsd:element ref="ns4:MediaServiceOCR" minOccurs="0"/>
                <xsd:element ref="ns4:MediaServiceGenerationTime" minOccurs="0"/>
                <xsd:element ref="ns4:MediaServiceEventHashCode" minOccurs="0"/>
                <xsd:element ref="ns4:MediaServiceLocation"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d6a01ca-17f1-4f49-8520-97041d7ca6b4"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f19dc1c-cbb3-43ee-a19f-f072b593fa14"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description="" ma:internalName="MediaServiceAutoTags" ma:readOnly="true">
      <xsd:simpleType>
        <xsd:restriction base="dms:Text"/>
      </xsd:simpleType>
    </xsd:element>
    <xsd:element name="MediaServiceDateTaken" ma:index="14" nillable="true" ma:displayName="MediaServiceDateTaken" ma:descriptio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546B206-11AC-418F-B07B-40673CA86046}">
  <ds:schemaRefs>
    <ds:schemaRef ds:uri="0d6a01ca-17f1-4f49-8520-97041d7ca6b4"/>
    <ds:schemaRef ds:uri="9f19dc1c-cbb3-43ee-a19f-f072b593fa1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90E4F17-4011-41AD-A546-E694FD0A07CE}">
  <ds:schemaRefs>
    <ds:schemaRef ds:uri="0d6a01ca-17f1-4f49-8520-97041d7ca6b4"/>
    <ds:schemaRef ds:uri="9f19dc1c-cbb3-43ee-a19f-f072b593fa1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BFED0965-464C-4148-937A-667B6F54E4D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OU_STANDARD</Template>
  <TotalTime>0</TotalTime>
  <Words>2270</Words>
  <Application>Microsoft Office PowerPoint</Application>
  <PresentationFormat>On-screen Show (4:3)</PresentationFormat>
  <Paragraphs>283</Paragraphs>
  <Slides>18</Slides>
  <Notes>18</Notes>
  <HiddenSlides>0</HiddenSlides>
  <MMClips>0</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18</vt:i4>
      </vt:variant>
    </vt:vector>
  </HeadingPairs>
  <TitlesOfParts>
    <vt:vector size="24" baseType="lpstr">
      <vt:lpstr>Arial</vt:lpstr>
      <vt:lpstr>Calibri</vt:lpstr>
      <vt:lpstr>Wingdings</vt:lpstr>
      <vt:lpstr>OU Title</vt:lpstr>
      <vt:lpstr>OU Section</vt:lpstr>
      <vt:lpstr>OU Layouts</vt:lpstr>
      <vt:lpstr>Practitioner examples of improving accessibility in online tuition</vt:lpstr>
      <vt:lpstr>Plan for the session</vt:lpstr>
      <vt:lpstr>Project aims and the project team</vt:lpstr>
      <vt:lpstr>A note on terminology</vt:lpstr>
      <vt:lpstr>The OU model of supported open learning</vt:lpstr>
      <vt:lpstr>Number of students declaring a disability at the OU</vt:lpstr>
      <vt:lpstr>Method and data collection</vt:lpstr>
      <vt:lpstr>Common Approaches</vt:lpstr>
      <vt:lpstr>Consider the format of documents</vt:lpstr>
      <vt:lpstr>Preparation / support for tutorials</vt:lpstr>
      <vt:lpstr>Preparation / support for independent study</vt:lpstr>
      <vt:lpstr>Tailored approaches</vt:lpstr>
      <vt:lpstr>More tailored approaches to support</vt:lpstr>
      <vt:lpstr>Working together</vt:lpstr>
      <vt:lpstr>Anxiety support</vt:lpstr>
      <vt:lpstr>Reaching out…</vt:lpstr>
      <vt:lpstr>And finally...</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Accessibility and inclusion in tuition (AccIT)</dc:title>
  <dc:creator>Rachel.Slater</dc:creator>
  <cp:lastModifiedBy>Rachel.Slater</cp:lastModifiedBy>
  <cp:revision>1</cp:revision>
  <dcterms:created xsi:type="dcterms:W3CDTF">2020-04-17T11:11:40Z</dcterms:created>
  <dcterms:modified xsi:type="dcterms:W3CDTF">2021-06-23T17:55:48Z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0x010100A3382C34952B0A469E404A83EE320EBD</vt:lpwstr>
  </property>
</Properties>
</file>