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tmp" ContentType="image/png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4"/>
  </p:notesMasterIdLst>
  <p:sldIdLst>
    <p:sldId id="277" r:id="rId5"/>
    <p:sldId id="266" r:id="rId6"/>
    <p:sldId id="263" r:id="rId7"/>
    <p:sldId id="264" r:id="rId8"/>
    <p:sldId id="265" r:id="rId9"/>
    <p:sldId id="267" r:id="rId10"/>
    <p:sldId id="387" r:id="rId11"/>
    <p:sldId id="366" r:id="rId12"/>
    <p:sldId id="380" r:id="rId13"/>
    <p:sldId id="388" r:id="rId14"/>
    <p:sldId id="367" r:id="rId15"/>
    <p:sldId id="369" r:id="rId16"/>
    <p:sldId id="383" r:id="rId17"/>
    <p:sldId id="376" r:id="rId18"/>
    <p:sldId id="372" r:id="rId19"/>
    <p:sldId id="386" r:id="rId20"/>
    <p:sldId id="371" r:id="rId21"/>
    <p:sldId id="385" r:id="rId22"/>
    <p:sldId id="341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226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5226" autoAdjust="0"/>
  </p:normalViewPr>
  <p:slideViewPr>
    <p:cSldViewPr snapToGrid="0">
      <p:cViewPr varScale="1">
        <p:scale>
          <a:sx n="82" d="100"/>
          <a:sy n="82" d="100"/>
        </p:scale>
        <p:origin x="67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089F344-2B26-48C3-AF8C-703E4A7992C2}" type="doc">
      <dgm:prSet loTypeId="urn:microsoft.com/office/officeart/2016/7/layout/VerticalHollowActionLis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C83B3078-2C1D-4708-8212-1551BE856631}">
      <dgm:prSet/>
      <dgm:spPr/>
      <dgm:t>
        <a:bodyPr/>
        <a:lstStyle/>
        <a:p>
          <a:r>
            <a:rPr lang="en-US"/>
            <a:t>DO</a:t>
          </a:r>
        </a:p>
      </dgm:t>
    </dgm:pt>
    <dgm:pt modelId="{9514A683-6A31-4ACD-A0DE-D12B76018291}" type="parTrans" cxnId="{AAA71342-23C4-4E79-A0FA-E07D84B3B96B}">
      <dgm:prSet/>
      <dgm:spPr/>
      <dgm:t>
        <a:bodyPr/>
        <a:lstStyle/>
        <a:p>
          <a:endParaRPr lang="en-US"/>
        </a:p>
      </dgm:t>
    </dgm:pt>
    <dgm:pt modelId="{C46F3DF0-9A13-488E-A490-0A9A1E3FB77E}" type="sibTrans" cxnId="{AAA71342-23C4-4E79-A0FA-E07D84B3B96B}">
      <dgm:prSet/>
      <dgm:spPr/>
      <dgm:t>
        <a:bodyPr/>
        <a:lstStyle/>
        <a:p>
          <a:endParaRPr lang="en-US"/>
        </a:p>
      </dgm:t>
    </dgm:pt>
    <dgm:pt modelId="{DFFD2042-09CC-4ED0-88D6-693A4CB1D720}">
      <dgm:prSet/>
      <dgm:spPr/>
      <dgm:t>
        <a:bodyPr/>
        <a:lstStyle/>
        <a:p>
          <a:r>
            <a:rPr lang="en-US"/>
            <a:t>[DO] means you are to follow the directions provided</a:t>
          </a:r>
        </a:p>
      </dgm:t>
    </dgm:pt>
    <dgm:pt modelId="{99021988-A4B2-4EFD-8897-3BB8B71EE003}" type="parTrans" cxnId="{C279B9BD-8C16-449E-B7EB-37705E99CB89}">
      <dgm:prSet/>
      <dgm:spPr/>
      <dgm:t>
        <a:bodyPr/>
        <a:lstStyle/>
        <a:p>
          <a:endParaRPr lang="en-US"/>
        </a:p>
      </dgm:t>
    </dgm:pt>
    <dgm:pt modelId="{0505D2B0-9A49-4408-85BF-ACBAA1EE72D5}" type="sibTrans" cxnId="{C279B9BD-8C16-449E-B7EB-37705E99CB89}">
      <dgm:prSet/>
      <dgm:spPr/>
      <dgm:t>
        <a:bodyPr/>
        <a:lstStyle/>
        <a:p>
          <a:endParaRPr lang="en-US"/>
        </a:p>
      </dgm:t>
    </dgm:pt>
    <dgm:pt modelId="{0689F137-F8E1-4CEB-AAB4-0389F9999FAA}">
      <dgm:prSet/>
      <dgm:spPr/>
      <dgm:t>
        <a:bodyPr/>
        <a:lstStyle/>
        <a:p>
          <a:r>
            <a:rPr lang="en-US"/>
            <a:t>EXPLORE</a:t>
          </a:r>
        </a:p>
      </dgm:t>
    </dgm:pt>
    <dgm:pt modelId="{42D59888-1DFC-480E-9F1F-88E6C59D54AA}" type="parTrans" cxnId="{1C46DE44-B1BD-4C36-8E24-4E75C6AC1BB9}">
      <dgm:prSet/>
      <dgm:spPr/>
      <dgm:t>
        <a:bodyPr/>
        <a:lstStyle/>
        <a:p>
          <a:endParaRPr lang="en-US"/>
        </a:p>
      </dgm:t>
    </dgm:pt>
    <dgm:pt modelId="{C747A867-B316-4708-8843-8F83BC3801F9}" type="sibTrans" cxnId="{1C46DE44-B1BD-4C36-8E24-4E75C6AC1BB9}">
      <dgm:prSet/>
      <dgm:spPr/>
      <dgm:t>
        <a:bodyPr/>
        <a:lstStyle/>
        <a:p>
          <a:endParaRPr lang="en-US"/>
        </a:p>
      </dgm:t>
    </dgm:pt>
    <dgm:pt modelId="{9660A568-2E47-485E-B161-1EB995F3E5EC}">
      <dgm:prSet/>
      <dgm:spPr/>
      <dgm:t>
        <a:bodyPr/>
        <a:lstStyle/>
        <a:p>
          <a:r>
            <a:rPr lang="en-US" dirty="0"/>
            <a:t>[EXPLORE] Exploring typically will involve looking at the user interface options</a:t>
          </a:r>
        </a:p>
      </dgm:t>
    </dgm:pt>
    <dgm:pt modelId="{B7954C68-35D6-4D7A-B116-41D397479A6B}" type="parTrans" cxnId="{DE93B645-22BB-44C7-B546-CC4BF7E73122}">
      <dgm:prSet/>
      <dgm:spPr/>
      <dgm:t>
        <a:bodyPr/>
        <a:lstStyle/>
        <a:p>
          <a:endParaRPr lang="en-US"/>
        </a:p>
      </dgm:t>
    </dgm:pt>
    <dgm:pt modelId="{C1BC488A-9D6F-4DF5-B16A-247003B303D2}" type="sibTrans" cxnId="{DE93B645-22BB-44C7-B546-CC4BF7E73122}">
      <dgm:prSet/>
      <dgm:spPr/>
      <dgm:t>
        <a:bodyPr/>
        <a:lstStyle/>
        <a:p>
          <a:endParaRPr lang="en-US"/>
        </a:p>
      </dgm:t>
    </dgm:pt>
    <dgm:pt modelId="{9530D2A5-1F89-4F7E-912C-6E9647C5E11D}">
      <dgm:prSet/>
      <dgm:spPr/>
      <dgm:t>
        <a:bodyPr/>
        <a:lstStyle/>
        <a:p>
          <a:r>
            <a:rPr lang="en-US"/>
            <a:t>REPORT</a:t>
          </a:r>
        </a:p>
      </dgm:t>
    </dgm:pt>
    <dgm:pt modelId="{776E3552-D4CD-43B5-B05F-C2F05547C8DB}" type="parTrans" cxnId="{A31C59FC-BE52-4939-B25A-975A2C265CB8}">
      <dgm:prSet/>
      <dgm:spPr/>
      <dgm:t>
        <a:bodyPr/>
        <a:lstStyle/>
        <a:p>
          <a:endParaRPr lang="en-US"/>
        </a:p>
      </dgm:t>
    </dgm:pt>
    <dgm:pt modelId="{C5ABDC3A-C470-41F2-A596-5453DC61040F}" type="sibTrans" cxnId="{A31C59FC-BE52-4939-B25A-975A2C265CB8}">
      <dgm:prSet/>
      <dgm:spPr/>
      <dgm:t>
        <a:bodyPr/>
        <a:lstStyle/>
        <a:p>
          <a:endParaRPr lang="en-US"/>
        </a:p>
      </dgm:t>
    </dgm:pt>
    <dgm:pt modelId="{B4B6DC61-9E3A-40B8-A264-2207C38F6268}">
      <dgm:prSet/>
      <dgm:spPr/>
      <dgm:t>
        <a:bodyPr/>
        <a:lstStyle/>
        <a:p>
          <a:r>
            <a:rPr lang="en-US" dirty="0"/>
            <a:t>[REPORT] is a question or task that requires a response from you</a:t>
          </a:r>
        </a:p>
      </dgm:t>
    </dgm:pt>
    <dgm:pt modelId="{E6C2073D-7A25-47C0-884D-3BE598973573}" type="parTrans" cxnId="{74B9DD96-4D57-4CAA-B596-4395ED66A51A}">
      <dgm:prSet/>
      <dgm:spPr/>
      <dgm:t>
        <a:bodyPr/>
        <a:lstStyle/>
        <a:p>
          <a:endParaRPr lang="en-US"/>
        </a:p>
      </dgm:t>
    </dgm:pt>
    <dgm:pt modelId="{93074A44-DF5F-4D46-9C3A-ED8AFC9A898C}" type="sibTrans" cxnId="{74B9DD96-4D57-4CAA-B596-4395ED66A51A}">
      <dgm:prSet/>
      <dgm:spPr/>
      <dgm:t>
        <a:bodyPr/>
        <a:lstStyle/>
        <a:p>
          <a:endParaRPr lang="en-US"/>
        </a:p>
      </dgm:t>
    </dgm:pt>
    <dgm:pt modelId="{BC50E6A4-1F05-4416-883F-C506B52A97E9}">
      <dgm:prSet/>
      <dgm:spPr/>
      <dgm:t>
        <a:bodyPr/>
        <a:lstStyle/>
        <a:p>
          <a:r>
            <a:rPr lang="en-US"/>
            <a:t>PLOT</a:t>
          </a:r>
        </a:p>
      </dgm:t>
    </dgm:pt>
    <dgm:pt modelId="{E9A51116-E2C5-486F-9627-E0F95EF62B76}" type="parTrans" cxnId="{0149321C-AA17-4A8D-BA92-1CE1B20FE184}">
      <dgm:prSet/>
      <dgm:spPr/>
      <dgm:t>
        <a:bodyPr/>
        <a:lstStyle/>
        <a:p>
          <a:endParaRPr lang="en-US"/>
        </a:p>
      </dgm:t>
    </dgm:pt>
    <dgm:pt modelId="{5BABDB36-8478-48CD-9BD9-E4F3F725C14F}" type="sibTrans" cxnId="{0149321C-AA17-4A8D-BA92-1CE1B20FE184}">
      <dgm:prSet/>
      <dgm:spPr/>
      <dgm:t>
        <a:bodyPr/>
        <a:lstStyle/>
        <a:p>
          <a:endParaRPr lang="en-US"/>
        </a:p>
      </dgm:t>
    </dgm:pt>
    <dgm:pt modelId="{1E01F1CA-26AB-402B-BC3D-D1326336C8D7}">
      <dgm:prSet/>
      <dgm:spPr/>
      <dgm:t>
        <a:bodyPr/>
        <a:lstStyle/>
        <a:p>
          <a:r>
            <a:rPr lang="en-US" dirty="0"/>
            <a:t>[PLOT] tasks require you to use Excel (or similar) to create a plot of some sort</a:t>
          </a:r>
        </a:p>
      </dgm:t>
    </dgm:pt>
    <dgm:pt modelId="{B999071A-085E-4B87-B526-2EFA7077927C}" type="parTrans" cxnId="{54CEDDDC-0EC2-41A7-9998-5ECB3627B621}">
      <dgm:prSet/>
      <dgm:spPr/>
      <dgm:t>
        <a:bodyPr/>
        <a:lstStyle/>
        <a:p>
          <a:endParaRPr lang="en-US"/>
        </a:p>
      </dgm:t>
    </dgm:pt>
    <dgm:pt modelId="{5CFDBF14-EF12-45D2-9848-B10DBBF91A27}" type="sibTrans" cxnId="{54CEDDDC-0EC2-41A7-9998-5ECB3627B621}">
      <dgm:prSet/>
      <dgm:spPr/>
      <dgm:t>
        <a:bodyPr/>
        <a:lstStyle/>
        <a:p>
          <a:endParaRPr lang="en-US"/>
        </a:p>
      </dgm:t>
    </dgm:pt>
    <dgm:pt modelId="{4D2B9E8F-51AF-4B42-A3A2-7946FA804DE4}">
      <dgm:prSet/>
      <dgm:spPr/>
      <dgm:t>
        <a:bodyPr/>
        <a:lstStyle/>
        <a:p>
          <a:r>
            <a:rPr lang="en-US"/>
            <a:t>WRITE</a:t>
          </a:r>
        </a:p>
      </dgm:t>
    </dgm:pt>
    <dgm:pt modelId="{6C9331F2-FF34-4B36-B7D0-6847CF9B59CD}" type="parTrans" cxnId="{31930E32-A01E-46F1-BAB0-FBD4C189F8BD}">
      <dgm:prSet/>
      <dgm:spPr/>
      <dgm:t>
        <a:bodyPr/>
        <a:lstStyle/>
        <a:p>
          <a:endParaRPr lang="en-US"/>
        </a:p>
      </dgm:t>
    </dgm:pt>
    <dgm:pt modelId="{55BE0ACC-F2EE-4D92-B682-9EDF1088D5A2}" type="sibTrans" cxnId="{31930E32-A01E-46F1-BAB0-FBD4C189F8BD}">
      <dgm:prSet/>
      <dgm:spPr/>
      <dgm:t>
        <a:bodyPr/>
        <a:lstStyle/>
        <a:p>
          <a:endParaRPr lang="en-US"/>
        </a:p>
      </dgm:t>
    </dgm:pt>
    <dgm:pt modelId="{AB4E680B-B457-4DC8-A2F9-5BE4BC745AB5}">
      <dgm:prSet/>
      <dgm:spPr/>
      <dgm:t>
        <a:bodyPr/>
        <a:lstStyle/>
        <a:p>
          <a:r>
            <a:rPr lang="en-US" dirty="0"/>
            <a:t>[WRITE] means you are expected to write a paragraph in response to the question or task</a:t>
          </a:r>
        </a:p>
      </dgm:t>
    </dgm:pt>
    <dgm:pt modelId="{A3069DCB-ADD8-4627-BF37-0DC3B3D05CB3}" type="parTrans" cxnId="{2C7A37DD-E98C-41C2-AD66-830F4708A892}">
      <dgm:prSet/>
      <dgm:spPr/>
      <dgm:t>
        <a:bodyPr/>
        <a:lstStyle/>
        <a:p>
          <a:endParaRPr lang="en-US"/>
        </a:p>
      </dgm:t>
    </dgm:pt>
    <dgm:pt modelId="{91A17072-0A99-4A11-99EC-8DF618DB8C47}" type="sibTrans" cxnId="{2C7A37DD-E98C-41C2-AD66-830F4708A892}">
      <dgm:prSet/>
      <dgm:spPr/>
      <dgm:t>
        <a:bodyPr/>
        <a:lstStyle/>
        <a:p>
          <a:endParaRPr lang="en-US"/>
        </a:p>
      </dgm:t>
    </dgm:pt>
    <dgm:pt modelId="{39744FCF-6964-4A7C-B9B1-D6CE2DEC8947}" type="pres">
      <dgm:prSet presAssocID="{2089F344-2B26-48C3-AF8C-703E4A7992C2}" presName="Name0" presStyleCnt="0">
        <dgm:presLayoutVars>
          <dgm:dir/>
          <dgm:animLvl val="lvl"/>
          <dgm:resizeHandles val="exact"/>
        </dgm:presLayoutVars>
      </dgm:prSet>
      <dgm:spPr/>
    </dgm:pt>
    <dgm:pt modelId="{3D4BCB07-84A0-48D7-B2A1-6F3C57E45D17}" type="pres">
      <dgm:prSet presAssocID="{C83B3078-2C1D-4708-8212-1551BE856631}" presName="linNode" presStyleCnt="0"/>
      <dgm:spPr/>
    </dgm:pt>
    <dgm:pt modelId="{DFACF4EF-BC74-4E59-8662-4FD5CD56F136}" type="pres">
      <dgm:prSet presAssocID="{C83B3078-2C1D-4708-8212-1551BE856631}" presName="parentText" presStyleLbl="solidFgAcc1" presStyleIdx="0" presStyleCnt="5">
        <dgm:presLayoutVars>
          <dgm:chMax val="1"/>
          <dgm:bulletEnabled/>
        </dgm:presLayoutVars>
      </dgm:prSet>
      <dgm:spPr/>
    </dgm:pt>
    <dgm:pt modelId="{F50AABDE-ECCE-44AD-BACB-A6EE292F1E5C}" type="pres">
      <dgm:prSet presAssocID="{C83B3078-2C1D-4708-8212-1551BE856631}" presName="descendantText" presStyleLbl="alignNode1" presStyleIdx="0" presStyleCnt="5" custLinFactNeighborY="6364">
        <dgm:presLayoutVars>
          <dgm:bulletEnabled/>
        </dgm:presLayoutVars>
      </dgm:prSet>
      <dgm:spPr/>
    </dgm:pt>
    <dgm:pt modelId="{313C5378-F219-47EF-B4BD-1D80D6B48863}" type="pres">
      <dgm:prSet presAssocID="{C46F3DF0-9A13-488E-A490-0A9A1E3FB77E}" presName="sp" presStyleCnt="0"/>
      <dgm:spPr/>
    </dgm:pt>
    <dgm:pt modelId="{7E7512DF-E956-496E-ABC2-B0631A6FA717}" type="pres">
      <dgm:prSet presAssocID="{0689F137-F8E1-4CEB-AAB4-0389F9999FAA}" presName="linNode" presStyleCnt="0"/>
      <dgm:spPr/>
    </dgm:pt>
    <dgm:pt modelId="{639220AE-B9A5-4F60-BD79-F704C66AED1B}" type="pres">
      <dgm:prSet presAssocID="{0689F137-F8E1-4CEB-AAB4-0389F9999FAA}" presName="parentText" presStyleLbl="solidFgAcc1" presStyleIdx="1" presStyleCnt="5">
        <dgm:presLayoutVars>
          <dgm:chMax val="1"/>
          <dgm:bulletEnabled/>
        </dgm:presLayoutVars>
      </dgm:prSet>
      <dgm:spPr/>
    </dgm:pt>
    <dgm:pt modelId="{A50B3C31-A970-4B93-8A56-C07DC9444D9D}" type="pres">
      <dgm:prSet presAssocID="{0689F137-F8E1-4CEB-AAB4-0389F9999FAA}" presName="descendantText" presStyleLbl="alignNode1" presStyleIdx="1" presStyleCnt="5">
        <dgm:presLayoutVars>
          <dgm:bulletEnabled/>
        </dgm:presLayoutVars>
      </dgm:prSet>
      <dgm:spPr/>
    </dgm:pt>
    <dgm:pt modelId="{EDAFCABE-D4F8-448D-9911-94E191EC3FD8}" type="pres">
      <dgm:prSet presAssocID="{C747A867-B316-4708-8843-8F83BC3801F9}" presName="sp" presStyleCnt="0"/>
      <dgm:spPr/>
    </dgm:pt>
    <dgm:pt modelId="{B1CCFB9C-9695-4329-8CDE-CE5CF0B9747D}" type="pres">
      <dgm:prSet presAssocID="{9530D2A5-1F89-4F7E-912C-6E9647C5E11D}" presName="linNode" presStyleCnt="0"/>
      <dgm:spPr/>
    </dgm:pt>
    <dgm:pt modelId="{5E487DFF-A4BB-4ED7-897F-16E606B1DDD2}" type="pres">
      <dgm:prSet presAssocID="{9530D2A5-1F89-4F7E-912C-6E9647C5E11D}" presName="parentText" presStyleLbl="solidFgAcc1" presStyleIdx="2" presStyleCnt="5">
        <dgm:presLayoutVars>
          <dgm:chMax val="1"/>
          <dgm:bulletEnabled/>
        </dgm:presLayoutVars>
      </dgm:prSet>
      <dgm:spPr/>
    </dgm:pt>
    <dgm:pt modelId="{D8025A14-6994-459A-A3A9-ED3A833802C3}" type="pres">
      <dgm:prSet presAssocID="{9530D2A5-1F89-4F7E-912C-6E9647C5E11D}" presName="descendantText" presStyleLbl="alignNode1" presStyleIdx="2" presStyleCnt="5">
        <dgm:presLayoutVars>
          <dgm:bulletEnabled/>
        </dgm:presLayoutVars>
      </dgm:prSet>
      <dgm:spPr/>
    </dgm:pt>
    <dgm:pt modelId="{C705CC8A-F875-4FE6-AB05-A3DB58D269E0}" type="pres">
      <dgm:prSet presAssocID="{C5ABDC3A-C470-41F2-A596-5453DC61040F}" presName="sp" presStyleCnt="0"/>
      <dgm:spPr/>
    </dgm:pt>
    <dgm:pt modelId="{5EC0C556-A56C-41AD-8F05-D8D95CD38E26}" type="pres">
      <dgm:prSet presAssocID="{BC50E6A4-1F05-4416-883F-C506B52A97E9}" presName="linNode" presStyleCnt="0"/>
      <dgm:spPr/>
    </dgm:pt>
    <dgm:pt modelId="{539AFB03-3951-4B57-9F96-E6B3055C4A79}" type="pres">
      <dgm:prSet presAssocID="{BC50E6A4-1F05-4416-883F-C506B52A97E9}" presName="parentText" presStyleLbl="solidFgAcc1" presStyleIdx="3" presStyleCnt="5">
        <dgm:presLayoutVars>
          <dgm:chMax val="1"/>
          <dgm:bulletEnabled/>
        </dgm:presLayoutVars>
      </dgm:prSet>
      <dgm:spPr/>
    </dgm:pt>
    <dgm:pt modelId="{C56B44F6-CB1D-4ABE-A8E0-4722754236DE}" type="pres">
      <dgm:prSet presAssocID="{BC50E6A4-1F05-4416-883F-C506B52A97E9}" presName="descendantText" presStyleLbl="alignNode1" presStyleIdx="3" presStyleCnt="5">
        <dgm:presLayoutVars>
          <dgm:bulletEnabled/>
        </dgm:presLayoutVars>
      </dgm:prSet>
      <dgm:spPr/>
    </dgm:pt>
    <dgm:pt modelId="{AEC7D6D4-8411-4A22-A2C5-2E864B6A3D36}" type="pres">
      <dgm:prSet presAssocID="{5BABDB36-8478-48CD-9BD9-E4F3F725C14F}" presName="sp" presStyleCnt="0"/>
      <dgm:spPr/>
    </dgm:pt>
    <dgm:pt modelId="{A667171D-75E1-4717-8777-A6FA83BD3748}" type="pres">
      <dgm:prSet presAssocID="{4D2B9E8F-51AF-4B42-A3A2-7946FA804DE4}" presName="linNode" presStyleCnt="0"/>
      <dgm:spPr/>
    </dgm:pt>
    <dgm:pt modelId="{13AFEC53-BDD9-4DF2-B579-8B8D0FD94C4F}" type="pres">
      <dgm:prSet presAssocID="{4D2B9E8F-51AF-4B42-A3A2-7946FA804DE4}" presName="parentText" presStyleLbl="solidFgAcc1" presStyleIdx="4" presStyleCnt="5">
        <dgm:presLayoutVars>
          <dgm:chMax val="1"/>
          <dgm:bulletEnabled/>
        </dgm:presLayoutVars>
      </dgm:prSet>
      <dgm:spPr/>
    </dgm:pt>
    <dgm:pt modelId="{42DAC441-9519-4584-BFB8-B514C58F71B8}" type="pres">
      <dgm:prSet presAssocID="{4D2B9E8F-51AF-4B42-A3A2-7946FA804DE4}" presName="descendantText" presStyleLbl="alignNode1" presStyleIdx="4" presStyleCnt="5">
        <dgm:presLayoutVars>
          <dgm:bulletEnabled/>
        </dgm:presLayoutVars>
      </dgm:prSet>
      <dgm:spPr/>
    </dgm:pt>
  </dgm:ptLst>
  <dgm:cxnLst>
    <dgm:cxn modelId="{54D5531A-4706-457A-951D-13DF5838413D}" type="presOf" srcId="{4D2B9E8F-51AF-4B42-A3A2-7946FA804DE4}" destId="{13AFEC53-BDD9-4DF2-B579-8B8D0FD94C4F}" srcOrd="0" destOrd="0" presId="urn:microsoft.com/office/officeart/2016/7/layout/VerticalHollowActionList"/>
    <dgm:cxn modelId="{0149321C-AA17-4A8D-BA92-1CE1B20FE184}" srcId="{2089F344-2B26-48C3-AF8C-703E4A7992C2}" destId="{BC50E6A4-1F05-4416-883F-C506B52A97E9}" srcOrd="3" destOrd="0" parTransId="{E9A51116-E2C5-486F-9627-E0F95EF62B76}" sibTransId="{5BABDB36-8478-48CD-9BD9-E4F3F725C14F}"/>
    <dgm:cxn modelId="{31930E32-A01E-46F1-BAB0-FBD4C189F8BD}" srcId="{2089F344-2B26-48C3-AF8C-703E4A7992C2}" destId="{4D2B9E8F-51AF-4B42-A3A2-7946FA804DE4}" srcOrd="4" destOrd="0" parTransId="{6C9331F2-FF34-4B36-B7D0-6847CF9B59CD}" sibTransId="{55BE0ACC-F2EE-4D92-B682-9EDF1088D5A2}"/>
    <dgm:cxn modelId="{FC07FB35-5834-4C87-95E3-6D4E48B71B01}" type="presOf" srcId="{C83B3078-2C1D-4708-8212-1551BE856631}" destId="{DFACF4EF-BC74-4E59-8662-4FD5CD56F136}" srcOrd="0" destOrd="0" presId="urn:microsoft.com/office/officeart/2016/7/layout/VerticalHollowActionList"/>
    <dgm:cxn modelId="{AAA71342-23C4-4E79-A0FA-E07D84B3B96B}" srcId="{2089F344-2B26-48C3-AF8C-703E4A7992C2}" destId="{C83B3078-2C1D-4708-8212-1551BE856631}" srcOrd="0" destOrd="0" parTransId="{9514A683-6A31-4ACD-A0DE-D12B76018291}" sibTransId="{C46F3DF0-9A13-488E-A490-0A9A1E3FB77E}"/>
    <dgm:cxn modelId="{1C46DE44-B1BD-4C36-8E24-4E75C6AC1BB9}" srcId="{2089F344-2B26-48C3-AF8C-703E4A7992C2}" destId="{0689F137-F8E1-4CEB-AAB4-0389F9999FAA}" srcOrd="1" destOrd="0" parTransId="{42D59888-1DFC-480E-9F1F-88E6C59D54AA}" sibTransId="{C747A867-B316-4708-8843-8F83BC3801F9}"/>
    <dgm:cxn modelId="{DE93B645-22BB-44C7-B546-CC4BF7E73122}" srcId="{0689F137-F8E1-4CEB-AAB4-0389F9999FAA}" destId="{9660A568-2E47-485E-B161-1EB995F3E5EC}" srcOrd="0" destOrd="0" parTransId="{B7954C68-35D6-4D7A-B116-41D397479A6B}" sibTransId="{C1BC488A-9D6F-4DF5-B16A-247003B303D2}"/>
    <dgm:cxn modelId="{C1716476-2B6C-4C86-AF46-427DB145DADF}" type="presOf" srcId="{9530D2A5-1F89-4F7E-912C-6E9647C5E11D}" destId="{5E487DFF-A4BB-4ED7-897F-16E606B1DDD2}" srcOrd="0" destOrd="0" presId="urn:microsoft.com/office/officeart/2016/7/layout/VerticalHollowActionList"/>
    <dgm:cxn modelId="{EF79C181-12A0-4319-8898-78816F5D757D}" type="presOf" srcId="{0689F137-F8E1-4CEB-AAB4-0389F9999FAA}" destId="{639220AE-B9A5-4F60-BD79-F704C66AED1B}" srcOrd="0" destOrd="0" presId="urn:microsoft.com/office/officeart/2016/7/layout/VerticalHollowActionList"/>
    <dgm:cxn modelId="{74B9DD96-4D57-4CAA-B596-4395ED66A51A}" srcId="{9530D2A5-1F89-4F7E-912C-6E9647C5E11D}" destId="{B4B6DC61-9E3A-40B8-A264-2207C38F6268}" srcOrd="0" destOrd="0" parTransId="{E6C2073D-7A25-47C0-884D-3BE598973573}" sibTransId="{93074A44-DF5F-4D46-9C3A-ED8AFC9A898C}"/>
    <dgm:cxn modelId="{64841CAE-937F-4076-8329-DBC5CE30360B}" type="presOf" srcId="{AB4E680B-B457-4DC8-A2F9-5BE4BC745AB5}" destId="{42DAC441-9519-4584-BFB8-B514C58F71B8}" srcOrd="0" destOrd="0" presId="urn:microsoft.com/office/officeart/2016/7/layout/VerticalHollowActionList"/>
    <dgm:cxn modelId="{174739AF-6F55-422A-8646-CD30AD6FECE2}" type="presOf" srcId="{9660A568-2E47-485E-B161-1EB995F3E5EC}" destId="{A50B3C31-A970-4B93-8A56-C07DC9444D9D}" srcOrd="0" destOrd="0" presId="urn:microsoft.com/office/officeart/2016/7/layout/VerticalHollowActionList"/>
    <dgm:cxn modelId="{058ECBB8-2FBE-4175-B401-4D4F2D9018FA}" type="presOf" srcId="{1E01F1CA-26AB-402B-BC3D-D1326336C8D7}" destId="{C56B44F6-CB1D-4ABE-A8E0-4722754236DE}" srcOrd="0" destOrd="0" presId="urn:microsoft.com/office/officeart/2016/7/layout/VerticalHollowActionList"/>
    <dgm:cxn modelId="{4123A4BC-62A2-42BC-9C7C-68E1E172C2F3}" type="presOf" srcId="{2089F344-2B26-48C3-AF8C-703E4A7992C2}" destId="{39744FCF-6964-4A7C-B9B1-D6CE2DEC8947}" srcOrd="0" destOrd="0" presId="urn:microsoft.com/office/officeart/2016/7/layout/VerticalHollowActionList"/>
    <dgm:cxn modelId="{C279B9BD-8C16-449E-B7EB-37705E99CB89}" srcId="{C83B3078-2C1D-4708-8212-1551BE856631}" destId="{DFFD2042-09CC-4ED0-88D6-693A4CB1D720}" srcOrd="0" destOrd="0" parTransId="{99021988-A4B2-4EFD-8897-3BB8B71EE003}" sibTransId="{0505D2B0-9A49-4408-85BF-ACBAA1EE72D5}"/>
    <dgm:cxn modelId="{EFE95CCB-B8EC-4ACA-AEAA-EB8E8535251B}" type="presOf" srcId="{DFFD2042-09CC-4ED0-88D6-693A4CB1D720}" destId="{F50AABDE-ECCE-44AD-BACB-A6EE292F1E5C}" srcOrd="0" destOrd="0" presId="urn:microsoft.com/office/officeart/2016/7/layout/VerticalHollowActionList"/>
    <dgm:cxn modelId="{6A1D0BD8-CA49-4404-A8F5-4B429011EB04}" type="presOf" srcId="{B4B6DC61-9E3A-40B8-A264-2207C38F6268}" destId="{D8025A14-6994-459A-A3A9-ED3A833802C3}" srcOrd="0" destOrd="0" presId="urn:microsoft.com/office/officeart/2016/7/layout/VerticalHollowActionList"/>
    <dgm:cxn modelId="{54CEDDDC-0EC2-41A7-9998-5ECB3627B621}" srcId="{BC50E6A4-1F05-4416-883F-C506B52A97E9}" destId="{1E01F1CA-26AB-402B-BC3D-D1326336C8D7}" srcOrd="0" destOrd="0" parTransId="{B999071A-085E-4B87-B526-2EFA7077927C}" sibTransId="{5CFDBF14-EF12-45D2-9848-B10DBBF91A27}"/>
    <dgm:cxn modelId="{2C7A37DD-E98C-41C2-AD66-830F4708A892}" srcId="{4D2B9E8F-51AF-4B42-A3A2-7946FA804DE4}" destId="{AB4E680B-B457-4DC8-A2F9-5BE4BC745AB5}" srcOrd="0" destOrd="0" parTransId="{A3069DCB-ADD8-4627-BF37-0DC3B3D05CB3}" sibTransId="{91A17072-0A99-4A11-99EC-8DF618DB8C47}"/>
    <dgm:cxn modelId="{A31C59FC-BE52-4939-B25A-975A2C265CB8}" srcId="{2089F344-2B26-48C3-AF8C-703E4A7992C2}" destId="{9530D2A5-1F89-4F7E-912C-6E9647C5E11D}" srcOrd="2" destOrd="0" parTransId="{776E3552-D4CD-43B5-B05F-C2F05547C8DB}" sibTransId="{C5ABDC3A-C470-41F2-A596-5453DC61040F}"/>
    <dgm:cxn modelId="{89B9C7FE-DE4F-4E33-9B1C-F1183314B19D}" type="presOf" srcId="{BC50E6A4-1F05-4416-883F-C506B52A97E9}" destId="{539AFB03-3951-4B57-9F96-E6B3055C4A79}" srcOrd="0" destOrd="0" presId="urn:microsoft.com/office/officeart/2016/7/layout/VerticalHollowActionList"/>
    <dgm:cxn modelId="{8179F5EE-661E-446A-A555-0CEFA487B514}" type="presParOf" srcId="{39744FCF-6964-4A7C-B9B1-D6CE2DEC8947}" destId="{3D4BCB07-84A0-48D7-B2A1-6F3C57E45D17}" srcOrd="0" destOrd="0" presId="urn:microsoft.com/office/officeart/2016/7/layout/VerticalHollowActionList"/>
    <dgm:cxn modelId="{97B8103E-5ED1-4408-A59B-D10FE34BAF09}" type="presParOf" srcId="{3D4BCB07-84A0-48D7-B2A1-6F3C57E45D17}" destId="{DFACF4EF-BC74-4E59-8662-4FD5CD56F136}" srcOrd="0" destOrd="0" presId="urn:microsoft.com/office/officeart/2016/7/layout/VerticalHollowActionList"/>
    <dgm:cxn modelId="{C92728CA-6D13-4FBE-8335-84B999803AE1}" type="presParOf" srcId="{3D4BCB07-84A0-48D7-B2A1-6F3C57E45D17}" destId="{F50AABDE-ECCE-44AD-BACB-A6EE292F1E5C}" srcOrd="1" destOrd="0" presId="urn:microsoft.com/office/officeart/2016/7/layout/VerticalHollowActionList"/>
    <dgm:cxn modelId="{E9BA0409-7981-4412-9019-86EE9C2A3816}" type="presParOf" srcId="{39744FCF-6964-4A7C-B9B1-D6CE2DEC8947}" destId="{313C5378-F219-47EF-B4BD-1D80D6B48863}" srcOrd="1" destOrd="0" presId="urn:microsoft.com/office/officeart/2016/7/layout/VerticalHollowActionList"/>
    <dgm:cxn modelId="{63F8B39A-6419-417D-B100-05CCA094E43B}" type="presParOf" srcId="{39744FCF-6964-4A7C-B9B1-D6CE2DEC8947}" destId="{7E7512DF-E956-496E-ABC2-B0631A6FA717}" srcOrd="2" destOrd="0" presId="urn:microsoft.com/office/officeart/2016/7/layout/VerticalHollowActionList"/>
    <dgm:cxn modelId="{17F994BC-E0BB-454E-AA03-D00DB154B80B}" type="presParOf" srcId="{7E7512DF-E956-496E-ABC2-B0631A6FA717}" destId="{639220AE-B9A5-4F60-BD79-F704C66AED1B}" srcOrd="0" destOrd="0" presId="urn:microsoft.com/office/officeart/2016/7/layout/VerticalHollowActionList"/>
    <dgm:cxn modelId="{795259DA-2F72-4D37-A5D2-934217A5A3F5}" type="presParOf" srcId="{7E7512DF-E956-496E-ABC2-B0631A6FA717}" destId="{A50B3C31-A970-4B93-8A56-C07DC9444D9D}" srcOrd="1" destOrd="0" presId="urn:microsoft.com/office/officeart/2016/7/layout/VerticalHollowActionList"/>
    <dgm:cxn modelId="{DE72D6F9-E198-41FF-B4F6-51A370164673}" type="presParOf" srcId="{39744FCF-6964-4A7C-B9B1-D6CE2DEC8947}" destId="{EDAFCABE-D4F8-448D-9911-94E191EC3FD8}" srcOrd="3" destOrd="0" presId="urn:microsoft.com/office/officeart/2016/7/layout/VerticalHollowActionList"/>
    <dgm:cxn modelId="{E2695888-C4FF-4C94-A05D-6DCA37E2AD91}" type="presParOf" srcId="{39744FCF-6964-4A7C-B9B1-D6CE2DEC8947}" destId="{B1CCFB9C-9695-4329-8CDE-CE5CF0B9747D}" srcOrd="4" destOrd="0" presId="urn:microsoft.com/office/officeart/2016/7/layout/VerticalHollowActionList"/>
    <dgm:cxn modelId="{22042D90-C8DC-4524-A29D-D840D1E098D1}" type="presParOf" srcId="{B1CCFB9C-9695-4329-8CDE-CE5CF0B9747D}" destId="{5E487DFF-A4BB-4ED7-897F-16E606B1DDD2}" srcOrd="0" destOrd="0" presId="urn:microsoft.com/office/officeart/2016/7/layout/VerticalHollowActionList"/>
    <dgm:cxn modelId="{91D89C6C-2610-4E59-AE32-039A370F2DA5}" type="presParOf" srcId="{B1CCFB9C-9695-4329-8CDE-CE5CF0B9747D}" destId="{D8025A14-6994-459A-A3A9-ED3A833802C3}" srcOrd="1" destOrd="0" presId="urn:microsoft.com/office/officeart/2016/7/layout/VerticalHollowActionList"/>
    <dgm:cxn modelId="{A3764A01-CA7E-4A37-8732-9173BE5B87B0}" type="presParOf" srcId="{39744FCF-6964-4A7C-B9B1-D6CE2DEC8947}" destId="{C705CC8A-F875-4FE6-AB05-A3DB58D269E0}" srcOrd="5" destOrd="0" presId="urn:microsoft.com/office/officeart/2016/7/layout/VerticalHollowActionList"/>
    <dgm:cxn modelId="{06BCB157-B7AE-45A4-A588-BE5E72CA5F12}" type="presParOf" srcId="{39744FCF-6964-4A7C-B9B1-D6CE2DEC8947}" destId="{5EC0C556-A56C-41AD-8F05-D8D95CD38E26}" srcOrd="6" destOrd="0" presId="urn:microsoft.com/office/officeart/2016/7/layout/VerticalHollowActionList"/>
    <dgm:cxn modelId="{082FD599-1E0D-4579-829C-F13112100E68}" type="presParOf" srcId="{5EC0C556-A56C-41AD-8F05-D8D95CD38E26}" destId="{539AFB03-3951-4B57-9F96-E6B3055C4A79}" srcOrd="0" destOrd="0" presId="urn:microsoft.com/office/officeart/2016/7/layout/VerticalHollowActionList"/>
    <dgm:cxn modelId="{21540FA2-91E9-44DC-B52E-3D3335AABE7D}" type="presParOf" srcId="{5EC0C556-A56C-41AD-8F05-D8D95CD38E26}" destId="{C56B44F6-CB1D-4ABE-A8E0-4722754236DE}" srcOrd="1" destOrd="0" presId="urn:microsoft.com/office/officeart/2016/7/layout/VerticalHollowActionList"/>
    <dgm:cxn modelId="{5098980C-2B10-4C10-A663-F35E9D5D907D}" type="presParOf" srcId="{39744FCF-6964-4A7C-B9B1-D6CE2DEC8947}" destId="{AEC7D6D4-8411-4A22-A2C5-2E864B6A3D36}" srcOrd="7" destOrd="0" presId="urn:microsoft.com/office/officeart/2016/7/layout/VerticalHollowActionList"/>
    <dgm:cxn modelId="{1DD06E97-F8A9-4A9D-8FD0-5C6AF2454589}" type="presParOf" srcId="{39744FCF-6964-4A7C-B9B1-D6CE2DEC8947}" destId="{A667171D-75E1-4717-8777-A6FA83BD3748}" srcOrd="8" destOrd="0" presId="urn:microsoft.com/office/officeart/2016/7/layout/VerticalHollowActionList"/>
    <dgm:cxn modelId="{444E4F94-E3C5-41CC-A79B-6C956FC38901}" type="presParOf" srcId="{A667171D-75E1-4717-8777-A6FA83BD3748}" destId="{13AFEC53-BDD9-4DF2-B579-8B8D0FD94C4F}" srcOrd="0" destOrd="0" presId="urn:microsoft.com/office/officeart/2016/7/layout/VerticalHollowActionList"/>
    <dgm:cxn modelId="{83C47A8B-E34B-4E68-B79C-9206C72B6173}" type="presParOf" srcId="{A667171D-75E1-4717-8777-A6FA83BD3748}" destId="{42DAC441-9519-4584-BFB8-B514C58F71B8}" srcOrd="1" destOrd="0" presId="urn:microsoft.com/office/officeart/2016/7/layout/VerticalHollowAction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50AABDE-ECCE-44AD-BACB-A6EE292F1E5C}">
      <dsp:nvSpPr>
        <dsp:cNvPr id="0" name=""/>
        <dsp:cNvSpPr/>
      </dsp:nvSpPr>
      <dsp:spPr>
        <a:xfrm>
          <a:off x="1671634" y="58413"/>
          <a:ext cx="6686536" cy="886142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737" tIns="225080" rIns="129737" bIns="22508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[DO] means you are to follow the directions provided</a:t>
          </a:r>
        </a:p>
      </dsp:txBody>
      <dsp:txXfrm>
        <a:off x="1671634" y="58413"/>
        <a:ext cx="6686536" cy="886142"/>
      </dsp:txXfrm>
    </dsp:sp>
    <dsp:sp modelId="{DFACF4EF-BC74-4E59-8662-4FD5CD56F136}">
      <dsp:nvSpPr>
        <dsp:cNvPr id="0" name=""/>
        <dsp:cNvSpPr/>
      </dsp:nvSpPr>
      <dsp:spPr>
        <a:xfrm>
          <a:off x="0" y="2019"/>
          <a:ext cx="1671634" cy="88614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457" tIns="87531" rIns="88457" bIns="87531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DO</a:t>
          </a:r>
        </a:p>
      </dsp:txBody>
      <dsp:txXfrm>
        <a:off x="0" y="2019"/>
        <a:ext cx="1671634" cy="886142"/>
      </dsp:txXfrm>
    </dsp:sp>
    <dsp:sp modelId="{A50B3C31-A970-4B93-8A56-C07DC9444D9D}">
      <dsp:nvSpPr>
        <dsp:cNvPr id="0" name=""/>
        <dsp:cNvSpPr/>
      </dsp:nvSpPr>
      <dsp:spPr>
        <a:xfrm>
          <a:off x="1671634" y="941330"/>
          <a:ext cx="6686536" cy="886142"/>
        </a:xfrm>
        <a:prstGeom prst="rect">
          <a:avLst/>
        </a:prstGeom>
        <a:solidFill>
          <a:schemeClr val="accent2">
            <a:hueOff val="-363841"/>
            <a:satOff val="-20982"/>
            <a:lumOff val="2157"/>
            <a:alphaOff val="0"/>
          </a:schemeClr>
        </a:solidFill>
        <a:ln w="12700" cap="flat" cmpd="sng" algn="ctr">
          <a:solidFill>
            <a:schemeClr val="accent2">
              <a:hueOff val="-363841"/>
              <a:satOff val="-20982"/>
              <a:lumOff val="215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737" tIns="225080" rIns="129737" bIns="22508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[EXPLORE] Exploring typically will involve looking at the user interface options</a:t>
          </a:r>
        </a:p>
      </dsp:txBody>
      <dsp:txXfrm>
        <a:off x="1671634" y="941330"/>
        <a:ext cx="6686536" cy="886142"/>
      </dsp:txXfrm>
    </dsp:sp>
    <dsp:sp modelId="{639220AE-B9A5-4F60-BD79-F704C66AED1B}">
      <dsp:nvSpPr>
        <dsp:cNvPr id="0" name=""/>
        <dsp:cNvSpPr/>
      </dsp:nvSpPr>
      <dsp:spPr>
        <a:xfrm>
          <a:off x="0" y="941330"/>
          <a:ext cx="1671634" cy="88614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-363841"/>
              <a:satOff val="-20982"/>
              <a:lumOff val="215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457" tIns="87531" rIns="88457" bIns="87531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EXPLORE</a:t>
          </a:r>
        </a:p>
      </dsp:txBody>
      <dsp:txXfrm>
        <a:off x="0" y="941330"/>
        <a:ext cx="1671634" cy="886142"/>
      </dsp:txXfrm>
    </dsp:sp>
    <dsp:sp modelId="{D8025A14-6994-459A-A3A9-ED3A833802C3}">
      <dsp:nvSpPr>
        <dsp:cNvPr id="0" name=""/>
        <dsp:cNvSpPr/>
      </dsp:nvSpPr>
      <dsp:spPr>
        <a:xfrm>
          <a:off x="1671634" y="1880641"/>
          <a:ext cx="6686536" cy="886142"/>
        </a:xfrm>
        <a:prstGeom prst="rect">
          <a:avLst/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 w="12700" cap="flat" cmpd="sng" algn="ctr">
          <a:solidFill>
            <a:schemeClr val="accent2">
              <a:hueOff val="-727682"/>
              <a:satOff val="-41964"/>
              <a:lumOff val="431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737" tIns="225080" rIns="129737" bIns="22508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[REPORT] is a question or task that requires a response from you</a:t>
          </a:r>
        </a:p>
      </dsp:txBody>
      <dsp:txXfrm>
        <a:off x="1671634" y="1880641"/>
        <a:ext cx="6686536" cy="886142"/>
      </dsp:txXfrm>
    </dsp:sp>
    <dsp:sp modelId="{5E487DFF-A4BB-4ED7-897F-16E606B1DDD2}">
      <dsp:nvSpPr>
        <dsp:cNvPr id="0" name=""/>
        <dsp:cNvSpPr/>
      </dsp:nvSpPr>
      <dsp:spPr>
        <a:xfrm>
          <a:off x="0" y="1880641"/>
          <a:ext cx="1671634" cy="88614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-727682"/>
              <a:satOff val="-41964"/>
              <a:lumOff val="431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457" tIns="87531" rIns="88457" bIns="87531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REPORT</a:t>
          </a:r>
        </a:p>
      </dsp:txBody>
      <dsp:txXfrm>
        <a:off x="0" y="1880641"/>
        <a:ext cx="1671634" cy="886142"/>
      </dsp:txXfrm>
    </dsp:sp>
    <dsp:sp modelId="{C56B44F6-CB1D-4ABE-A8E0-4722754236DE}">
      <dsp:nvSpPr>
        <dsp:cNvPr id="0" name=""/>
        <dsp:cNvSpPr/>
      </dsp:nvSpPr>
      <dsp:spPr>
        <a:xfrm>
          <a:off x="1671634" y="2819952"/>
          <a:ext cx="6686536" cy="886142"/>
        </a:xfrm>
        <a:prstGeom prst="rect">
          <a:avLst/>
        </a:prstGeom>
        <a:solidFill>
          <a:schemeClr val="accent2">
            <a:hueOff val="-1091522"/>
            <a:satOff val="-62946"/>
            <a:lumOff val="6471"/>
            <a:alphaOff val="0"/>
          </a:schemeClr>
        </a:solidFill>
        <a:ln w="12700" cap="flat" cmpd="sng" algn="ctr">
          <a:solidFill>
            <a:schemeClr val="accent2">
              <a:hueOff val="-1091522"/>
              <a:satOff val="-62946"/>
              <a:lumOff val="647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737" tIns="225080" rIns="129737" bIns="22508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[PLOT] tasks require you to use Excel (or similar) to create a plot of some sort</a:t>
          </a:r>
        </a:p>
      </dsp:txBody>
      <dsp:txXfrm>
        <a:off x="1671634" y="2819952"/>
        <a:ext cx="6686536" cy="886142"/>
      </dsp:txXfrm>
    </dsp:sp>
    <dsp:sp modelId="{539AFB03-3951-4B57-9F96-E6B3055C4A79}">
      <dsp:nvSpPr>
        <dsp:cNvPr id="0" name=""/>
        <dsp:cNvSpPr/>
      </dsp:nvSpPr>
      <dsp:spPr>
        <a:xfrm>
          <a:off x="0" y="2819952"/>
          <a:ext cx="1671634" cy="88614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-1091522"/>
              <a:satOff val="-62946"/>
              <a:lumOff val="647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457" tIns="87531" rIns="88457" bIns="87531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PLOT</a:t>
          </a:r>
        </a:p>
      </dsp:txBody>
      <dsp:txXfrm>
        <a:off x="0" y="2819952"/>
        <a:ext cx="1671634" cy="886142"/>
      </dsp:txXfrm>
    </dsp:sp>
    <dsp:sp modelId="{42DAC441-9519-4584-BFB8-B514C58F71B8}">
      <dsp:nvSpPr>
        <dsp:cNvPr id="0" name=""/>
        <dsp:cNvSpPr/>
      </dsp:nvSpPr>
      <dsp:spPr>
        <a:xfrm>
          <a:off x="1671634" y="3759263"/>
          <a:ext cx="6686536" cy="886142"/>
        </a:xfrm>
        <a:prstGeom prst="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accent2">
              <a:hueOff val="-1455363"/>
              <a:satOff val="-83928"/>
              <a:lumOff val="862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737" tIns="225080" rIns="129737" bIns="22508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[WRITE] means you are expected to write a paragraph in response to the question or task</a:t>
          </a:r>
        </a:p>
      </dsp:txBody>
      <dsp:txXfrm>
        <a:off x="1671634" y="3759263"/>
        <a:ext cx="6686536" cy="886142"/>
      </dsp:txXfrm>
    </dsp:sp>
    <dsp:sp modelId="{13AFEC53-BDD9-4DF2-B579-8B8D0FD94C4F}">
      <dsp:nvSpPr>
        <dsp:cNvPr id="0" name=""/>
        <dsp:cNvSpPr/>
      </dsp:nvSpPr>
      <dsp:spPr>
        <a:xfrm>
          <a:off x="0" y="3759263"/>
          <a:ext cx="1671634" cy="88614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-1455363"/>
              <a:satOff val="-83928"/>
              <a:lumOff val="862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457" tIns="87531" rIns="88457" bIns="87531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WRITE</a:t>
          </a:r>
        </a:p>
      </dsp:txBody>
      <dsp:txXfrm>
        <a:off x="0" y="3759263"/>
        <a:ext cx="1671634" cy="88614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6/7/layout/VerticalHollowActionList">
  <dgm:title val="Vertical Hollow Action List"/>
  <dgm:desc val="Use to show non-sequential or grouped lists of information. Works well with large amounts of text. All text has the same level of emphasis, and direction is not implied."/>
  <dgm:catLst>
    <dgm:cat type="list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  <dgm:pt modelId="5">
          <dgm:prSet phldr="1"/>
        </dgm:pt>
        <dgm:pt modelId="5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7" srcId="0" destId="4" srcOrd="3" destOrd="0"/>
        <dgm:cxn modelId="8" srcId="0" destId="5" srcOrd="4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  <dgm:cxn modelId="53" srcId="5" destId="5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6"/>
      <dgm:constr type="primFontSz" for="des" forName="parentText" op="equ" val="28"/>
      <dgm:constr type="primFontSz" for="des" forName="descendantText" refType="primFontSz" refFor="des" refForName="parentText" op="lte" fact="0.82"/>
      <dgm:constr type="primFontSz" for="des" forName="parentText" refType="primFontSz" refFor="des" refForName="descendantText" op="lte" fact="1.25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2"/>
          <dgm:constr type="w" for="ch" forName="descendantText" refType="w" fact="0.8"/>
          <dgm:constr type="h" for="ch" forName="parentText" refType="h"/>
          <dgm:constr type="h" for="ch" forName="descendantText" refType="h" refFor="ch" refForName="parentText"/>
        </dgm:constrLst>
        <dgm:ruleLst/>
        <dgm:layoutNode name="parentText" styleLbl="solidFgAcc1">
          <dgm:varLst>
            <dgm:chMax val="1"/>
            <dgm:bulletEnabled/>
          </dgm:varLst>
          <dgm:alg type="tx"/>
          <dgm:shape xmlns:r="http://schemas.openxmlformats.org/officeDocument/2006/relationships" type="rect" r:blip="" zOrderOff="3">
            <dgm:adjLst/>
          </dgm:shape>
          <dgm:presOf axis="self" ptType="node"/>
          <dgm:constrLst>
            <dgm:constr type="tMarg" refType="h" fact="0.28"/>
            <dgm:constr type="bMarg" refType="h" fact="0.28"/>
            <dgm:constr type="lMarg" refType="w" fact="0.15"/>
            <dgm:constr type="rMarg" refType="w" fact="0.15"/>
          </dgm:constrLst>
          <dgm:ruleLst>
            <dgm:rule type="primFontSz" val="15" fact="NaN" max="NaN"/>
          </dgm:ruleLst>
        </dgm:layoutNode>
        <dgm:layoutNode name="descendantText" styleLbl="alignNode1">
          <dgm:varLst>
            <dgm:bulletEnabled/>
          </dgm:varLst>
          <dgm:alg type="tx">
            <dgm:param type="stBulletLvl" val="0"/>
            <dgm:param type="parTxLTRAlign" val="l"/>
            <dgm:param type="shpTxLTRAlignCh" val="l"/>
            <dgm:param type="parTxRTLAlign" val="r"/>
            <dgm:param type="shpTxRTLAlignCh" val="r"/>
          </dgm:alg>
          <dgm:choose name="Name10">
            <dgm:if name="Name11" func="var" arg="dir" op="equ" val="norm">
              <dgm:shape xmlns:r="http://schemas.openxmlformats.org/officeDocument/2006/relationships" type="rect" r:blip="">
                <dgm:adjLst/>
              </dgm:shape>
            </dgm:if>
            <dgm:else name="Name12">
              <dgm:shape xmlns:r="http://schemas.openxmlformats.org/officeDocument/2006/relationships" type="rect" r:blip="">
                <dgm:adjLst/>
              </dgm:shape>
            </dgm:else>
          </dgm:choose>
          <dgm:presOf axis="des" ptType="node"/>
          <dgm:constrLst>
            <dgm:constr type="primFontSz" val="24"/>
            <dgm:constr type="lMarg" refType="w" fact="0.055"/>
            <dgm:constr type="rMarg" refType="w" fact="0.055"/>
            <dgm:constr type="tMarg" refType="h" fact="0.72"/>
            <dgm:constr type="bMarg" refType="h" fact="0.72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22C827-5505-46E8-B6FB-71042DD61BCE}" type="datetimeFigureOut">
              <a:rPr lang="en-GB" smtClean="0"/>
              <a:t>24/06/2021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FCCF92-B4B7-4C93-BBD5-BFD17B4639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31287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571969-12E7-4BB3-B3EA-B392E7705C00}" type="slidenum">
              <a:rPr lang="en-GB" smtClean="0"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868086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dirty="0"/>
              <a:t>Set up to face the challenge of COVID19 to lab teaching.</a:t>
            </a:r>
          </a:p>
          <a:p>
            <a:endParaRPr lang="en-GB" sz="1200" dirty="0"/>
          </a:p>
          <a:p>
            <a:r>
              <a:rPr lang="en-GB" sz="1200" dirty="0"/>
              <a:t>Community of Practice (CoP)</a:t>
            </a:r>
          </a:p>
          <a:p>
            <a:r>
              <a:rPr lang="en-GB" sz="1200" dirty="0"/>
              <a:t>One of several – (Chem/Phys)</a:t>
            </a:r>
          </a:p>
          <a:p>
            <a:r>
              <a:rPr lang="en-GB" sz="1200" dirty="0"/>
              <a:t>Sharing of ideas</a:t>
            </a:r>
          </a:p>
          <a:p>
            <a:r>
              <a:rPr lang="en-GB" sz="1200" dirty="0"/>
              <a:t>Collaborative teaching</a:t>
            </a:r>
          </a:p>
          <a:p>
            <a:endParaRPr lang="en-GB" sz="1200" dirty="0"/>
          </a:p>
          <a:p>
            <a:pPr marL="0" lvl="0" indent="0">
              <a:buFont typeface="Symbol" panose="05050102010706020507" pitchFamily="18" charset="2"/>
              <a:buNone/>
            </a:pPr>
            <a:r>
              <a:rPr lang="en-GB" sz="12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10 meetings (11</a:t>
            </a:r>
            <a:r>
              <a:rPr lang="en-GB" sz="1200" baseline="300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th</a:t>
            </a:r>
            <a:r>
              <a:rPr lang="en-GB" sz="12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organised for 28</a:t>
            </a:r>
            <a:r>
              <a:rPr lang="en-GB" sz="1200" baseline="300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th</a:t>
            </a:r>
            <a:r>
              <a:rPr lang="en-GB" sz="12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April)</a:t>
            </a:r>
            <a:endParaRPr lang="en-GB" sz="12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lvl="0" indent="0">
              <a:buFont typeface="Symbol" panose="05050102010706020507" pitchFamily="18" charset="2"/>
              <a:buNone/>
            </a:pPr>
            <a:r>
              <a:rPr lang="en-GB" sz="12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620+ accumulative attendees</a:t>
            </a:r>
            <a:endParaRPr lang="en-GB" sz="12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lvl="0" indent="0">
              <a:buFont typeface="Symbol" panose="05050102010706020507" pitchFamily="18" charset="2"/>
              <a:buNone/>
            </a:pPr>
            <a:r>
              <a:rPr lang="en-GB" sz="12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11500+ hours devoted to network (equivalent of 1400+ 8 hour working days)</a:t>
            </a:r>
            <a:endParaRPr lang="en-GB" sz="12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lvl="0" indent="0">
              <a:buFont typeface="Symbol" panose="05050102010706020507" pitchFamily="18" charset="2"/>
              <a:buNone/>
            </a:pPr>
            <a:r>
              <a:rPr lang="en-GB" sz="12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35 different projects presented</a:t>
            </a:r>
            <a:endParaRPr lang="en-GB" dirty="0"/>
          </a:p>
          <a:p>
            <a:endParaRPr lang="en-GB" sz="1200" dirty="0"/>
          </a:p>
          <a:p>
            <a:pPr marL="342900" lvl="0" indent="-342900">
              <a:buFont typeface="Symbol" panose="05050102010706020507" pitchFamily="18" charset="2"/>
              <a:buChar char=""/>
            </a:pPr>
            <a:endParaRPr lang="en-GB" sz="1200" dirty="0"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marL="0" lvl="0" indent="0">
              <a:buFont typeface="Symbol" panose="05050102010706020507" pitchFamily="18" charset="2"/>
              <a:buNone/>
            </a:pPr>
            <a:r>
              <a:rPr lang="en-GB" sz="12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Only 48% of attendees felt able to influence department policy before attending rose to 90% after attending</a:t>
            </a:r>
          </a:p>
          <a:p>
            <a:pPr marL="0" lvl="0" indent="0">
              <a:buFont typeface="Symbol" panose="05050102010706020507" pitchFamily="18" charset="2"/>
              <a:buNone/>
            </a:pPr>
            <a:r>
              <a:rPr lang="en-GB" sz="12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Approx. 50% had met new people at meetings approx. 75% had subsequently made contact with those new people</a:t>
            </a:r>
          </a:p>
          <a:p>
            <a:pPr marL="0" lvl="0" indent="0">
              <a:buFont typeface="Symbol" panose="05050102010706020507" pitchFamily="18" charset="2"/>
              <a:buNone/>
            </a:pPr>
            <a:r>
              <a:rPr lang="en-GB" sz="12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96% had recommended #DLRS to colleagues with 94% gaining in confidence in their own teaching practice from attending</a:t>
            </a:r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FCCF92-B4B7-4C93-BBD5-BFD17B463904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45331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571969-12E7-4BB3-B3EA-B392E7705C00}" type="slidenum">
              <a:rPr lang="en-GB" smtClean="0"/>
              <a:t>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925804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571969-12E7-4BB3-B3EA-B392E7705C00}" type="slidenum">
              <a:rPr lang="en-GB" smtClean="0"/>
              <a:t>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142991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638BB5-173C-43B0-9CB8-65BD8B5C3D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EBA9766-B342-4D38-B20A-8FE162D1E30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63B0B1-4B42-4BD6-A193-9FDE153170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999B8-49A5-45B9-A570-E5AD848AFEFF}" type="datetimeFigureOut">
              <a:rPr lang="en-GB" smtClean="0"/>
              <a:t>24/06/2021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BD39BC-5F2D-4590-AF96-86BC772ED1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1702A8-7D88-4C53-BC02-8841A77B11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C29B8-3529-4258-A71C-6D117FDEE6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98633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4AD5AA-3130-48F5-AEAB-BF2F5DDA47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FC14FE-60B3-4404-8FDE-3AB126080E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A277A6-759E-4A25-9384-A278D4AD58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999B8-49A5-45B9-A570-E5AD848AFEFF}" type="datetimeFigureOut">
              <a:rPr lang="en-GB" smtClean="0"/>
              <a:t>24/06/2021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F36675-8B14-4FA6-ABF3-986E6C9F8B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8A4C2A-027F-4A64-A005-6E01AEF964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C29B8-3529-4258-A71C-6D117FDEE6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90005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5268E9-FB89-409A-B0E5-87C42B63B6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52B783-33EA-45AA-A90E-7F86115981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C73AD3-25F5-4202-A932-C4B1FBBC81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999B8-49A5-45B9-A570-E5AD848AFEFF}" type="datetimeFigureOut">
              <a:rPr lang="en-GB" smtClean="0"/>
              <a:t>24/06/2021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ACAB0B-4EA4-4DB0-9F4A-0E57D7CAC4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DE8DA2-5F22-42CF-9AE3-AFD1EF8834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C29B8-3529-4258-A71C-6D117FDEE6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08148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D149BD-7BBA-4BC2-903B-AEF8F993D5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50C04F-9993-4D81-987B-C790F3D293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7F72BB5-CEE0-40F8-96C3-1F503EEC64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27EEB00-8A33-4877-B8FC-31C61803E6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999B8-49A5-45B9-A570-E5AD848AFEFF}" type="datetimeFigureOut">
              <a:rPr lang="en-GB" smtClean="0"/>
              <a:t>24/06/2021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8AD82B-735A-483D-BB48-EE3BDBCCB0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C99E2A-96FB-42FD-86CB-9027DC3B58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C29B8-3529-4258-A71C-6D117FDEE6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53994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AB7E25-BF75-4279-8A09-B52C577062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89083B-8B64-4A1C-BE2D-4212347262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65611BC-F6FD-424E-817C-2050D78BD7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A74028D-BA4F-4E12-83C2-E158CDB8FFA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9A85195-519F-44FE-AF31-9CED238CE38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B649A43-370B-4929-86F4-6028C97309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999B8-49A5-45B9-A570-E5AD848AFEFF}" type="datetimeFigureOut">
              <a:rPr lang="en-GB" smtClean="0"/>
              <a:t>24/06/2021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4CFD1CA-B64E-4A33-A863-870A09253D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B7FF3A3-B357-4E34-AB5A-44BD7E65D5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C29B8-3529-4258-A71C-6D117FDEE6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21847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8C72DD-17E0-4848-8953-FD19483877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534E1E4-4499-4244-A506-8DBDA22CA9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999B8-49A5-45B9-A570-E5AD848AFEFF}" type="datetimeFigureOut">
              <a:rPr lang="en-GB" smtClean="0"/>
              <a:t>24/06/2021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56E2D80-C6E3-41A5-942E-9AACF6224B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F6E0487-44B4-43D8-A329-09F74145E2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C29B8-3529-4258-A71C-6D117FDEE6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10803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89FC147-EF4C-4A99-B367-FBFF9C671D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999B8-49A5-45B9-A570-E5AD848AFEFF}" type="datetimeFigureOut">
              <a:rPr lang="en-GB" smtClean="0"/>
              <a:t>24/06/2021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DCE52DF-69AF-4608-BDB1-4C5FA9675F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D6F9BAA-E788-462F-B8A7-DED079A262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C29B8-3529-4258-A71C-6D117FDEE6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26791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CBB83B-CC0C-4FD5-90D3-20ED53553F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A3F6C0-BC2A-4741-AAF6-F3DE307339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6E0068-5378-4417-8965-958EA628C1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A810141-9BDD-45E9-9E96-7383C05877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999B8-49A5-45B9-A570-E5AD848AFEFF}" type="datetimeFigureOut">
              <a:rPr lang="en-GB" smtClean="0"/>
              <a:t>24/06/2021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746705-0CCC-4397-BB84-6D86F6BBE5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5EF9AC-0EDB-49CA-997B-FF90929676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C29B8-3529-4258-A71C-6D117FDEE6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21068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5A19F2-B7D9-47AF-A8B1-7D53239A7F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A2D8931-373A-4DEE-B575-CEC2FDC19CE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380C0A-929E-4EE5-B155-81EFC4FF2D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083502-0460-4EE3-B900-135B95BB8A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999B8-49A5-45B9-A570-E5AD848AFEFF}" type="datetimeFigureOut">
              <a:rPr lang="en-GB" smtClean="0"/>
              <a:t>24/06/2021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6FFF708-E00B-4E56-8303-86DA8090C9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DADF0A8-BD8E-442F-8E71-FBFFC72FE9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C29B8-3529-4258-A71C-6D117FDEE6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62380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EC220E-DEA6-4EA1-909A-EDE49FFC98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836EC65-1F66-4B73-9313-85F8B0AC195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C0EAE1-03C9-4F3B-B380-92D43EBFCB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999B8-49A5-45B9-A570-E5AD848AFEFF}" type="datetimeFigureOut">
              <a:rPr lang="en-GB" smtClean="0"/>
              <a:t>24/06/2021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471E3D-A8A1-468F-A97A-0FB38BAA0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134BC4-F500-422C-A91A-F3C683E08A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C29B8-3529-4258-A71C-6D117FDEE6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56815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00E603-11B8-4CA2-AC96-26DDC6F33FF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A2897BA-8981-4D86-9760-9ADA3A9855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CB3784-EA60-44E0-AC70-88A30C8338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999B8-49A5-45B9-A570-E5AD848AFEFF}" type="datetimeFigureOut">
              <a:rPr lang="en-GB" smtClean="0"/>
              <a:t>24/06/2021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E8B854-EDE3-40E1-B18C-D1F6E6C976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7B2C80-4DA3-44BD-A33D-530E6541C0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C29B8-3529-4258-A71C-6D117FDEE6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60671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D2707D1-9741-415B-B854-9EB26CA77A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B7CD3F-1ABA-4B13-A26F-3E82259CFF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5211D0-1B44-4406-AC0D-AFC2DF39A47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5999B8-49A5-45B9-A570-E5AD848AFEFF}" type="datetimeFigureOut">
              <a:rPr lang="en-GB" smtClean="0"/>
              <a:t>24/06/2021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2C6E84-059B-4BAC-8480-1B850789600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87D4A7-89BA-448D-8573-2E08A5749A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EC29B8-3529-4258-A71C-6D117FDEE6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57662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2.png"/><Relationship Id="rId7" Type="http://schemas.openxmlformats.org/officeDocument/2006/relationships/image" Target="../media/image16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.jpe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tmp"/><Relationship Id="rId2" Type="http://schemas.openxmlformats.org/officeDocument/2006/relationships/hyperlink" Target="http://kabyn.com/hplc5/index.html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24.png"/><Relationship Id="rId7" Type="http://schemas.openxmlformats.org/officeDocument/2006/relationships/diagramColors" Target="../diagrams/colors1.xml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tiff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tiff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Sheffield Hallam named University of the Year for Teaching Quality | Sheffield  Hallam University">
            <a:extLst>
              <a:ext uri="{FF2B5EF4-FFF2-40B4-BE49-F238E27FC236}">
                <a16:creationId xmlns:a16="http://schemas.microsoft.com/office/drawing/2014/main" id="{8A9A3411-6E10-4CE6-AB67-C0F9D9B94A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6424"/>
            <a:ext cx="12319000" cy="6933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ounded Rectangle 4"/>
          <p:cNvSpPr/>
          <p:nvPr/>
        </p:nvSpPr>
        <p:spPr>
          <a:xfrm>
            <a:off x="2104943" y="385993"/>
            <a:ext cx="8945678" cy="5999407"/>
          </a:xfrm>
          <a:prstGeom prst="roundRect">
            <a:avLst>
              <a:gd name="adj" fmla="val 5232"/>
            </a:avLst>
          </a:prstGeom>
          <a:solidFill>
            <a:schemeClr val="bg2">
              <a:lumMod val="25000"/>
              <a:alpha val="93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b="1" dirty="0">
              <a:solidFill>
                <a:srgbClr val="C00000"/>
              </a:solidFill>
              <a:latin typeface="Adobe Caslon Pro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802829" y="1642295"/>
            <a:ext cx="5549906" cy="46474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400" dirty="0">
                <a:solidFill>
                  <a:schemeClr val="bg1"/>
                </a:solidFill>
                <a:latin typeface="+mj-lt"/>
              </a:rPr>
              <a:t>Dr Nigel Francis</a:t>
            </a:r>
          </a:p>
          <a:p>
            <a:pPr algn="ctr"/>
            <a:r>
              <a:rPr lang="en-GB" sz="2400" dirty="0">
                <a:solidFill>
                  <a:schemeClr val="bg1"/>
                </a:solidFill>
                <a:latin typeface="+mj-lt"/>
              </a:rPr>
              <a:t>Dr David Smith</a:t>
            </a:r>
          </a:p>
          <a:p>
            <a:pPr algn="ctr"/>
            <a:r>
              <a:rPr lang="en-GB" sz="2400" dirty="0">
                <a:solidFill>
                  <a:schemeClr val="bg1"/>
                </a:solidFill>
                <a:latin typeface="+mj-lt"/>
              </a:rPr>
              <a:t>Prof Ian Turner</a:t>
            </a:r>
          </a:p>
          <a:p>
            <a:pPr algn="ctr"/>
            <a:endParaRPr lang="en-GB" sz="2400" b="1" dirty="0">
              <a:solidFill>
                <a:schemeClr val="bg1"/>
              </a:solidFill>
              <a:latin typeface="+mj-lt"/>
            </a:endParaRPr>
          </a:p>
          <a:p>
            <a:pPr algn="ctr"/>
            <a:r>
              <a:rPr lang="en-GB" sz="3200" b="1" dirty="0">
                <a:solidFill>
                  <a:schemeClr val="bg1"/>
                </a:solidFill>
                <a:latin typeface="+mj-lt"/>
              </a:rPr>
              <a:t>Case Study</a:t>
            </a:r>
          </a:p>
          <a:p>
            <a:pPr algn="ctr"/>
            <a:r>
              <a:rPr lang="en-GB" sz="2400" dirty="0">
                <a:solidFill>
                  <a:schemeClr val="bg1"/>
                </a:solidFill>
                <a:latin typeface="+mj-lt"/>
              </a:rPr>
              <a:t>Dr David Smith</a:t>
            </a:r>
          </a:p>
          <a:p>
            <a:pPr algn="ctr"/>
            <a:r>
              <a:rPr lang="en-GB" sz="2400" dirty="0">
                <a:solidFill>
                  <a:schemeClr val="bg1"/>
                </a:solidFill>
                <a:latin typeface="+mj-lt"/>
              </a:rPr>
              <a:t>Dr Tom Bassindale</a:t>
            </a:r>
          </a:p>
          <a:p>
            <a:pPr algn="ctr"/>
            <a:r>
              <a:rPr lang="en-GB" sz="2400" dirty="0">
                <a:solidFill>
                  <a:schemeClr val="bg1"/>
                </a:solidFill>
                <a:latin typeface="+mj-lt"/>
              </a:rPr>
              <a:t>Dr Bob LeSuer</a:t>
            </a:r>
          </a:p>
          <a:p>
            <a:pPr algn="ctr"/>
            <a:endParaRPr lang="en-GB" sz="2400" dirty="0">
              <a:solidFill>
                <a:schemeClr val="bg1"/>
              </a:solidFill>
              <a:latin typeface="+mj-lt"/>
            </a:endParaRPr>
          </a:p>
          <a:p>
            <a:pPr algn="ctr"/>
            <a:r>
              <a:rPr lang="en-GB" sz="2400" dirty="0">
                <a:solidFill>
                  <a:schemeClr val="bg1"/>
                </a:solidFill>
                <a:latin typeface="+mj-lt"/>
              </a:rPr>
              <a:t>@dave_thesmith</a:t>
            </a:r>
          </a:p>
          <a:p>
            <a:pPr algn="ctr"/>
            <a:r>
              <a:rPr lang="en-GB" sz="2400" dirty="0">
                <a:solidFill>
                  <a:schemeClr val="bg1"/>
                </a:solidFill>
                <a:latin typeface="+mj-lt"/>
              </a:rPr>
              <a:t>#AccessibilityOfScience </a:t>
            </a:r>
            <a:br>
              <a:rPr lang="en-GB" sz="2400" dirty="0">
                <a:solidFill>
                  <a:schemeClr val="bg1"/>
                </a:solidFill>
                <a:latin typeface="+mj-lt"/>
              </a:rPr>
            </a:br>
            <a:r>
              <a:rPr lang="en-GB" sz="2400" dirty="0">
                <a:solidFill>
                  <a:schemeClr val="bg1"/>
                </a:solidFill>
                <a:latin typeface="+mj-lt"/>
              </a:rPr>
              <a:t>Research Group</a:t>
            </a:r>
          </a:p>
        </p:txBody>
      </p:sp>
      <p:pic>
        <p:nvPicPr>
          <p:cNvPr id="4098" name="Picture 2" descr="Image result for sheffield hallam logo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878" y="210893"/>
            <a:ext cx="1627187" cy="8729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80A288D-976A-485C-B17C-0F1D211C36F2}"/>
              </a:ext>
            </a:extLst>
          </p:cNvPr>
          <p:cNvSpPr txBox="1"/>
          <p:nvPr/>
        </p:nvSpPr>
        <p:spPr>
          <a:xfrm>
            <a:off x="3262892" y="561054"/>
            <a:ext cx="6629781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Bef>
                <a:spcPts val="1200"/>
              </a:spcBef>
              <a:spcAft>
                <a:spcPts val="1200"/>
              </a:spcAft>
            </a:pPr>
            <a:r>
              <a:rPr lang="en-GB" sz="3200" b="1" dirty="0">
                <a:solidFill>
                  <a:schemeClr val="bg1"/>
                </a:solidFill>
                <a:latin typeface="+mj-lt"/>
              </a:rPr>
              <a:t>#</a:t>
            </a:r>
            <a:r>
              <a:rPr lang="en-GB" sz="3200" dirty="0" err="1">
                <a:solidFill>
                  <a:schemeClr val="bg1"/>
                </a:solidFill>
              </a:rPr>
              <a:t>DryLabsRealScience</a:t>
            </a:r>
            <a:r>
              <a:rPr lang="en-GB" sz="3200" dirty="0">
                <a:solidFill>
                  <a:schemeClr val="bg1"/>
                </a:solidFill>
              </a:rPr>
              <a:t> - a collaborative network addressing virtual delivery</a:t>
            </a:r>
            <a:endParaRPr lang="en-GB" sz="3200" b="1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10" name="Picture 2" descr="Twitter logo history | Creative Freedom">
            <a:extLst>
              <a:ext uri="{FF2B5EF4-FFF2-40B4-BE49-F238E27FC236}">
                <a16:creationId xmlns:a16="http://schemas.microsoft.com/office/drawing/2014/main" id="{5249AAA1-9377-4BBE-A58D-5E891C99E6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8294" y="5139168"/>
            <a:ext cx="432673" cy="351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38138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NAP: AGM">
            <a:extLst>
              <a:ext uri="{FF2B5EF4-FFF2-40B4-BE49-F238E27FC236}">
                <a16:creationId xmlns:a16="http://schemas.microsoft.com/office/drawing/2014/main" id="{22B7182A-3783-43EF-919F-E06224B52B5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012"/>
          <a:stretch/>
        </p:blipFill>
        <p:spPr bwMode="auto">
          <a:xfrm rot="5400000">
            <a:off x="6596256" y="1107225"/>
            <a:ext cx="3689552" cy="3960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8D20E5F-83E6-4563-9F42-CD9155B8DA78}"/>
              </a:ext>
            </a:extLst>
          </p:cNvPr>
          <p:cNvSpPr txBox="1"/>
          <p:nvPr/>
        </p:nvSpPr>
        <p:spPr>
          <a:xfrm>
            <a:off x="319316" y="633005"/>
            <a:ext cx="43155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/>
              <a:t>What have we done so far?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22B6971-5383-46B9-8FF2-488F2974B148}"/>
              </a:ext>
            </a:extLst>
          </p:cNvPr>
          <p:cNvSpPr txBox="1"/>
          <p:nvPr/>
        </p:nvSpPr>
        <p:spPr>
          <a:xfrm>
            <a:off x="435300" y="1108639"/>
            <a:ext cx="4083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/>
              <a:t>We have created a community of practice</a:t>
            </a: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543F6145-CE92-44F4-9AFB-EA4F10140FDD}"/>
              </a:ext>
            </a:extLst>
          </p:cNvPr>
          <p:cNvSpPr/>
          <p:nvPr/>
        </p:nvSpPr>
        <p:spPr>
          <a:xfrm>
            <a:off x="5017168" y="723559"/>
            <a:ext cx="6847728" cy="5821852"/>
          </a:xfrm>
          <a:custGeom>
            <a:avLst/>
            <a:gdLst>
              <a:gd name="connsiteX0" fmla="*/ 6505342 w 6847728"/>
              <a:gd name="connsiteY0" fmla="*/ 0 h 5821852"/>
              <a:gd name="connsiteX1" fmla="*/ 342386 w 6847728"/>
              <a:gd name="connsiteY1" fmla="*/ 0 h 5821852"/>
              <a:gd name="connsiteX2" fmla="*/ 0 w 6847728"/>
              <a:gd name="connsiteY2" fmla="*/ 342386 h 5821852"/>
              <a:gd name="connsiteX3" fmla="*/ 0 w 6847728"/>
              <a:gd name="connsiteY3" fmla="*/ 4452308 h 5821852"/>
              <a:gd name="connsiteX4" fmla="*/ 342386 w 6847728"/>
              <a:gd name="connsiteY4" fmla="*/ 4794694 h 5821852"/>
              <a:gd name="connsiteX5" fmla="*/ 2824688 w 6847728"/>
              <a:gd name="connsiteY5" fmla="*/ 4794694 h 5821852"/>
              <a:gd name="connsiteX6" fmla="*/ 2824688 w 6847728"/>
              <a:gd name="connsiteY6" fmla="*/ 5650660 h 5821852"/>
              <a:gd name="connsiteX7" fmla="*/ 1883125 w 6847728"/>
              <a:gd name="connsiteY7" fmla="*/ 5650660 h 5821852"/>
              <a:gd name="connsiteX8" fmla="*/ 1883125 w 6847728"/>
              <a:gd name="connsiteY8" fmla="*/ 5821853 h 5821852"/>
              <a:gd name="connsiteX9" fmla="*/ 4964603 w 6847728"/>
              <a:gd name="connsiteY9" fmla="*/ 5821853 h 5821852"/>
              <a:gd name="connsiteX10" fmla="*/ 4964603 w 6847728"/>
              <a:gd name="connsiteY10" fmla="*/ 5650660 h 5821852"/>
              <a:gd name="connsiteX11" fmla="*/ 4023041 w 6847728"/>
              <a:gd name="connsiteY11" fmla="*/ 5650660 h 5821852"/>
              <a:gd name="connsiteX12" fmla="*/ 4023041 w 6847728"/>
              <a:gd name="connsiteY12" fmla="*/ 4794694 h 5821852"/>
              <a:gd name="connsiteX13" fmla="*/ 6505342 w 6847728"/>
              <a:gd name="connsiteY13" fmla="*/ 4794694 h 5821852"/>
              <a:gd name="connsiteX14" fmla="*/ 6847729 w 6847728"/>
              <a:gd name="connsiteY14" fmla="*/ 4452308 h 5821852"/>
              <a:gd name="connsiteX15" fmla="*/ 6847729 w 6847728"/>
              <a:gd name="connsiteY15" fmla="*/ 342386 h 5821852"/>
              <a:gd name="connsiteX16" fmla="*/ 6505342 w 6847728"/>
              <a:gd name="connsiteY16" fmla="*/ 0 h 5821852"/>
              <a:gd name="connsiteX17" fmla="*/ 3851847 w 6847728"/>
              <a:gd name="connsiteY17" fmla="*/ 5651002 h 5821852"/>
              <a:gd name="connsiteX18" fmla="*/ 2995881 w 6847728"/>
              <a:gd name="connsiteY18" fmla="*/ 5651002 h 5821852"/>
              <a:gd name="connsiteX19" fmla="*/ 2995881 w 6847728"/>
              <a:gd name="connsiteY19" fmla="*/ 4795036 h 5821852"/>
              <a:gd name="connsiteX20" fmla="*/ 3851847 w 6847728"/>
              <a:gd name="connsiteY20" fmla="*/ 4795036 h 5821852"/>
              <a:gd name="connsiteX21" fmla="*/ 6676535 w 6847728"/>
              <a:gd name="connsiteY21" fmla="*/ 4452650 h 5821852"/>
              <a:gd name="connsiteX22" fmla="*/ 6505342 w 6847728"/>
              <a:gd name="connsiteY22" fmla="*/ 4623843 h 5821852"/>
              <a:gd name="connsiteX23" fmla="*/ 342386 w 6847728"/>
              <a:gd name="connsiteY23" fmla="*/ 4623843 h 5821852"/>
              <a:gd name="connsiteX24" fmla="*/ 171193 w 6847728"/>
              <a:gd name="connsiteY24" fmla="*/ 4452650 h 5821852"/>
              <a:gd name="connsiteX25" fmla="*/ 171193 w 6847728"/>
              <a:gd name="connsiteY25" fmla="*/ 342386 h 5821852"/>
              <a:gd name="connsiteX26" fmla="*/ 342386 w 6847728"/>
              <a:gd name="connsiteY26" fmla="*/ 171193 h 5821852"/>
              <a:gd name="connsiteX27" fmla="*/ 6505342 w 6847728"/>
              <a:gd name="connsiteY27" fmla="*/ 171193 h 5821852"/>
              <a:gd name="connsiteX28" fmla="*/ 6676535 w 6847728"/>
              <a:gd name="connsiteY28" fmla="*/ 342386 h 58218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6847728" h="5821852">
                <a:moveTo>
                  <a:pt x="6505342" y="0"/>
                </a:moveTo>
                <a:lnTo>
                  <a:pt x="342386" y="0"/>
                </a:lnTo>
                <a:cubicBezTo>
                  <a:pt x="153526" y="565"/>
                  <a:pt x="564" y="153526"/>
                  <a:pt x="0" y="342386"/>
                </a:cubicBezTo>
                <a:lnTo>
                  <a:pt x="0" y="4452308"/>
                </a:lnTo>
                <a:cubicBezTo>
                  <a:pt x="611" y="4641151"/>
                  <a:pt x="153545" y="4794086"/>
                  <a:pt x="342386" y="4794694"/>
                </a:cubicBezTo>
                <a:lnTo>
                  <a:pt x="2824688" y="4794694"/>
                </a:lnTo>
                <a:lnTo>
                  <a:pt x="2824688" y="5650660"/>
                </a:lnTo>
                <a:lnTo>
                  <a:pt x="1883125" y="5650660"/>
                </a:lnTo>
                <a:lnTo>
                  <a:pt x="1883125" y="5821853"/>
                </a:lnTo>
                <a:lnTo>
                  <a:pt x="4964603" y="5821853"/>
                </a:lnTo>
                <a:lnTo>
                  <a:pt x="4964603" y="5650660"/>
                </a:lnTo>
                <a:lnTo>
                  <a:pt x="4023041" y="5650660"/>
                </a:lnTo>
                <a:lnTo>
                  <a:pt x="4023041" y="4794694"/>
                </a:lnTo>
                <a:lnTo>
                  <a:pt x="6505342" y="4794694"/>
                </a:lnTo>
                <a:cubicBezTo>
                  <a:pt x="6694185" y="4794086"/>
                  <a:pt x="6847121" y="4641151"/>
                  <a:pt x="6847729" y="4452308"/>
                </a:cubicBezTo>
                <a:lnTo>
                  <a:pt x="6847729" y="342386"/>
                </a:lnTo>
                <a:cubicBezTo>
                  <a:pt x="6847164" y="153526"/>
                  <a:pt x="6694202" y="565"/>
                  <a:pt x="6505342" y="0"/>
                </a:cubicBezTo>
                <a:close/>
                <a:moveTo>
                  <a:pt x="3851847" y="5651002"/>
                </a:moveTo>
                <a:lnTo>
                  <a:pt x="2995881" y="5651002"/>
                </a:lnTo>
                <a:lnTo>
                  <a:pt x="2995881" y="4795036"/>
                </a:lnTo>
                <a:lnTo>
                  <a:pt x="3851847" y="4795036"/>
                </a:lnTo>
                <a:close/>
                <a:moveTo>
                  <a:pt x="6676535" y="4452650"/>
                </a:moveTo>
                <a:cubicBezTo>
                  <a:pt x="6676535" y="4547200"/>
                  <a:pt x="6599892" y="4623843"/>
                  <a:pt x="6505342" y="4623843"/>
                </a:cubicBezTo>
                <a:lnTo>
                  <a:pt x="342386" y="4623843"/>
                </a:lnTo>
                <a:cubicBezTo>
                  <a:pt x="247836" y="4623843"/>
                  <a:pt x="171193" y="4547200"/>
                  <a:pt x="171193" y="4452650"/>
                </a:cubicBezTo>
                <a:lnTo>
                  <a:pt x="171193" y="342386"/>
                </a:lnTo>
                <a:cubicBezTo>
                  <a:pt x="171193" y="247836"/>
                  <a:pt x="247836" y="171193"/>
                  <a:pt x="342386" y="171193"/>
                </a:cubicBezTo>
                <a:lnTo>
                  <a:pt x="6505342" y="171193"/>
                </a:lnTo>
                <a:cubicBezTo>
                  <a:pt x="6599892" y="171193"/>
                  <a:pt x="6676535" y="247836"/>
                  <a:pt x="6676535" y="342386"/>
                </a:cubicBezTo>
                <a:close/>
              </a:path>
            </a:pathLst>
          </a:custGeom>
          <a:solidFill>
            <a:srgbClr val="000000"/>
          </a:solidFill>
          <a:ln w="85527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AD19804A-1996-44EF-A2A8-846173403578}"/>
              </a:ext>
            </a:extLst>
          </p:cNvPr>
          <p:cNvSpPr/>
          <p:nvPr/>
        </p:nvSpPr>
        <p:spPr>
          <a:xfrm>
            <a:off x="5445151" y="1118088"/>
            <a:ext cx="5991762" cy="3938642"/>
          </a:xfrm>
          <a:custGeom>
            <a:avLst/>
            <a:gdLst>
              <a:gd name="connsiteX0" fmla="*/ 171193 w 5991762"/>
              <a:gd name="connsiteY0" fmla="*/ 0 h 3938642"/>
              <a:gd name="connsiteX1" fmla="*/ 0 w 5991762"/>
              <a:gd name="connsiteY1" fmla="*/ 0 h 3938642"/>
              <a:gd name="connsiteX2" fmla="*/ 0 w 5991762"/>
              <a:gd name="connsiteY2" fmla="*/ 3938642 h 3938642"/>
              <a:gd name="connsiteX3" fmla="*/ 5991763 w 5991762"/>
              <a:gd name="connsiteY3" fmla="*/ 3938642 h 3938642"/>
              <a:gd name="connsiteX4" fmla="*/ 5991763 w 5991762"/>
              <a:gd name="connsiteY4" fmla="*/ 0 h 3938642"/>
              <a:gd name="connsiteX5" fmla="*/ 171193 w 5991762"/>
              <a:gd name="connsiteY5" fmla="*/ 0 h 3938642"/>
              <a:gd name="connsiteX6" fmla="*/ 5820569 w 5991762"/>
              <a:gd name="connsiteY6" fmla="*/ 3767449 h 3938642"/>
              <a:gd name="connsiteX7" fmla="*/ 171193 w 5991762"/>
              <a:gd name="connsiteY7" fmla="*/ 3767449 h 3938642"/>
              <a:gd name="connsiteX8" fmla="*/ 171193 w 5991762"/>
              <a:gd name="connsiteY8" fmla="*/ 171193 h 3938642"/>
              <a:gd name="connsiteX9" fmla="*/ 5820569 w 5991762"/>
              <a:gd name="connsiteY9" fmla="*/ 171193 h 3938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991762" h="3938642">
                <a:moveTo>
                  <a:pt x="171193" y="0"/>
                </a:moveTo>
                <a:lnTo>
                  <a:pt x="0" y="0"/>
                </a:lnTo>
                <a:lnTo>
                  <a:pt x="0" y="3938642"/>
                </a:lnTo>
                <a:lnTo>
                  <a:pt x="5991763" y="3938642"/>
                </a:lnTo>
                <a:lnTo>
                  <a:pt x="5991763" y="0"/>
                </a:lnTo>
                <a:lnTo>
                  <a:pt x="171193" y="0"/>
                </a:lnTo>
                <a:close/>
                <a:moveTo>
                  <a:pt x="5820569" y="3767449"/>
                </a:moveTo>
                <a:lnTo>
                  <a:pt x="171193" y="3767449"/>
                </a:lnTo>
                <a:lnTo>
                  <a:pt x="171193" y="171193"/>
                </a:lnTo>
                <a:lnTo>
                  <a:pt x="5820569" y="171193"/>
                </a:lnTo>
                <a:close/>
              </a:path>
            </a:pathLst>
          </a:custGeom>
          <a:solidFill>
            <a:srgbClr val="000000"/>
          </a:solidFill>
          <a:ln w="85527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grpSp>
        <p:nvGrpSpPr>
          <p:cNvPr id="2" name="Group 1"/>
          <p:cNvGrpSpPr/>
          <p:nvPr/>
        </p:nvGrpSpPr>
        <p:grpSpPr>
          <a:xfrm>
            <a:off x="996894" y="1780266"/>
            <a:ext cx="2960361" cy="2969043"/>
            <a:chOff x="730550" y="2038719"/>
            <a:chExt cx="2960361" cy="2969043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2D3366C4-741E-46E2-9CA6-2B1A59A0DC1D}"/>
                </a:ext>
              </a:extLst>
            </p:cNvPr>
            <p:cNvSpPr/>
            <p:nvPr/>
          </p:nvSpPr>
          <p:spPr>
            <a:xfrm>
              <a:off x="730550" y="2038719"/>
              <a:ext cx="2960361" cy="2969043"/>
            </a:xfrm>
            <a:prstGeom prst="ellipse">
              <a:avLst/>
            </a:prstGeom>
            <a:solidFill>
              <a:srgbClr val="E226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11266" name="Picture 2" descr="Network - Free social icons">
              <a:extLst>
                <a:ext uri="{FF2B5EF4-FFF2-40B4-BE49-F238E27FC236}">
                  <a16:creationId xmlns:a16="http://schemas.microsoft.com/office/drawing/2014/main" id="{E1A62D4C-B66B-4B2E-BD02-1C01706D2DA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801" r="23731"/>
            <a:stretch/>
          </p:blipFill>
          <p:spPr bwMode="auto">
            <a:xfrm>
              <a:off x="1223911" y="2540030"/>
              <a:ext cx="1857887" cy="18242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9" name="Picture 2">
            <a:extLst>
              <a:ext uri="{FF2B5EF4-FFF2-40B4-BE49-F238E27FC236}">
                <a16:creationId xmlns:a16="http://schemas.microsoft.com/office/drawing/2014/main" id="{D6C17644-0D0E-4FFA-94BE-9880CE9D55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8927" y="5149118"/>
            <a:ext cx="1396293" cy="1396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53083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E407D5D-1558-421C-9408-F7D21A855B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1658" y="1211536"/>
            <a:ext cx="5806829" cy="142866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B023867-E194-4D4C-9D82-F71E382E3248}"/>
              </a:ext>
            </a:extLst>
          </p:cNvPr>
          <p:cNvSpPr txBox="1"/>
          <p:nvPr/>
        </p:nvSpPr>
        <p:spPr>
          <a:xfrm>
            <a:off x="273663" y="633005"/>
            <a:ext cx="43155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/>
              <a:t>What have we done so far?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899ABCF-A621-4611-9AF6-6C917EBE0AFD}"/>
              </a:ext>
            </a:extLst>
          </p:cNvPr>
          <p:cNvSpPr txBox="1"/>
          <p:nvPr/>
        </p:nvSpPr>
        <p:spPr>
          <a:xfrm>
            <a:off x="497016" y="1086025"/>
            <a:ext cx="38688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/>
              <a:t>We have created a resource of material</a:t>
            </a: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6893DA0E-4E0F-4BF5-837F-0553094627AD}"/>
              </a:ext>
            </a:extLst>
          </p:cNvPr>
          <p:cNvSpPr/>
          <p:nvPr/>
        </p:nvSpPr>
        <p:spPr>
          <a:xfrm>
            <a:off x="5017168" y="723559"/>
            <a:ext cx="6847728" cy="5821852"/>
          </a:xfrm>
          <a:custGeom>
            <a:avLst/>
            <a:gdLst>
              <a:gd name="connsiteX0" fmla="*/ 6505342 w 6847728"/>
              <a:gd name="connsiteY0" fmla="*/ 0 h 5821852"/>
              <a:gd name="connsiteX1" fmla="*/ 342386 w 6847728"/>
              <a:gd name="connsiteY1" fmla="*/ 0 h 5821852"/>
              <a:gd name="connsiteX2" fmla="*/ 0 w 6847728"/>
              <a:gd name="connsiteY2" fmla="*/ 342386 h 5821852"/>
              <a:gd name="connsiteX3" fmla="*/ 0 w 6847728"/>
              <a:gd name="connsiteY3" fmla="*/ 4452308 h 5821852"/>
              <a:gd name="connsiteX4" fmla="*/ 342386 w 6847728"/>
              <a:gd name="connsiteY4" fmla="*/ 4794694 h 5821852"/>
              <a:gd name="connsiteX5" fmla="*/ 2824688 w 6847728"/>
              <a:gd name="connsiteY5" fmla="*/ 4794694 h 5821852"/>
              <a:gd name="connsiteX6" fmla="*/ 2824688 w 6847728"/>
              <a:gd name="connsiteY6" fmla="*/ 5650660 h 5821852"/>
              <a:gd name="connsiteX7" fmla="*/ 1883125 w 6847728"/>
              <a:gd name="connsiteY7" fmla="*/ 5650660 h 5821852"/>
              <a:gd name="connsiteX8" fmla="*/ 1883125 w 6847728"/>
              <a:gd name="connsiteY8" fmla="*/ 5821853 h 5821852"/>
              <a:gd name="connsiteX9" fmla="*/ 4964603 w 6847728"/>
              <a:gd name="connsiteY9" fmla="*/ 5821853 h 5821852"/>
              <a:gd name="connsiteX10" fmla="*/ 4964603 w 6847728"/>
              <a:gd name="connsiteY10" fmla="*/ 5650660 h 5821852"/>
              <a:gd name="connsiteX11" fmla="*/ 4023041 w 6847728"/>
              <a:gd name="connsiteY11" fmla="*/ 5650660 h 5821852"/>
              <a:gd name="connsiteX12" fmla="*/ 4023041 w 6847728"/>
              <a:gd name="connsiteY12" fmla="*/ 4794694 h 5821852"/>
              <a:gd name="connsiteX13" fmla="*/ 6505342 w 6847728"/>
              <a:gd name="connsiteY13" fmla="*/ 4794694 h 5821852"/>
              <a:gd name="connsiteX14" fmla="*/ 6847729 w 6847728"/>
              <a:gd name="connsiteY14" fmla="*/ 4452308 h 5821852"/>
              <a:gd name="connsiteX15" fmla="*/ 6847729 w 6847728"/>
              <a:gd name="connsiteY15" fmla="*/ 342386 h 5821852"/>
              <a:gd name="connsiteX16" fmla="*/ 6505342 w 6847728"/>
              <a:gd name="connsiteY16" fmla="*/ 0 h 5821852"/>
              <a:gd name="connsiteX17" fmla="*/ 3851847 w 6847728"/>
              <a:gd name="connsiteY17" fmla="*/ 5651002 h 5821852"/>
              <a:gd name="connsiteX18" fmla="*/ 2995881 w 6847728"/>
              <a:gd name="connsiteY18" fmla="*/ 5651002 h 5821852"/>
              <a:gd name="connsiteX19" fmla="*/ 2995881 w 6847728"/>
              <a:gd name="connsiteY19" fmla="*/ 4795036 h 5821852"/>
              <a:gd name="connsiteX20" fmla="*/ 3851847 w 6847728"/>
              <a:gd name="connsiteY20" fmla="*/ 4795036 h 5821852"/>
              <a:gd name="connsiteX21" fmla="*/ 6676535 w 6847728"/>
              <a:gd name="connsiteY21" fmla="*/ 4452650 h 5821852"/>
              <a:gd name="connsiteX22" fmla="*/ 6505342 w 6847728"/>
              <a:gd name="connsiteY22" fmla="*/ 4623843 h 5821852"/>
              <a:gd name="connsiteX23" fmla="*/ 342386 w 6847728"/>
              <a:gd name="connsiteY23" fmla="*/ 4623843 h 5821852"/>
              <a:gd name="connsiteX24" fmla="*/ 171193 w 6847728"/>
              <a:gd name="connsiteY24" fmla="*/ 4452650 h 5821852"/>
              <a:gd name="connsiteX25" fmla="*/ 171193 w 6847728"/>
              <a:gd name="connsiteY25" fmla="*/ 342386 h 5821852"/>
              <a:gd name="connsiteX26" fmla="*/ 342386 w 6847728"/>
              <a:gd name="connsiteY26" fmla="*/ 171193 h 5821852"/>
              <a:gd name="connsiteX27" fmla="*/ 6505342 w 6847728"/>
              <a:gd name="connsiteY27" fmla="*/ 171193 h 5821852"/>
              <a:gd name="connsiteX28" fmla="*/ 6676535 w 6847728"/>
              <a:gd name="connsiteY28" fmla="*/ 342386 h 58218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6847728" h="5821852">
                <a:moveTo>
                  <a:pt x="6505342" y="0"/>
                </a:moveTo>
                <a:lnTo>
                  <a:pt x="342386" y="0"/>
                </a:lnTo>
                <a:cubicBezTo>
                  <a:pt x="153526" y="565"/>
                  <a:pt x="564" y="153526"/>
                  <a:pt x="0" y="342386"/>
                </a:cubicBezTo>
                <a:lnTo>
                  <a:pt x="0" y="4452308"/>
                </a:lnTo>
                <a:cubicBezTo>
                  <a:pt x="611" y="4641151"/>
                  <a:pt x="153545" y="4794086"/>
                  <a:pt x="342386" y="4794694"/>
                </a:cubicBezTo>
                <a:lnTo>
                  <a:pt x="2824688" y="4794694"/>
                </a:lnTo>
                <a:lnTo>
                  <a:pt x="2824688" y="5650660"/>
                </a:lnTo>
                <a:lnTo>
                  <a:pt x="1883125" y="5650660"/>
                </a:lnTo>
                <a:lnTo>
                  <a:pt x="1883125" y="5821853"/>
                </a:lnTo>
                <a:lnTo>
                  <a:pt x="4964603" y="5821853"/>
                </a:lnTo>
                <a:lnTo>
                  <a:pt x="4964603" y="5650660"/>
                </a:lnTo>
                <a:lnTo>
                  <a:pt x="4023041" y="5650660"/>
                </a:lnTo>
                <a:lnTo>
                  <a:pt x="4023041" y="4794694"/>
                </a:lnTo>
                <a:lnTo>
                  <a:pt x="6505342" y="4794694"/>
                </a:lnTo>
                <a:cubicBezTo>
                  <a:pt x="6694185" y="4794086"/>
                  <a:pt x="6847121" y="4641151"/>
                  <a:pt x="6847729" y="4452308"/>
                </a:cubicBezTo>
                <a:lnTo>
                  <a:pt x="6847729" y="342386"/>
                </a:lnTo>
                <a:cubicBezTo>
                  <a:pt x="6847164" y="153526"/>
                  <a:pt x="6694202" y="565"/>
                  <a:pt x="6505342" y="0"/>
                </a:cubicBezTo>
                <a:close/>
                <a:moveTo>
                  <a:pt x="3851847" y="5651002"/>
                </a:moveTo>
                <a:lnTo>
                  <a:pt x="2995881" y="5651002"/>
                </a:lnTo>
                <a:lnTo>
                  <a:pt x="2995881" y="4795036"/>
                </a:lnTo>
                <a:lnTo>
                  <a:pt x="3851847" y="4795036"/>
                </a:lnTo>
                <a:close/>
                <a:moveTo>
                  <a:pt x="6676535" y="4452650"/>
                </a:moveTo>
                <a:cubicBezTo>
                  <a:pt x="6676535" y="4547200"/>
                  <a:pt x="6599892" y="4623843"/>
                  <a:pt x="6505342" y="4623843"/>
                </a:cubicBezTo>
                <a:lnTo>
                  <a:pt x="342386" y="4623843"/>
                </a:lnTo>
                <a:cubicBezTo>
                  <a:pt x="247836" y="4623843"/>
                  <a:pt x="171193" y="4547200"/>
                  <a:pt x="171193" y="4452650"/>
                </a:cubicBezTo>
                <a:lnTo>
                  <a:pt x="171193" y="342386"/>
                </a:lnTo>
                <a:cubicBezTo>
                  <a:pt x="171193" y="247836"/>
                  <a:pt x="247836" y="171193"/>
                  <a:pt x="342386" y="171193"/>
                </a:cubicBezTo>
                <a:lnTo>
                  <a:pt x="6505342" y="171193"/>
                </a:lnTo>
                <a:cubicBezTo>
                  <a:pt x="6599892" y="171193"/>
                  <a:pt x="6676535" y="247836"/>
                  <a:pt x="6676535" y="342386"/>
                </a:cubicBezTo>
                <a:close/>
              </a:path>
            </a:pathLst>
          </a:custGeom>
          <a:solidFill>
            <a:srgbClr val="000000"/>
          </a:solidFill>
          <a:ln w="85527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2D3A7659-BA99-49D6-9C85-66CA15461904}"/>
              </a:ext>
            </a:extLst>
          </p:cNvPr>
          <p:cNvSpPr/>
          <p:nvPr/>
        </p:nvSpPr>
        <p:spPr>
          <a:xfrm>
            <a:off x="5445151" y="1118088"/>
            <a:ext cx="5991762" cy="3938642"/>
          </a:xfrm>
          <a:custGeom>
            <a:avLst/>
            <a:gdLst>
              <a:gd name="connsiteX0" fmla="*/ 171193 w 5991762"/>
              <a:gd name="connsiteY0" fmla="*/ 0 h 3938642"/>
              <a:gd name="connsiteX1" fmla="*/ 0 w 5991762"/>
              <a:gd name="connsiteY1" fmla="*/ 0 h 3938642"/>
              <a:gd name="connsiteX2" fmla="*/ 0 w 5991762"/>
              <a:gd name="connsiteY2" fmla="*/ 3938642 h 3938642"/>
              <a:gd name="connsiteX3" fmla="*/ 5991763 w 5991762"/>
              <a:gd name="connsiteY3" fmla="*/ 3938642 h 3938642"/>
              <a:gd name="connsiteX4" fmla="*/ 5991763 w 5991762"/>
              <a:gd name="connsiteY4" fmla="*/ 0 h 3938642"/>
              <a:gd name="connsiteX5" fmla="*/ 171193 w 5991762"/>
              <a:gd name="connsiteY5" fmla="*/ 0 h 3938642"/>
              <a:gd name="connsiteX6" fmla="*/ 5820569 w 5991762"/>
              <a:gd name="connsiteY6" fmla="*/ 3767449 h 3938642"/>
              <a:gd name="connsiteX7" fmla="*/ 171193 w 5991762"/>
              <a:gd name="connsiteY7" fmla="*/ 3767449 h 3938642"/>
              <a:gd name="connsiteX8" fmla="*/ 171193 w 5991762"/>
              <a:gd name="connsiteY8" fmla="*/ 171193 h 3938642"/>
              <a:gd name="connsiteX9" fmla="*/ 5820569 w 5991762"/>
              <a:gd name="connsiteY9" fmla="*/ 171193 h 3938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991762" h="3938642">
                <a:moveTo>
                  <a:pt x="171193" y="0"/>
                </a:moveTo>
                <a:lnTo>
                  <a:pt x="0" y="0"/>
                </a:lnTo>
                <a:lnTo>
                  <a:pt x="0" y="3938642"/>
                </a:lnTo>
                <a:lnTo>
                  <a:pt x="5991763" y="3938642"/>
                </a:lnTo>
                <a:lnTo>
                  <a:pt x="5991763" y="0"/>
                </a:lnTo>
                <a:lnTo>
                  <a:pt x="171193" y="0"/>
                </a:lnTo>
                <a:close/>
                <a:moveTo>
                  <a:pt x="5820569" y="3767449"/>
                </a:moveTo>
                <a:lnTo>
                  <a:pt x="171193" y="3767449"/>
                </a:lnTo>
                <a:lnTo>
                  <a:pt x="171193" y="171193"/>
                </a:lnTo>
                <a:lnTo>
                  <a:pt x="5820569" y="171193"/>
                </a:lnTo>
                <a:close/>
              </a:path>
            </a:pathLst>
          </a:custGeom>
          <a:solidFill>
            <a:srgbClr val="000000"/>
          </a:solidFill>
          <a:ln w="85527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3FA4297-F8DF-4FB5-BA05-BE4508BE7E20}"/>
              </a:ext>
            </a:extLst>
          </p:cNvPr>
          <p:cNvSpPr txBox="1"/>
          <p:nvPr/>
        </p:nvSpPr>
        <p:spPr>
          <a:xfrm>
            <a:off x="5709424" y="3379601"/>
            <a:ext cx="560906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200" dirty="0"/>
              <a:t>https://www.lecturemotely.com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971356" y="1868022"/>
            <a:ext cx="2960361" cy="2969043"/>
            <a:chOff x="730550" y="2038719"/>
            <a:chExt cx="2960361" cy="2969043"/>
          </a:xfrm>
        </p:grpSpPr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9C9D4D37-1827-40B3-A2E3-5908EC4829CA}"/>
                </a:ext>
              </a:extLst>
            </p:cNvPr>
            <p:cNvSpPr/>
            <p:nvPr/>
          </p:nvSpPr>
          <p:spPr>
            <a:xfrm>
              <a:off x="730550" y="2038719"/>
              <a:ext cx="2960361" cy="2969043"/>
            </a:xfrm>
            <a:prstGeom prst="ellipse">
              <a:avLst/>
            </a:prstGeom>
            <a:solidFill>
              <a:srgbClr val="E226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12" name="Picture 11" descr="Shape&#10;&#10;Description automatically generated with low confidence">
              <a:extLst>
                <a:ext uri="{FF2B5EF4-FFF2-40B4-BE49-F238E27FC236}">
                  <a16:creationId xmlns:a16="http://schemas.microsoft.com/office/drawing/2014/main" id="{DF62765D-8C01-485E-B51D-4137841A949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30524" y="2280688"/>
              <a:ext cx="2296624" cy="2296624"/>
            </a:xfrm>
            <a:prstGeom prst="rect">
              <a:avLst/>
            </a:prstGeom>
          </p:spPr>
        </p:pic>
      </p:grpSp>
      <p:pic>
        <p:nvPicPr>
          <p:cNvPr id="13" name="Picture 2">
            <a:extLst>
              <a:ext uri="{FF2B5EF4-FFF2-40B4-BE49-F238E27FC236}">
                <a16:creationId xmlns:a16="http://schemas.microsoft.com/office/drawing/2014/main" id="{F467AB4F-B8C0-4B10-ABDC-A4CEB9090F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3277" y="5249730"/>
            <a:ext cx="1396293" cy="1396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51591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359D992-E98B-44F8-AAA3-9416E6236E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283819"/>
            <a:ext cx="4619353" cy="369638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B023867-E194-4D4C-9D82-F71E382E3248}"/>
              </a:ext>
            </a:extLst>
          </p:cNvPr>
          <p:cNvSpPr txBox="1"/>
          <p:nvPr/>
        </p:nvSpPr>
        <p:spPr>
          <a:xfrm>
            <a:off x="354532" y="601348"/>
            <a:ext cx="43155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/>
              <a:t>What have we done so far?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899ABCF-A621-4611-9AF6-6C917EBE0AFD}"/>
              </a:ext>
            </a:extLst>
          </p:cNvPr>
          <p:cNvSpPr txBox="1"/>
          <p:nvPr/>
        </p:nvSpPr>
        <p:spPr>
          <a:xfrm>
            <a:off x="577885" y="1085899"/>
            <a:ext cx="38688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/>
              <a:t>We have created a resource of material</a:t>
            </a: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6893DA0E-4E0F-4BF5-837F-0553094627AD}"/>
              </a:ext>
            </a:extLst>
          </p:cNvPr>
          <p:cNvSpPr/>
          <p:nvPr/>
        </p:nvSpPr>
        <p:spPr>
          <a:xfrm>
            <a:off x="5017168" y="723559"/>
            <a:ext cx="6847728" cy="5821852"/>
          </a:xfrm>
          <a:custGeom>
            <a:avLst/>
            <a:gdLst>
              <a:gd name="connsiteX0" fmla="*/ 6505342 w 6847728"/>
              <a:gd name="connsiteY0" fmla="*/ 0 h 5821852"/>
              <a:gd name="connsiteX1" fmla="*/ 342386 w 6847728"/>
              <a:gd name="connsiteY1" fmla="*/ 0 h 5821852"/>
              <a:gd name="connsiteX2" fmla="*/ 0 w 6847728"/>
              <a:gd name="connsiteY2" fmla="*/ 342386 h 5821852"/>
              <a:gd name="connsiteX3" fmla="*/ 0 w 6847728"/>
              <a:gd name="connsiteY3" fmla="*/ 4452308 h 5821852"/>
              <a:gd name="connsiteX4" fmla="*/ 342386 w 6847728"/>
              <a:gd name="connsiteY4" fmla="*/ 4794694 h 5821852"/>
              <a:gd name="connsiteX5" fmla="*/ 2824688 w 6847728"/>
              <a:gd name="connsiteY5" fmla="*/ 4794694 h 5821852"/>
              <a:gd name="connsiteX6" fmla="*/ 2824688 w 6847728"/>
              <a:gd name="connsiteY6" fmla="*/ 5650660 h 5821852"/>
              <a:gd name="connsiteX7" fmla="*/ 1883125 w 6847728"/>
              <a:gd name="connsiteY7" fmla="*/ 5650660 h 5821852"/>
              <a:gd name="connsiteX8" fmla="*/ 1883125 w 6847728"/>
              <a:gd name="connsiteY8" fmla="*/ 5821853 h 5821852"/>
              <a:gd name="connsiteX9" fmla="*/ 4964603 w 6847728"/>
              <a:gd name="connsiteY9" fmla="*/ 5821853 h 5821852"/>
              <a:gd name="connsiteX10" fmla="*/ 4964603 w 6847728"/>
              <a:gd name="connsiteY10" fmla="*/ 5650660 h 5821852"/>
              <a:gd name="connsiteX11" fmla="*/ 4023041 w 6847728"/>
              <a:gd name="connsiteY11" fmla="*/ 5650660 h 5821852"/>
              <a:gd name="connsiteX12" fmla="*/ 4023041 w 6847728"/>
              <a:gd name="connsiteY12" fmla="*/ 4794694 h 5821852"/>
              <a:gd name="connsiteX13" fmla="*/ 6505342 w 6847728"/>
              <a:gd name="connsiteY13" fmla="*/ 4794694 h 5821852"/>
              <a:gd name="connsiteX14" fmla="*/ 6847729 w 6847728"/>
              <a:gd name="connsiteY14" fmla="*/ 4452308 h 5821852"/>
              <a:gd name="connsiteX15" fmla="*/ 6847729 w 6847728"/>
              <a:gd name="connsiteY15" fmla="*/ 342386 h 5821852"/>
              <a:gd name="connsiteX16" fmla="*/ 6505342 w 6847728"/>
              <a:gd name="connsiteY16" fmla="*/ 0 h 5821852"/>
              <a:gd name="connsiteX17" fmla="*/ 3851847 w 6847728"/>
              <a:gd name="connsiteY17" fmla="*/ 5651002 h 5821852"/>
              <a:gd name="connsiteX18" fmla="*/ 2995881 w 6847728"/>
              <a:gd name="connsiteY18" fmla="*/ 5651002 h 5821852"/>
              <a:gd name="connsiteX19" fmla="*/ 2995881 w 6847728"/>
              <a:gd name="connsiteY19" fmla="*/ 4795036 h 5821852"/>
              <a:gd name="connsiteX20" fmla="*/ 3851847 w 6847728"/>
              <a:gd name="connsiteY20" fmla="*/ 4795036 h 5821852"/>
              <a:gd name="connsiteX21" fmla="*/ 6676535 w 6847728"/>
              <a:gd name="connsiteY21" fmla="*/ 4452650 h 5821852"/>
              <a:gd name="connsiteX22" fmla="*/ 6505342 w 6847728"/>
              <a:gd name="connsiteY22" fmla="*/ 4623843 h 5821852"/>
              <a:gd name="connsiteX23" fmla="*/ 342386 w 6847728"/>
              <a:gd name="connsiteY23" fmla="*/ 4623843 h 5821852"/>
              <a:gd name="connsiteX24" fmla="*/ 171193 w 6847728"/>
              <a:gd name="connsiteY24" fmla="*/ 4452650 h 5821852"/>
              <a:gd name="connsiteX25" fmla="*/ 171193 w 6847728"/>
              <a:gd name="connsiteY25" fmla="*/ 342386 h 5821852"/>
              <a:gd name="connsiteX26" fmla="*/ 342386 w 6847728"/>
              <a:gd name="connsiteY26" fmla="*/ 171193 h 5821852"/>
              <a:gd name="connsiteX27" fmla="*/ 6505342 w 6847728"/>
              <a:gd name="connsiteY27" fmla="*/ 171193 h 5821852"/>
              <a:gd name="connsiteX28" fmla="*/ 6676535 w 6847728"/>
              <a:gd name="connsiteY28" fmla="*/ 342386 h 58218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6847728" h="5821852">
                <a:moveTo>
                  <a:pt x="6505342" y="0"/>
                </a:moveTo>
                <a:lnTo>
                  <a:pt x="342386" y="0"/>
                </a:lnTo>
                <a:cubicBezTo>
                  <a:pt x="153526" y="565"/>
                  <a:pt x="564" y="153526"/>
                  <a:pt x="0" y="342386"/>
                </a:cubicBezTo>
                <a:lnTo>
                  <a:pt x="0" y="4452308"/>
                </a:lnTo>
                <a:cubicBezTo>
                  <a:pt x="611" y="4641151"/>
                  <a:pt x="153545" y="4794086"/>
                  <a:pt x="342386" y="4794694"/>
                </a:cubicBezTo>
                <a:lnTo>
                  <a:pt x="2824688" y="4794694"/>
                </a:lnTo>
                <a:lnTo>
                  <a:pt x="2824688" y="5650660"/>
                </a:lnTo>
                <a:lnTo>
                  <a:pt x="1883125" y="5650660"/>
                </a:lnTo>
                <a:lnTo>
                  <a:pt x="1883125" y="5821853"/>
                </a:lnTo>
                <a:lnTo>
                  <a:pt x="4964603" y="5821853"/>
                </a:lnTo>
                <a:lnTo>
                  <a:pt x="4964603" y="5650660"/>
                </a:lnTo>
                <a:lnTo>
                  <a:pt x="4023041" y="5650660"/>
                </a:lnTo>
                <a:lnTo>
                  <a:pt x="4023041" y="4794694"/>
                </a:lnTo>
                <a:lnTo>
                  <a:pt x="6505342" y="4794694"/>
                </a:lnTo>
                <a:cubicBezTo>
                  <a:pt x="6694185" y="4794086"/>
                  <a:pt x="6847121" y="4641151"/>
                  <a:pt x="6847729" y="4452308"/>
                </a:cubicBezTo>
                <a:lnTo>
                  <a:pt x="6847729" y="342386"/>
                </a:lnTo>
                <a:cubicBezTo>
                  <a:pt x="6847164" y="153526"/>
                  <a:pt x="6694202" y="565"/>
                  <a:pt x="6505342" y="0"/>
                </a:cubicBezTo>
                <a:close/>
                <a:moveTo>
                  <a:pt x="3851847" y="5651002"/>
                </a:moveTo>
                <a:lnTo>
                  <a:pt x="2995881" y="5651002"/>
                </a:lnTo>
                <a:lnTo>
                  <a:pt x="2995881" y="4795036"/>
                </a:lnTo>
                <a:lnTo>
                  <a:pt x="3851847" y="4795036"/>
                </a:lnTo>
                <a:close/>
                <a:moveTo>
                  <a:pt x="6676535" y="4452650"/>
                </a:moveTo>
                <a:cubicBezTo>
                  <a:pt x="6676535" y="4547200"/>
                  <a:pt x="6599892" y="4623843"/>
                  <a:pt x="6505342" y="4623843"/>
                </a:cubicBezTo>
                <a:lnTo>
                  <a:pt x="342386" y="4623843"/>
                </a:lnTo>
                <a:cubicBezTo>
                  <a:pt x="247836" y="4623843"/>
                  <a:pt x="171193" y="4547200"/>
                  <a:pt x="171193" y="4452650"/>
                </a:cubicBezTo>
                <a:lnTo>
                  <a:pt x="171193" y="342386"/>
                </a:lnTo>
                <a:cubicBezTo>
                  <a:pt x="171193" y="247836"/>
                  <a:pt x="247836" y="171193"/>
                  <a:pt x="342386" y="171193"/>
                </a:cubicBezTo>
                <a:lnTo>
                  <a:pt x="6505342" y="171193"/>
                </a:lnTo>
                <a:cubicBezTo>
                  <a:pt x="6599892" y="171193"/>
                  <a:pt x="6676535" y="247836"/>
                  <a:pt x="6676535" y="342386"/>
                </a:cubicBezTo>
                <a:close/>
              </a:path>
            </a:pathLst>
          </a:custGeom>
          <a:solidFill>
            <a:srgbClr val="000000"/>
          </a:solidFill>
          <a:ln w="85527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2D3A7659-BA99-49D6-9C85-66CA15461904}"/>
              </a:ext>
            </a:extLst>
          </p:cNvPr>
          <p:cNvSpPr/>
          <p:nvPr/>
        </p:nvSpPr>
        <p:spPr>
          <a:xfrm>
            <a:off x="5445151" y="1118088"/>
            <a:ext cx="5991762" cy="3938642"/>
          </a:xfrm>
          <a:custGeom>
            <a:avLst/>
            <a:gdLst>
              <a:gd name="connsiteX0" fmla="*/ 171193 w 5991762"/>
              <a:gd name="connsiteY0" fmla="*/ 0 h 3938642"/>
              <a:gd name="connsiteX1" fmla="*/ 0 w 5991762"/>
              <a:gd name="connsiteY1" fmla="*/ 0 h 3938642"/>
              <a:gd name="connsiteX2" fmla="*/ 0 w 5991762"/>
              <a:gd name="connsiteY2" fmla="*/ 3938642 h 3938642"/>
              <a:gd name="connsiteX3" fmla="*/ 5991763 w 5991762"/>
              <a:gd name="connsiteY3" fmla="*/ 3938642 h 3938642"/>
              <a:gd name="connsiteX4" fmla="*/ 5991763 w 5991762"/>
              <a:gd name="connsiteY4" fmla="*/ 0 h 3938642"/>
              <a:gd name="connsiteX5" fmla="*/ 171193 w 5991762"/>
              <a:gd name="connsiteY5" fmla="*/ 0 h 3938642"/>
              <a:gd name="connsiteX6" fmla="*/ 5820569 w 5991762"/>
              <a:gd name="connsiteY6" fmla="*/ 3767449 h 3938642"/>
              <a:gd name="connsiteX7" fmla="*/ 171193 w 5991762"/>
              <a:gd name="connsiteY7" fmla="*/ 3767449 h 3938642"/>
              <a:gd name="connsiteX8" fmla="*/ 171193 w 5991762"/>
              <a:gd name="connsiteY8" fmla="*/ 171193 h 3938642"/>
              <a:gd name="connsiteX9" fmla="*/ 5820569 w 5991762"/>
              <a:gd name="connsiteY9" fmla="*/ 171193 h 3938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991762" h="3938642">
                <a:moveTo>
                  <a:pt x="171193" y="0"/>
                </a:moveTo>
                <a:lnTo>
                  <a:pt x="0" y="0"/>
                </a:lnTo>
                <a:lnTo>
                  <a:pt x="0" y="3938642"/>
                </a:lnTo>
                <a:lnTo>
                  <a:pt x="5991763" y="3938642"/>
                </a:lnTo>
                <a:lnTo>
                  <a:pt x="5991763" y="0"/>
                </a:lnTo>
                <a:lnTo>
                  <a:pt x="171193" y="0"/>
                </a:lnTo>
                <a:close/>
                <a:moveTo>
                  <a:pt x="5820569" y="3767449"/>
                </a:moveTo>
                <a:lnTo>
                  <a:pt x="171193" y="3767449"/>
                </a:lnTo>
                <a:lnTo>
                  <a:pt x="171193" y="171193"/>
                </a:lnTo>
                <a:lnTo>
                  <a:pt x="5820569" y="171193"/>
                </a:lnTo>
                <a:close/>
              </a:path>
            </a:pathLst>
          </a:custGeom>
          <a:solidFill>
            <a:srgbClr val="000000"/>
          </a:solidFill>
          <a:ln w="85527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grpSp>
        <p:nvGrpSpPr>
          <p:cNvPr id="2" name="Group 1"/>
          <p:cNvGrpSpPr/>
          <p:nvPr/>
        </p:nvGrpSpPr>
        <p:grpSpPr>
          <a:xfrm>
            <a:off x="1032110" y="1883725"/>
            <a:ext cx="2960361" cy="2969043"/>
            <a:chOff x="730550" y="2038719"/>
            <a:chExt cx="2960361" cy="2969043"/>
          </a:xfrm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A6A46389-B5E1-41AA-8778-CD7E6F143070}"/>
                </a:ext>
              </a:extLst>
            </p:cNvPr>
            <p:cNvSpPr/>
            <p:nvPr/>
          </p:nvSpPr>
          <p:spPr>
            <a:xfrm>
              <a:off x="730550" y="2038719"/>
              <a:ext cx="2960361" cy="2969043"/>
            </a:xfrm>
            <a:prstGeom prst="ellipse">
              <a:avLst/>
            </a:prstGeom>
            <a:solidFill>
              <a:srgbClr val="E226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14" name="Picture 13" descr="Shape&#10;&#10;Description automatically generated with low confidence">
              <a:extLst>
                <a:ext uri="{FF2B5EF4-FFF2-40B4-BE49-F238E27FC236}">
                  <a16:creationId xmlns:a16="http://schemas.microsoft.com/office/drawing/2014/main" id="{B2A2264C-6D90-4FFD-870D-11B9B17B30B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30524" y="2280688"/>
              <a:ext cx="2296624" cy="2296624"/>
            </a:xfrm>
            <a:prstGeom prst="rect">
              <a:avLst/>
            </a:prstGeom>
          </p:spPr>
        </p:pic>
      </p:grpSp>
      <p:pic>
        <p:nvPicPr>
          <p:cNvPr id="9" name="Picture 2">
            <a:extLst>
              <a:ext uri="{FF2B5EF4-FFF2-40B4-BE49-F238E27FC236}">
                <a16:creationId xmlns:a16="http://schemas.microsoft.com/office/drawing/2014/main" id="{004F4C5C-4B74-4948-8075-BBC556292C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4145" y="5281262"/>
            <a:ext cx="1396293" cy="1396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06113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9B023867-E194-4D4C-9D82-F71E382E3248}"/>
              </a:ext>
            </a:extLst>
          </p:cNvPr>
          <p:cNvSpPr txBox="1"/>
          <p:nvPr/>
        </p:nvSpPr>
        <p:spPr>
          <a:xfrm>
            <a:off x="273663" y="674477"/>
            <a:ext cx="43155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/>
              <a:t>What have we done so far?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899ABCF-A621-4611-9AF6-6C917EBE0AFD}"/>
              </a:ext>
            </a:extLst>
          </p:cNvPr>
          <p:cNvSpPr txBox="1"/>
          <p:nvPr/>
        </p:nvSpPr>
        <p:spPr>
          <a:xfrm>
            <a:off x="485224" y="1116078"/>
            <a:ext cx="38688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/>
              <a:t>We have created a resource of material</a:t>
            </a: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6893DA0E-4E0F-4BF5-837F-0553094627AD}"/>
              </a:ext>
            </a:extLst>
          </p:cNvPr>
          <p:cNvSpPr/>
          <p:nvPr/>
        </p:nvSpPr>
        <p:spPr>
          <a:xfrm>
            <a:off x="5017168" y="723559"/>
            <a:ext cx="6847728" cy="5821852"/>
          </a:xfrm>
          <a:custGeom>
            <a:avLst/>
            <a:gdLst>
              <a:gd name="connsiteX0" fmla="*/ 6505342 w 6847728"/>
              <a:gd name="connsiteY0" fmla="*/ 0 h 5821852"/>
              <a:gd name="connsiteX1" fmla="*/ 342386 w 6847728"/>
              <a:gd name="connsiteY1" fmla="*/ 0 h 5821852"/>
              <a:gd name="connsiteX2" fmla="*/ 0 w 6847728"/>
              <a:gd name="connsiteY2" fmla="*/ 342386 h 5821852"/>
              <a:gd name="connsiteX3" fmla="*/ 0 w 6847728"/>
              <a:gd name="connsiteY3" fmla="*/ 4452308 h 5821852"/>
              <a:gd name="connsiteX4" fmla="*/ 342386 w 6847728"/>
              <a:gd name="connsiteY4" fmla="*/ 4794694 h 5821852"/>
              <a:gd name="connsiteX5" fmla="*/ 2824688 w 6847728"/>
              <a:gd name="connsiteY5" fmla="*/ 4794694 h 5821852"/>
              <a:gd name="connsiteX6" fmla="*/ 2824688 w 6847728"/>
              <a:gd name="connsiteY6" fmla="*/ 5650660 h 5821852"/>
              <a:gd name="connsiteX7" fmla="*/ 1883125 w 6847728"/>
              <a:gd name="connsiteY7" fmla="*/ 5650660 h 5821852"/>
              <a:gd name="connsiteX8" fmla="*/ 1883125 w 6847728"/>
              <a:gd name="connsiteY8" fmla="*/ 5821853 h 5821852"/>
              <a:gd name="connsiteX9" fmla="*/ 4964603 w 6847728"/>
              <a:gd name="connsiteY9" fmla="*/ 5821853 h 5821852"/>
              <a:gd name="connsiteX10" fmla="*/ 4964603 w 6847728"/>
              <a:gd name="connsiteY10" fmla="*/ 5650660 h 5821852"/>
              <a:gd name="connsiteX11" fmla="*/ 4023041 w 6847728"/>
              <a:gd name="connsiteY11" fmla="*/ 5650660 h 5821852"/>
              <a:gd name="connsiteX12" fmla="*/ 4023041 w 6847728"/>
              <a:gd name="connsiteY12" fmla="*/ 4794694 h 5821852"/>
              <a:gd name="connsiteX13" fmla="*/ 6505342 w 6847728"/>
              <a:gd name="connsiteY13" fmla="*/ 4794694 h 5821852"/>
              <a:gd name="connsiteX14" fmla="*/ 6847729 w 6847728"/>
              <a:gd name="connsiteY14" fmla="*/ 4452308 h 5821852"/>
              <a:gd name="connsiteX15" fmla="*/ 6847729 w 6847728"/>
              <a:gd name="connsiteY15" fmla="*/ 342386 h 5821852"/>
              <a:gd name="connsiteX16" fmla="*/ 6505342 w 6847728"/>
              <a:gd name="connsiteY16" fmla="*/ 0 h 5821852"/>
              <a:gd name="connsiteX17" fmla="*/ 3851847 w 6847728"/>
              <a:gd name="connsiteY17" fmla="*/ 5651002 h 5821852"/>
              <a:gd name="connsiteX18" fmla="*/ 2995881 w 6847728"/>
              <a:gd name="connsiteY18" fmla="*/ 5651002 h 5821852"/>
              <a:gd name="connsiteX19" fmla="*/ 2995881 w 6847728"/>
              <a:gd name="connsiteY19" fmla="*/ 4795036 h 5821852"/>
              <a:gd name="connsiteX20" fmla="*/ 3851847 w 6847728"/>
              <a:gd name="connsiteY20" fmla="*/ 4795036 h 5821852"/>
              <a:gd name="connsiteX21" fmla="*/ 6676535 w 6847728"/>
              <a:gd name="connsiteY21" fmla="*/ 4452650 h 5821852"/>
              <a:gd name="connsiteX22" fmla="*/ 6505342 w 6847728"/>
              <a:gd name="connsiteY22" fmla="*/ 4623843 h 5821852"/>
              <a:gd name="connsiteX23" fmla="*/ 342386 w 6847728"/>
              <a:gd name="connsiteY23" fmla="*/ 4623843 h 5821852"/>
              <a:gd name="connsiteX24" fmla="*/ 171193 w 6847728"/>
              <a:gd name="connsiteY24" fmla="*/ 4452650 h 5821852"/>
              <a:gd name="connsiteX25" fmla="*/ 171193 w 6847728"/>
              <a:gd name="connsiteY25" fmla="*/ 342386 h 5821852"/>
              <a:gd name="connsiteX26" fmla="*/ 342386 w 6847728"/>
              <a:gd name="connsiteY26" fmla="*/ 171193 h 5821852"/>
              <a:gd name="connsiteX27" fmla="*/ 6505342 w 6847728"/>
              <a:gd name="connsiteY27" fmla="*/ 171193 h 5821852"/>
              <a:gd name="connsiteX28" fmla="*/ 6676535 w 6847728"/>
              <a:gd name="connsiteY28" fmla="*/ 342386 h 58218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6847728" h="5821852">
                <a:moveTo>
                  <a:pt x="6505342" y="0"/>
                </a:moveTo>
                <a:lnTo>
                  <a:pt x="342386" y="0"/>
                </a:lnTo>
                <a:cubicBezTo>
                  <a:pt x="153526" y="565"/>
                  <a:pt x="564" y="153526"/>
                  <a:pt x="0" y="342386"/>
                </a:cubicBezTo>
                <a:lnTo>
                  <a:pt x="0" y="4452308"/>
                </a:lnTo>
                <a:cubicBezTo>
                  <a:pt x="611" y="4641151"/>
                  <a:pt x="153545" y="4794086"/>
                  <a:pt x="342386" y="4794694"/>
                </a:cubicBezTo>
                <a:lnTo>
                  <a:pt x="2824688" y="4794694"/>
                </a:lnTo>
                <a:lnTo>
                  <a:pt x="2824688" y="5650660"/>
                </a:lnTo>
                <a:lnTo>
                  <a:pt x="1883125" y="5650660"/>
                </a:lnTo>
                <a:lnTo>
                  <a:pt x="1883125" y="5821853"/>
                </a:lnTo>
                <a:lnTo>
                  <a:pt x="4964603" y="5821853"/>
                </a:lnTo>
                <a:lnTo>
                  <a:pt x="4964603" y="5650660"/>
                </a:lnTo>
                <a:lnTo>
                  <a:pt x="4023041" y="5650660"/>
                </a:lnTo>
                <a:lnTo>
                  <a:pt x="4023041" y="4794694"/>
                </a:lnTo>
                <a:lnTo>
                  <a:pt x="6505342" y="4794694"/>
                </a:lnTo>
                <a:cubicBezTo>
                  <a:pt x="6694185" y="4794086"/>
                  <a:pt x="6847121" y="4641151"/>
                  <a:pt x="6847729" y="4452308"/>
                </a:cubicBezTo>
                <a:lnTo>
                  <a:pt x="6847729" y="342386"/>
                </a:lnTo>
                <a:cubicBezTo>
                  <a:pt x="6847164" y="153526"/>
                  <a:pt x="6694202" y="565"/>
                  <a:pt x="6505342" y="0"/>
                </a:cubicBezTo>
                <a:close/>
                <a:moveTo>
                  <a:pt x="3851847" y="5651002"/>
                </a:moveTo>
                <a:lnTo>
                  <a:pt x="2995881" y="5651002"/>
                </a:lnTo>
                <a:lnTo>
                  <a:pt x="2995881" y="4795036"/>
                </a:lnTo>
                <a:lnTo>
                  <a:pt x="3851847" y="4795036"/>
                </a:lnTo>
                <a:close/>
                <a:moveTo>
                  <a:pt x="6676535" y="4452650"/>
                </a:moveTo>
                <a:cubicBezTo>
                  <a:pt x="6676535" y="4547200"/>
                  <a:pt x="6599892" y="4623843"/>
                  <a:pt x="6505342" y="4623843"/>
                </a:cubicBezTo>
                <a:lnTo>
                  <a:pt x="342386" y="4623843"/>
                </a:lnTo>
                <a:cubicBezTo>
                  <a:pt x="247836" y="4623843"/>
                  <a:pt x="171193" y="4547200"/>
                  <a:pt x="171193" y="4452650"/>
                </a:cubicBezTo>
                <a:lnTo>
                  <a:pt x="171193" y="342386"/>
                </a:lnTo>
                <a:cubicBezTo>
                  <a:pt x="171193" y="247836"/>
                  <a:pt x="247836" y="171193"/>
                  <a:pt x="342386" y="171193"/>
                </a:cubicBezTo>
                <a:lnTo>
                  <a:pt x="6505342" y="171193"/>
                </a:lnTo>
                <a:cubicBezTo>
                  <a:pt x="6599892" y="171193"/>
                  <a:pt x="6676535" y="247836"/>
                  <a:pt x="6676535" y="342386"/>
                </a:cubicBezTo>
                <a:close/>
              </a:path>
            </a:pathLst>
          </a:custGeom>
          <a:solidFill>
            <a:srgbClr val="000000"/>
          </a:solidFill>
          <a:ln w="85527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2D3A7659-BA99-49D6-9C85-66CA15461904}"/>
              </a:ext>
            </a:extLst>
          </p:cNvPr>
          <p:cNvSpPr/>
          <p:nvPr/>
        </p:nvSpPr>
        <p:spPr>
          <a:xfrm>
            <a:off x="5445151" y="1118088"/>
            <a:ext cx="5991762" cy="3938642"/>
          </a:xfrm>
          <a:custGeom>
            <a:avLst/>
            <a:gdLst>
              <a:gd name="connsiteX0" fmla="*/ 171193 w 5991762"/>
              <a:gd name="connsiteY0" fmla="*/ 0 h 3938642"/>
              <a:gd name="connsiteX1" fmla="*/ 0 w 5991762"/>
              <a:gd name="connsiteY1" fmla="*/ 0 h 3938642"/>
              <a:gd name="connsiteX2" fmla="*/ 0 w 5991762"/>
              <a:gd name="connsiteY2" fmla="*/ 3938642 h 3938642"/>
              <a:gd name="connsiteX3" fmla="*/ 5991763 w 5991762"/>
              <a:gd name="connsiteY3" fmla="*/ 3938642 h 3938642"/>
              <a:gd name="connsiteX4" fmla="*/ 5991763 w 5991762"/>
              <a:gd name="connsiteY4" fmla="*/ 0 h 3938642"/>
              <a:gd name="connsiteX5" fmla="*/ 171193 w 5991762"/>
              <a:gd name="connsiteY5" fmla="*/ 0 h 3938642"/>
              <a:gd name="connsiteX6" fmla="*/ 5820569 w 5991762"/>
              <a:gd name="connsiteY6" fmla="*/ 3767449 h 3938642"/>
              <a:gd name="connsiteX7" fmla="*/ 171193 w 5991762"/>
              <a:gd name="connsiteY7" fmla="*/ 3767449 h 3938642"/>
              <a:gd name="connsiteX8" fmla="*/ 171193 w 5991762"/>
              <a:gd name="connsiteY8" fmla="*/ 171193 h 3938642"/>
              <a:gd name="connsiteX9" fmla="*/ 5820569 w 5991762"/>
              <a:gd name="connsiteY9" fmla="*/ 171193 h 3938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991762" h="3938642">
                <a:moveTo>
                  <a:pt x="171193" y="0"/>
                </a:moveTo>
                <a:lnTo>
                  <a:pt x="0" y="0"/>
                </a:lnTo>
                <a:lnTo>
                  <a:pt x="0" y="3938642"/>
                </a:lnTo>
                <a:lnTo>
                  <a:pt x="5991763" y="3938642"/>
                </a:lnTo>
                <a:lnTo>
                  <a:pt x="5991763" y="0"/>
                </a:lnTo>
                <a:lnTo>
                  <a:pt x="171193" y="0"/>
                </a:lnTo>
                <a:close/>
                <a:moveTo>
                  <a:pt x="5820569" y="3767449"/>
                </a:moveTo>
                <a:lnTo>
                  <a:pt x="171193" y="3767449"/>
                </a:lnTo>
                <a:lnTo>
                  <a:pt x="171193" y="171193"/>
                </a:lnTo>
                <a:lnTo>
                  <a:pt x="5820569" y="171193"/>
                </a:lnTo>
                <a:close/>
              </a:path>
            </a:pathLst>
          </a:custGeom>
          <a:solidFill>
            <a:srgbClr val="000000"/>
          </a:solidFill>
          <a:ln w="85527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FA576B8-20ED-4D37-803A-9676879861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51148" y="1300744"/>
            <a:ext cx="4335164" cy="3546088"/>
          </a:xfrm>
          <a:prstGeom prst="rect">
            <a:avLst/>
          </a:prstGeom>
        </p:spPr>
      </p:pic>
      <p:grpSp>
        <p:nvGrpSpPr>
          <p:cNvPr id="2" name="Group 1"/>
          <p:cNvGrpSpPr/>
          <p:nvPr/>
        </p:nvGrpSpPr>
        <p:grpSpPr>
          <a:xfrm>
            <a:off x="939451" y="1927011"/>
            <a:ext cx="2960361" cy="2969043"/>
            <a:chOff x="730550" y="2038719"/>
            <a:chExt cx="2960361" cy="2969043"/>
          </a:xfrm>
        </p:grpSpPr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ACA803DA-FD53-4FE3-A951-F1F397CA3AF1}"/>
                </a:ext>
              </a:extLst>
            </p:cNvPr>
            <p:cNvSpPr/>
            <p:nvPr/>
          </p:nvSpPr>
          <p:spPr>
            <a:xfrm>
              <a:off x="730550" y="2038719"/>
              <a:ext cx="2960361" cy="2969043"/>
            </a:xfrm>
            <a:prstGeom prst="ellipse">
              <a:avLst/>
            </a:prstGeom>
            <a:solidFill>
              <a:srgbClr val="E226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13" name="Picture 12" descr="Shape&#10;&#10;Description automatically generated with low confidence">
              <a:extLst>
                <a:ext uri="{FF2B5EF4-FFF2-40B4-BE49-F238E27FC236}">
                  <a16:creationId xmlns:a16="http://schemas.microsoft.com/office/drawing/2014/main" id="{C2CD954B-027E-4305-825F-411024E36B5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30524" y="2280688"/>
              <a:ext cx="2296624" cy="2296624"/>
            </a:xfrm>
            <a:prstGeom prst="rect">
              <a:avLst/>
            </a:prstGeom>
          </p:spPr>
        </p:pic>
      </p:grpSp>
      <p:pic>
        <p:nvPicPr>
          <p:cNvPr id="9" name="Picture 2">
            <a:extLst>
              <a:ext uri="{FF2B5EF4-FFF2-40B4-BE49-F238E27FC236}">
                <a16:creationId xmlns:a16="http://schemas.microsoft.com/office/drawing/2014/main" id="{B88ED086-1C43-471B-AB60-B23204564F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9590" y="5260241"/>
            <a:ext cx="1396293" cy="1396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52830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8D20E5F-83E6-4563-9F42-CD9155B8DA78}"/>
              </a:ext>
            </a:extLst>
          </p:cNvPr>
          <p:cNvSpPr txBox="1"/>
          <p:nvPr/>
        </p:nvSpPr>
        <p:spPr>
          <a:xfrm>
            <a:off x="913539" y="432736"/>
            <a:ext cx="262462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/>
              <a:t>Learning Gains?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22B6971-5383-46B9-8FF2-488F2974B148}"/>
              </a:ext>
            </a:extLst>
          </p:cNvPr>
          <p:cNvSpPr txBox="1"/>
          <p:nvPr/>
        </p:nvSpPr>
        <p:spPr>
          <a:xfrm>
            <a:off x="6741320" y="538302"/>
            <a:ext cx="48415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E22684"/>
                </a:solidFill>
              </a:rPr>
              <a:t>Simulations</a:t>
            </a:r>
            <a:r>
              <a:rPr lang="en-GB" sz="2000" dirty="0"/>
              <a:t> can be a very effective learning tool. Equipment can be accessed remotely. </a:t>
            </a:r>
          </a:p>
        </p:txBody>
      </p:sp>
      <p:pic>
        <p:nvPicPr>
          <p:cNvPr id="10" name="Picture 2" descr="When do I use a question mark? | English lessons | DK Find Out!">
            <a:extLst>
              <a:ext uri="{FF2B5EF4-FFF2-40B4-BE49-F238E27FC236}">
                <a16:creationId xmlns:a16="http://schemas.microsoft.com/office/drawing/2014/main" id="{ED2CFD74-098D-4214-AAF7-2AACCC4B16D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68" r="22768"/>
          <a:stretch/>
        </p:blipFill>
        <p:spPr bwMode="auto">
          <a:xfrm>
            <a:off x="606644" y="1977017"/>
            <a:ext cx="3208174" cy="3092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E9A5091A-F151-44BD-A5F0-3CEF21D1BD70}"/>
              </a:ext>
            </a:extLst>
          </p:cNvPr>
          <p:cNvSpPr/>
          <p:nvPr/>
        </p:nvSpPr>
        <p:spPr>
          <a:xfrm>
            <a:off x="730550" y="2038719"/>
            <a:ext cx="2960361" cy="2969043"/>
          </a:xfrm>
          <a:prstGeom prst="ellipse">
            <a:avLst/>
          </a:prstGeom>
          <a:solidFill>
            <a:srgbClr val="E22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200" name="Picture 8" descr="logo technology light bulb - Clip Art Library">
            <a:extLst>
              <a:ext uri="{FF2B5EF4-FFF2-40B4-BE49-F238E27FC236}">
                <a16:creationId xmlns:a16="http://schemas.microsoft.com/office/drawing/2014/main" id="{FD844E87-F3C8-4691-8940-949674B95D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733" y="1751261"/>
            <a:ext cx="3576238" cy="3576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8345FA4-5545-41A9-AE16-A92D713B0753}"/>
              </a:ext>
            </a:extLst>
          </p:cNvPr>
          <p:cNvSpPr txBox="1"/>
          <p:nvPr/>
        </p:nvSpPr>
        <p:spPr>
          <a:xfrm>
            <a:off x="6741320" y="2152663"/>
            <a:ext cx="415659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b="1" dirty="0">
                <a:solidFill>
                  <a:srgbClr val="E22684"/>
                </a:solidFill>
              </a:rPr>
              <a:t>Field work </a:t>
            </a:r>
            <a:r>
              <a:rPr lang="en-GB" sz="2000" dirty="0"/>
              <a:t>can be conducted virtually leading to a richer experience.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BCF9466-0115-4736-9BFF-958201603FB2}"/>
              </a:ext>
            </a:extLst>
          </p:cNvPr>
          <p:cNvSpPr txBox="1"/>
          <p:nvPr/>
        </p:nvSpPr>
        <p:spPr>
          <a:xfrm>
            <a:off x="6741320" y="3752389"/>
            <a:ext cx="444665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Infinite individual </a:t>
            </a:r>
            <a:r>
              <a:rPr lang="en-GB" sz="2000" b="1" dirty="0">
                <a:solidFill>
                  <a:srgbClr val="E22684"/>
                </a:solidFill>
              </a:rPr>
              <a:t>datasets</a:t>
            </a:r>
            <a:r>
              <a:rPr lang="en-GB" sz="2000" dirty="0"/>
              <a:t> and calculations can be generated and delivered.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2A67A93-94DC-4499-B2A2-3E43E1832453}"/>
              </a:ext>
            </a:extLst>
          </p:cNvPr>
          <p:cNvSpPr txBox="1"/>
          <p:nvPr/>
        </p:nvSpPr>
        <p:spPr>
          <a:xfrm>
            <a:off x="6741320" y="5243578"/>
            <a:ext cx="444665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E22684"/>
                </a:solidFill>
              </a:rPr>
              <a:t>Interactive videos/animations</a:t>
            </a:r>
            <a:r>
              <a:rPr lang="en-GB" sz="2000" dirty="0"/>
              <a:t> can be used as effective tools to understand ideas, methods and gain the most from the practical experience.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990CDA6-4D97-40FD-B9C0-B2EFF0FABE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1341" y="3752389"/>
            <a:ext cx="1434659" cy="121922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97F872D-E8CD-4E28-8DCF-DE619A88B0B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3754" y="5300962"/>
            <a:ext cx="1422246" cy="120867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6B1D7F3-B187-40FD-A8D2-0DF39A2A7E9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1244" y="2152663"/>
            <a:ext cx="1494851" cy="127037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DA5C132B-C254-463B-B762-187E99126FA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31244" y="538302"/>
            <a:ext cx="1512072" cy="1285009"/>
          </a:xfrm>
          <a:prstGeom prst="rect">
            <a:avLst/>
          </a:prstGeom>
        </p:spPr>
      </p:pic>
      <p:pic>
        <p:nvPicPr>
          <p:cNvPr id="18" name="Picture 2">
            <a:extLst>
              <a:ext uri="{FF2B5EF4-FFF2-40B4-BE49-F238E27FC236}">
                <a16:creationId xmlns:a16="http://schemas.microsoft.com/office/drawing/2014/main" id="{74F8BF7F-0E30-4BC4-938F-0E2E25BC3C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2583" y="5249731"/>
            <a:ext cx="1396293" cy="1396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56339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" descr="Sheffield Hallam named University of the Year for Teaching Quality | Sheffield  Hallam University">
            <a:extLst>
              <a:ext uri="{FF2B5EF4-FFF2-40B4-BE49-F238E27FC236}">
                <a16:creationId xmlns:a16="http://schemas.microsoft.com/office/drawing/2014/main" id="{F67F108C-24E3-48EC-A15E-6E5AC049D2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6424"/>
            <a:ext cx="12319000" cy="6933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Rounded Rectangle 4">
            <a:extLst>
              <a:ext uri="{FF2B5EF4-FFF2-40B4-BE49-F238E27FC236}">
                <a16:creationId xmlns:a16="http://schemas.microsoft.com/office/drawing/2014/main" id="{2993889C-BE02-4878-A3B1-7F50977E1031}"/>
              </a:ext>
            </a:extLst>
          </p:cNvPr>
          <p:cNvSpPr/>
          <p:nvPr/>
        </p:nvSpPr>
        <p:spPr>
          <a:xfrm>
            <a:off x="2235200" y="177801"/>
            <a:ext cx="7721599" cy="6578600"/>
          </a:xfrm>
          <a:prstGeom prst="roundRect">
            <a:avLst>
              <a:gd name="adj" fmla="val 5232"/>
            </a:avLst>
          </a:prstGeom>
          <a:solidFill>
            <a:schemeClr val="bg2">
              <a:lumMod val="25000"/>
              <a:alpha val="93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b="1" dirty="0">
              <a:solidFill>
                <a:srgbClr val="C00000"/>
              </a:solidFill>
              <a:latin typeface="Adobe Caslon Pro" pitchFamily="18" charset="0"/>
            </a:endParaRPr>
          </a:p>
        </p:txBody>
      </p:sp>
      <p:pic>
        <p:nvPicPr>
          <p:cNvPr id="4098" name="Picture 2" descr="Image result for sheffield hallam logo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0997" y="1699721"/>
            <a:ext cx="1338556" cy="718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E08A205-810C-4179-B8D5-ADCF0E734F84}"/>
              </a:ext>
            </a:extLst>
          </p:cNvPr>
          <p:cNvSpPr txBox="1"/>
          <p:nvPr/>
        </p:nvSpPr>
        <p:spPr>
          <a:xfrm>
            <a:off x="2143802" y="2326309"/>
            <a:ext cx="442917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800" dirty="0">
                <a:solidFill>
                  <a:schemeClr val="bg1"/>
                </a:solidFill>
              </a:rPr>
              <a:t>Dr Robert LeSuer</a:t>
            </a:r>
            <a:endParaRPr lang="en-GB" dirty="0">
              <a:solidFill>
                <a:schemeClr val="bg1"/>
              </a:solidFill>
            </a:endParaRPr>
          </a:p>
        </p:txBody>
      </p:sp>
      <p:pic>
        <p:nvPicPr>
          <p:cNvPr id="12" name="Picture 2" descr="Robert LeSuer headshot">
            <a:extLst>
              <a:ext uri="{FF2B5EF4-FFF2-40B4-BE49-F238E27FC236}">
                <a16:creationId xmlns:a16="http://schemas.microsoft.com/office/drawing/2014/main" id="{FF69104F-A490-4857-BB2F-3637CE283DA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45" b="37793"/>
          <a:stretch/>
        </p:blipFill>
        <p:spPr bwMode="auto">
          <a:xfrm>
            <a:off x="3688351" y="2743660"/>
            <a:ext cx="1340079" cy="1167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E12E7FCB-4AB5-40D7-BCA7-2D7E8D85C889}"/>
              </a:ext>
            </a:extLst>
          </p:cNvPr>
          <p:cNvSpPr txBox="1"/>
          <p:nvPr/>
        </p:nvSpPr>
        <p:spPr>
          <a:xfrm>
            <a:off x="2581523" y="4012886"/>
            <a:ext cx="688381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https://www.bobthechemist.com/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39C90DC-6CC0-4AF2-86D3-B9216B051E98}"/>
              </a:ext>
            </a:extLst>
          </p:cNvPr>
          <p:cNvSpPr txBox="1"/>
          <p:nvPr/>
        </p:nvSpPr>
        <p:spPr>
          <a:xfrm>
            <a:off x="5754249" y="2326309"/>
            <a:ext cx="442917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800" dirty="0">
                <a:solidFill>
                  <a:schemeClr val="bg1"/>
                </a:solidFill>
              </a:rPr>
              <a:t>Dr Tom Bassindale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B4B16CE-2CDF-414F-9C8E-3A321FA46CD4}"/>
              </a:ext>
            </a:extLst>
          </p:cNvPr>
          <p:cNvSpPr txBox="1"/>
          <p:nvPr/>
        </p:nvSpPr>
        <p:spPr>
          <a:xfrm>
            <a:off x="6331670" y="4000186"/>
            <a:ext cx="688381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http://www.weareforensic.co.uk/</a:t>
            </a:r>
          </a:p>
        </p:txBody>
      </p:sp>
      <p:pic>
        <p:nvPicPr>
          <p:cNvPr id="5122" name="Picture 2" descr="Thomas Bassindale | Sheffield Hallam University">
            <a:extLst>
              <a:ext uri="{FF2B5EF4-FFF2-40B4-BE49-F238E27FC236}">
                <a16:creationId xmlns:a16="http://schemas.microsoft.com/office/drawing/2014/main" id="{D02C3CDC-DE71-4B38-A8EE-846E8F50E4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4730" y="2747238"/>
            <a:ext cx="1118829" cy="11188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0E2A2E6-304D-42E2-A5A7-AC8CCDDBFF7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63890" y="1699721"/>
            <a:ext cx="2114550" cy="60007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FCE3042-A7AE-4978-9D8F-30B238452DE3}"/>
              </a:ext>
            </a:extLst>
          </p:cNvPr>
          <p:cNvSpPr txBox="1"/>
          <p:nvPr/>
        </p:nvSpPr>
        <p:spPr>
          <a:xfrm>
            <a:off x="4641199" y="614199"/>
            <a:ext cx="303660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400" b="1" dirty="0">
                <a:solidFill>
                  <a:schemeClr val="bg1"/>
                </a:solidFill>
              </a:rPr>
              <a:t>CASE STUDY</a:t>
            </a:r>
          </a:p>
        </p:txBody>
      </p:sp>
      <p:pic>
        <p:nvPicPr>
          <p:cNvPr id="16" name="Picture 4">
            <a:extLst>
              <a:ext uri="{FF2B5EF4-FFF2-40B4-BE49-F238E27FC236}">
                <a16:creationId xmlns:a16="http://schemas.microsoft.com/office/drawing/2014/main" id="{1F21C9A5-BE15-44E7-9C69-D62CF079A3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6999" y="4549907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88472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73FB7C7D-45F7-4952-B17B-8B4527E8A234}"/>
              </a:ext>
            </a:extLst>
          </p:cNvPr>
          <p:cNvSpPr txBox="1"/>
          <p:nvPr/>
        </p:nvSpPr>
        <p:spPr>
          <a:xfrm>
            <a:off x="1346221" y="2207829"/>
            <a:ext cx="92978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Dry Labs - designed to allow group interaction and data generation.</a:t>
            </a:r>
          </a:p>
          <a:p>
            <a:pPr algn="ctr"/>
            <a:r>
              <a:rPr lang="en-GB" sz="2400" b="1" dirty="0"/>
              <a:t>6 labs created </a:t>
            </a:r>
            <a:r>
              <a:rPr lang="en-GB" sz="2400" dirty="0"/>
              <a:t>on HPLC, Western Blotting, PCR, Protein Purification, etc</a:t>
            </a:r>
            <a:endParaRPr lang="en-GB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E9BD57B-7CE0-48B6-AFFC-21502E21068D}"/>
              </a:ext>
            </a:extLst>
          </p:cNvPr>
          <p:cNvSpPr txBox="1"/>
          <p:nvPr/>
        </p:nvSpPr>
        <p:spPr>
          <a:xfrm>
            <a:off x="2355830" y="5553556"/>
            <a:ext cx="727867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400" dirty="0"/>
              <a:t>Each lab has an online tutorial associated with it to preview what is to come and review what occurred.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D9F5317-8918-4194-96C0-58785C9FEB30}"/>
              </a:ext>
            </a:extLst>
          </p:cNvPr>
          <p:cNvCxnSpPr>
            <a:cxnSpLocks/>
          </p:cNvCxnSpPr>
          <p:nvPr/>
        </p:nvCxnSpPr>
        <p:spPr>
          <a:xfrm>
            <a:off x="710352" y="4445655"/>
            <a:ext cx="10406936" cy="0"/>
          </a:xfrm>
          <a:prstGeom prst="line">
            <a:avLst/>
          </a:prstGeom>
          <a:ln w="149225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val 14">
            <a:extLst>
              <a:ext uri="{FF2B5EF4-FFF2-40B4-BE49-F238E27FC236}">
                <a16:creationId xmlns:a16="http://schemas.microsoft.com/office/drawing/2014/main" id="{0ADD29AE-B3B5-49B6-905A-4CFC1E78DFDE}"/>
              </a:ext>
            </a:extLst>
          </p:cNvPr>
          <p:cNvSpPr/>
          <p:nvPr/>
        </p:nvSpPr>
        <p:spPr>
          <a:xfrm>
            <a:off x="1622756" y="3833587"/>
            <a:ext cx="1296144" cy="1224136"/>
          </a:xfrm>
          <a:prstGeom prst="ellipse">
            <a:avLst/>
          </a:prstGeom>
          <a:solidFill>
            <a:schemeClr val="bg1"/>
          </a:solidFill>
          <a:ln w="1047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Lab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E620E402-A573-4139-AC49-2025C9DB3FA9}"/>
              </a:ext>
            </a:extLst>
          </p:cNvPr>
          <p:cNvSpPr/>
          <p:nvPr/>
        </p:nvSpPr>
        <p:spPr>
          <a:xfrm>
            <a:off x="4412683" y="3833587"/>
            <a:ext cx="1296144" cy="1224136"/>
          </a:xfrm>
          <a:prstGeom prst="ellipse">
            <a:avLst/>
          </a:prstGeom>
          <a:solidFill>
            <a:schemeClr val="bg1"/>
          </a:solidFill>
          <a:ln w="1047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Lab</a:t>
            </a:r>
            <a:endParaRPr lang="en-GB" dirty="0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59EBDECD-0BD1-4902-883E-82FE9DCFDFC7}"/>
              </a:ext>
            </a:extLst>
          </p:cNvPr>
          <p:cNvSpPr/>
          <p:nvPr/>
        </p:nvSpPr>
        <p:spPr>
          <a:xfrm>
            <a:off x="7147519" y="3833587"/>
            <a:ext cx="1296144" cy="1224136"/>
          </a:xfrm>
          <a:prstGeom prst="ellipse">
            <a:avLst/>
          </a:prstGeom>
          <a:solidFill>
            <a:schemeClr val="bg1"/>
          </a:solidFill>
          <a:ln w="1047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Lab</a:t>
            </a:r>
            <a:endParaRPr lang="en-GB" dirty="0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06660605-BF3F-41FF-806C-0921CFC46509}"/>
              </a:ext>
            </a:extLst>
          </p:cNvPr>
          <p:cNvSpPr/>
          <p:nvPr/>
        </p:nvSpPr>
        <p:spPr>
          <a:xfrm>
            <a:off x="639132" y="4085615"/>
            <a:ext cx="819756" cy="720080"/>
          </a:xfrm>
          <a:prstGeom prst="ellipse">
            <a:avLst/>
          </a:prstGeom>
          <a:solidFill>
            <a:schemeClr val="bg1"/>
          </a:solidFill>
          <a:ln w="1047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PRE-LAB</a:t>
            </a:r>
            <a:endParaRPr lang="en-GB" sz="1100" dirty="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4F74398A-2F40-4EF9-976A-801977E18C15}"/>
              </a:ext>
            </a:extLst>
          </p:cNvPr>
          <p:cNvSpPr/>
          <p:nvPr/>
        </p:nvSpPr>
        <p:spPr>
          <a:xfrm>
            <a:off x="3448912" y="4085615"/>
            <a:ext cx="819756" cy="720080"/>
          </a:xfrm>
          <a:prstGeom prst="ellipse">
            <a:avLst/>
          </a:prstGeom>
          <a:solidFill>
            <a:schemeClr val="bg1"/>
          </a:solidFill>
          <a:ln w="1047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PRE/ POST</a:t>
            </a:r>
            <a:endParaRPr lang="en-GB" sz="1100" dirty="0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15252244-A9B6-4F1F-B1A4-C2EE9776FAE2}"/>
              </a:ext>
            </a:extLst>
          </p:cNvPr>
          <p:cNvSpPr/>
          <p:nvPr/>
        </p:nvSpPr>
        <p:spPr>
          <a:xfrm>
            <a:off x="6140195" y="4085615"/>
            <a:ext cx="819756" cy="720080"/>
          </a:xfrm>
          <a:prstGeom prst="ellipse">
            <a:avLst/>
          </a:prstGeom>
          <a:solidFill>
            <a:schemeClr val="bg1"/>
          </a:solidFill>
          <a:ln w="1047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PRE/ POST</a:t>
            </a:r>
            <a:endParaRPr lang="en-GB" sz="1100" dirty="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EFCB12AB-9135-43CE-BC3C-C9B892C2766A}"/>
              </a:ext>
            </a:extLst>
          </p:cNvPr>
          <p:cNvSpPr/>
          <p:nvPr/>
        </p:nvSpPr>
        <p:spPr>
          <a:xfrm>
            <a:off x="8984003" y="4085615"/>
            <a:ext cx="819756" cy="720080"/>
          </a:xfrm>
          <a:prstGeom prst="ellipse">
            <a:avLst/>
          </a:prstGeom>
          <a:solidFill>
            <a:schemeClr val="bg1"/>
          </a:solidFill>
          <a:ln w="1047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POST LAB</a:t>
            </a:r>
            <a:endParaRPr lang="en-GB" sz="1100" dirty="0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A6C86B70-F472-451A-B36A-23A63A54BADC}"/>
              </a:ext>
            </a:extLst>
          </p:cNvPr>
          <p:cNvCxnSpPr>
            <a:cxnSpLocks/>
          </p:cNvCxnSpPr>
          <p:nvPr/>
        </p:nvCxnSpPr>
        <p:spPr>
          <a:xfrm>
            <a:off x="3217759" y="3833587"/>
            <a:ext cx="0" cy="1224136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E983E15E-CC9D-4858-B8C7-99936C4610D5}"/>
              </a:ext>
            </a:extLst>
          </p:cNvPr>
          <p:cNvCxnSpPr>
            <a:cxnSpLocks/>
          </p:cNvCxnSpPr>
          <p:nvPr/>
        </p:nvCxnSpPr>
        <p:spPr>
          <a:xfrm>
            <a:off x="5995171" y="3833587"/>
            <a:ext cx="0" cy="1224136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248B6827-6BFD-47D5-822A-D59E908F6CA5}"/>
              </a:ext>
            </a:extLst>
          </p:cNvPr>
          <p:cNvCxnSpPr>
            <a:cxnSpLocks/>
          </p:cNvCxnSpPr>
          <p:nvPr/>
        </p:nvCxnSpPr>
        <p:spPr>
          <a:xfrm>
            <a:off x="8760143" y="3833587"/>
            <a:ext cx="0" cy="1224136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BB22BFFE-F968-429A-A596-F269585B1AE4}"/>
              </a:ext>
            </a:extLst>
          </p:cNvPr>
          <p:cNvCxnSpPr>
            <a:cxnSpLocks/>
          </p:cNvCxnSpPr>
          <p:nvPr/>
        </p:nvCxnSpPr>
        <p:spPr>
          <a:xfrm>
            <a:off x="10153515" y="3833587"/>
            <a:ext cx="0" cy="1224136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Oval 25">
            <a:extLst>
              <a:ext uri="{FF2B5EF4-FFF2-40B4-BE49-F238E27FC236}">
                <a16:creationId xmlns:a16="http://schemas.microsoft.com/office/drawing/2014/main" id="{62211598-EA81-4B3A-820F-B0FD81B0C5D8}"/>
              </a:ext>
            </a:extLst>
          </p:cNvPr>
          <p:cNvSpPr/>
          <p:nvPr/>
        </p:nvSpPr>
        <p:spPr>
          <a:xfrm>
            <a:off x="10499439" y="4085615"/>
            <a:ext cx="819756" cy="720080"/>
          </a:xfrm>
          <a:prstGeom prst="ellipse">
            <a:avLst/>
          </a:prstGeom>
          <a:solidFill>
            <a:schemeClr val="bg1"/>
          </a:solidFill>
          <a:ln w="1047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>
                <a:solidFill>
                  <a:schemeClr val="tx1"/>
                </a:solidFill>
              </a:rPr>
              <a:t>Hand In</a:t>
            </a:r>
            <a:endParaRPr lang="en-GB" sz="1200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C0D5B7C-CD23-460F-895E-7C2180DE060F}"/>
              </a:ext>
            </a:extLst>
          </p:cNvPr>
          <p:cNvSpPr txBox="1"/>
          <p:nvPr/>
        </p:nvSpPr>
        <p:spPr>
          <a:xfrm>
            <a:off x="1418159" y="3328462"/>
            <a:ext cx="8526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week 1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C63B232-D28F-4054-B7E5-ADE40C240FA6}"/>
              </a:ext>
            </a:extLst>
          </p:cNvPr>
          <p:cNvSpPr txBox="1"/>
          <p:nvPr/>
        </p:nvSpPr>
        <p:spPr>
          <a:xfrm>
            <a:off x="4208086" y="3328462"/>
            <a:ext cx="8526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week 2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D9F9E89F-F6EA-413F-A11C-9E49928634B8}"/>
              </a:ext>
            </a:extLst>
          </p:cNvPr>
          <p:cNvSpPr txBox="1"/>
          <p:nvPr/>
        </p:nvSpPr>
        <p:spPr>
          <a:xfrm>
            <a:off x="7025039" y="3328462"/>
            <a:ext cx="8526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week 3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B469A589-E6FE-4410-BD5C-58093E30DEA9}"/>
              </a:ext>
            </a:extLst>
          </p:cNvPr>
          <p:cNvSpPr txBox="1"/>
          <p:nvPr/>
        </p:nvSpPr>
        <p:spPr>
          <a:xfrm>
            <a:off x="9007985" y="3328462"/>
            <a:ext cx="8526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week 4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65E48318-6A50-4F6D-A3E5-B073150C627A}"/>
              </a:ext>
            </a:extLst>
          </p:cNvPr>
          <p:cNvSpPr txBox="1"/>
          <p:nvPr/>
        </p:nvSpPr>
        <p:spPr>
          <a:xfrm>
            <a:off x="10466539" y="3328462"/>
            <a:ext cx="8526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week 5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1AC6C13-D43D-4295-B0CB-050508A395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1907" y="356300"/>
            <a:ext cx="11436574" cy="1325563"/>
          </a:xfrm>
          <a:solidFill>
            <a:schemeClr val="bg2">
              <a:lumMod val="25000"/>
            </a:schemeClr>
          </a:solidFill>
          <a:ln w="508000">
            <a:solidFill>
              <a:schemeClr val="bg2">
                <a:lumMod val="25000"/>
              </a:schemeClr>
            </a:solidFill>
            <a:miter lim="800000"/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GB" b="1" dirty="0">
                <a:solidFill>
                  <a:schemeClr val="bg1"/>
                </a:solidFill>
              </a:rPr>
              <a:t>Virtual delivery of a program-wide lab simulation</a:t>
            </a:r>
          </a:p>
        </p:txBody>
      </p:sp>
    </p:spTree>
    <p:extLst>
      <p:ext uri="{BB962C8B-B14F-4D97-AF65-F5344CB8AC3E}">
        <p14:creationId xmlns:p14="http://schemas.microsoft.com/office/powerpoint/2010/main" val="14694875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35">
            <a:extLst>
              <a:ext uri="{FF2B5EF4-FFF2-40B4-BE49-F238E27FC236}">
                <a16:creationId xmlns:a16="http://schemas.microsoft.com/office/drawing/2014/main" id="{F2B38F72-8FC4-4001-8C67-FA6B86DEC7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6008" y="2"/>
            <a:ext cx="7555992" cy="685799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Content Placeholder 3" descr="Scenario for HPLC lab">
            <a:extLst>
              <a:ext uri="{FF2B5EF4-FFF2-40B4-BE49-F238E27FC236}">
                <a16:creationId xmlns:a16="http://schemas.microsoft.com/office/drawing/2014/main" id="{8D5F8A27-89E4-4199-A138-CDB860B22EFC}"/>
              </a:ext>
            </a:extLst>
          </p:cNvPr>
          <p:cNvPicPr>
            <a:picLocks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12" r="-138"/>
          <a:stretch/>
        </p:blipFill>
        <p:spPr bwMode="auto">
          <a:xfrm>
            <a:off x="5289754" y="904567"/>
            <a:ext cx="6420465" cy="4821739"/>
          </a:xfrm>
          <a:prstGeom prst="rect">
            <a:avLst/>
          </a:prstGeom>
          <a:noFill/>
          <a:effectLst/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DB21BCA9-21D7-4CF3-82A0-3A031A370A39}"/>
              </a:ext>
            </a:extLst>
          </p:cNvPr>
          <p:cNvSpPr/>
          <p:nvPr/>
        </p:nvSpPr>
        <p:spPr>
          <a:xfrm>
            <a:off x="0" y="8705"/>
            <a:ext cx="4636008" cy="6858000"/>
          </a:xfrm>
          <a:prstGeom prst="rect">
            <a:avLst/>
          </a:prstGeom>
          <a:solidFill>
            <a:schemeClr val="tx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D11D7AA-2EA3-4624-B5D7-7E8172A35CB6}"/>
              </a:ext>
            </a:extLst>
          </p:cNvPr>
          <p:cNvSpPr txBox="1"/>
          <p:nvPr/>
        </p:nvSpPr>
        <p:spPr>
          <a:xfrm>
            <a:off x="722475" y="332711"/>
            <a:ext cx="3028336" cy="16766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800" b="1" dirty="0">
                <a:latin typeface="+mj-lt"/>
                <a:ea typeface="+mj-ea"/>
                <a:cs typeface="+mj-cs"/>
              </a:rPr>
              <a:t>Pre-Lab Session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F0E09247-94E7-46F6-9A62-1ABA631EE3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3125" y="2333319"/>
            <a:ext cx="3667036" cy="3779520"/>
          </a:xfrm>
        </p:spPr>
        <p:txBody>
          <a:bodyPr vert="horz" lIns="91440" tIns="45720" rIns="91440" bIns="45720" rtlCol="0">
            <a:normAutofit/>
          </a:bodyPr>
          <a:lstStyle/>
          <a:p>
            <a:pPr marL="357188" indent="-357188"/>
            <a:r>
              <a:rPr lang="en-US" sz="2000" dirty="0"/>
              <a:t>Introduced simulation</a:t>
            </a:r>
          </a:p>
          <a:p>
            <a:pPr marL="357188" indent="-357188"/>
            <a:r>
              <a:rPr lang="en-US" sz="2000" dirty="0"/>
              <a:t>Gave a general overview of the lab</a:t>
            </a:r>
          </a:p>
          <a:p>
            <a:pPr marL="357188" indent="-357188"/>
            <a:r>
              <a:rPr lang="en-US" sz="2000" dirty="0"/>
              <a:t>Ran through specifics </a:t>
            </a:r>
            <a:br>
              <a:rPr lang="en-US" sz="2000" dirty="0"/>
            </a:br>
            <a:r>
              <a:rPr lang="en-US" sz="2000" dirty="0"/>
              <a:t>(health and safety)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/>
              <a:t>Scenario shown is for the HPLC lab to quantitate testosterone and epitestosterone in urine samples from athletes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01045296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538CF5-2E48-4E5F-BBBF-96FDE5C660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99739"/>
            <a:ext cx="10972800" cy="1143000"/>
          </a:xfrm>
          <a:solidFill>
            <a:schemeClr val="bg2">
              <a:lumMod val="25000"/>
            </a:schemeClr>
          </a:solidFill>
          <a:ln w="508000">
            <a:solidFill>
              <a:schemeClr val="bg2">
                <a:lumMod val="25000"/>
              </a:schemeClr>
            </a:solidFill>
            <a:miter lim="800000"/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GB" b="1" dirty="0">
                <a:solidFill>
                  <a:schemeClr val="bg1"/>
                </a:solidFill>
              </a:rPr>
              <a:t>Briefing the Students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BA527E-8837-481E-AFCD-AFCE9ECE83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8428" y="2030108"/>
            <a:ext cx="4549595" cy="456659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000" b="1" dirty="0"/>
              <a:t>Students read script:</a:t>
            </a:r>
          </a:p>
          <a:p>
            <a:pPr marL="0" indent="0">
              <a:buNone/>
            </a:pPr>
            <a:r>
              <a:rPr lang="en-US" sz="2000" u="sng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hlinkClick r:id="rId2"/>
              </a:rPr>
              <a:t>http://kabyn.com/hplc5/index.html</a:t>
            </a:r>
            <a:endParaRPr lang="en-US" sz="2000" u="sng" dirty="0">
              <a:solidFill>
                <a:srgbClr val="0000FF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lvl="1"/>
            <a:endParaRPr lang="en-US" sz="2000" u="sng" dirty="0">
              <a:solidFill>
                <a:srgbClr val="0000FF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indent="0">
              <a:buNone/>
            </a:pPr>
            <a:r>
              <a:rPr lang="en-GB" sz="2000" b="1" dirty="0"/>
              <a:t>What you control:</a:t>
            </a:r>
          </a:p>
          <a:p>
            <a:pPr marL="0" indent="0">
              <a:buNone/>
            </a:pPr>
            <a:endParaRPr lang="en-GB" sz="2000" dirty="0"/>
          </a:p>
          <a:p>
            <a:pPr lvl="1"/>
            <a:r>
              <a:rPr lang="en-GB" sz="2000" dirty="0"/>
              <a:t>‘Select sample’ = drug/compound</a:t>
            </a:r>
          </a:p>
          <a:p>
            <a:pPr lvl="1"/>
            <a:r>
              <a:rPr lang="en-GB" sz="2000" dirty="0"/>
              <a:t>Select concentration (mg/L) for calibration</a:t>
            </a:r>
          </a:p>
          <a:p>
            <a:pPr lvl="1"/>
            <a:r>
              <a:rPr lang="en-GB" sz="2000" dirty="0"/>
              <a:t>Column length = 1-15</a:t>
            </a:r>
          </a:p>
          <a:p>
            <a:pPr lvl="1"/>
            <a:r>
              <a:rPr lang="en-GB" sz="2000" dirty="0"/>
              <a:t>Mixtures = samples 1 – 3</a:t>
            </a:r>
          </a:p>
          <a:p>
            <a:pPr lvl="1"/>
            <a:endParaRPr lang="en-GB" sz="2000" dirty="0"/>
          </a:p>
          <a:p>
            <a:pPr marL="0" indent="0">
              <a:buNone/>
            </a:pPr>
            <a:r>
              <a:rPr lang="en-GB" sz="2000" b="1" dirty="0"/>
              <a:t>Hit ‘Run Sample’ to get chromatogram</a:t>
            </a:r>
          </a:p>
        </p:txBody>
      </p:sp>
      <p:pic>
        <p:nvPicPr>
          <p:cNvPr id="5" name="Picture 4" descr="HPLC Simulator showing a blank chromatogram&#10;&#10;Description automatically generated">
            <a:extLst>
              <a:ext uri="{FF2B5EF4-FFF2-40B4-BE49-F238E27FC236}">
                <a16:creationId xmlns:a16="http://schemas.microsoft.com/office/drawing/2014/main" id="{6634DDFF-F64D-4846-9C48-0CA37A0345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8431" y="2162849"/>
            <a:ext cx="6155807" cy="4433854"/>
          </a:xfrm>
          <a:prstGeom prst="rect">
            <a:avLst/>
          </a:prstGeom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4B5E6E0B-F931-4854-A5C2-9AC36E4C53DD}"/>
              </a:ext>
            </a:extLst>
          </p:cNvPr>
          <p:cNvSpPr/>
          <p:nvPr/>
        </p:nvSpPr>
        <p:spPr>
          <a:xfrm>
            <a:off x="7680519" y="2918164"/>
            <a:ext cx="1168514" cy="401385"/>
          </a:xfrm>
          <a:prstGeom prst="ellipse">
            <a:avLst/>
          </a:prstGeom>
          <a:noFill/>
          <a:ln w="571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ED93A63C-9570-4A46-9FB5-C56CFABD94E5}"/>
              </a:ext>
            </a:extLst>
          </p:cNvPr>
          <p:cNvSpPr/>
          <p:nvPr/>
        </p:nvSpPr>
        <p:spPr>
          <a:xfrm>
            <a:off x="6674454" y="2949493"/>
            <a:ext cx="1006065" cy="401385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953725AF-DC80-4454-AEFE-695655711464}"/>
              </a:ext>
            </a:extLst>
          </p:cNvPr>
          <p:cNvSpPr/>
          <p:nvPr/>
        </p:nvSpPr>
        <p:spPr>
          <a:xfrm>
            <a:off x="9799272" y="2564234"/>
            <a:ext cx="957218" cy="604203"/>
          </a:xfrm>
          <a:prstGeom prst="ellipse">
            <a:avLst/>
          </a:prstGeom>
          <a:noFill/>
          <a:ln w="571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487439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Model of online delivery of labs using Zoom">
            <a:extLst>
              <a:ext uri="{FF2B5EF4-FFF2-40B4-BE49-F238E27FC236}">
                <a16:creationId xmlns:a16="http://schemas.microsoft.com/office/drawing/2014/main" id="{B398F402-620F-41B9-AEBC-39C44E71611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93" t="8960" r="27228" b="8069"/>
          <a:stretch/>
        </p:blipFill>
        <p:spPr bwMode="auto">
          <a:xfrm>
            <a:off x="2042596" y="3733671"/>
            <a:ext cx="1599041" cy="1326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Model of online delivery of labs using Zoom">
            <a:extLst>
              <a:ext uri="{FF2B5EF4-FFF2-40B4-BE49-F238E27FC236}">
                <a16:creationId xmlns:a16="http://schemas.microsoft.com/office/drawing/2014/main" id="{26692DDA-1DE0-43E1-8CD2-858B8897D8D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93" t="8960" r="27228" b="8069"/>
          <a:stretch/>
        </p:blipFill>
        <p:spPr bwMode="auto">
          <a:xfrm>
            <a:off x="5345997" y="3733671"/>
            <a:ext cx="1599041" cy="1326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Model of online delivery of labs using Zoom">
            <a:extLst>
              <a:ext uri="{FF2B5EF4-FFF2-40B4-BE49-F238E27FC236}">
                <a16:creationId xmlns:a16="http://schemas.microsoft.com/office/drawing/2014/main" id="{BC1D21F4-C52F-4413-8A26-9EABCDB820A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93" t="8960" r="27228" b="8069"/>
          <a:stretch/>
        </p:blipFill>
        <p:spPr bwMode="auto">
          <a:xfrm>
            <a:off x="8640441" y="3733671"/>
            <a:ext cx="1599041" cy="1326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ounded Rectangle 2" descr="Model of online delivery of labs using Zoom">
            <a:extLst>
              <a:ext uri="{FF2B5EF4-FFF2-40B4-BE49-F238E27FC236}">
                <a16:creationId xmlns:a16="http://schemas.microsoft.com/office/drawing/2014/main" id="{8CF38DCE-FE38-4256-9262-851413E29F49}"/>
              </a:ext>
            </a:extLst>
          </p:cNvPr>
          <p:cNvSpPr/>
          <p:nvPr/>
        </p:nvSpPr>
        <p:spPr>
          <a:xfrm>
            <a:off x="1870009" y="3525745"/>
            <a:ext cx="1944216" cy="1742594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ounded Rectangle 10" descr="Model of online delivery of labs using Zoom">
            <a:extLst>
              <a:ext uri="{FF2B5EF4-FFF2-40B4-BE49-F238E27FC236}">
                <a16:creationId xmlns:a16="http://schemas.microsoft.com/office/drawing/2014/main" id="{1820BE4A-A652-4EDB-B8E0-817F3D89B289}"/>
              </a:ext>
            </a:extLst>
          </p:cNvPr>
          <p:cNvSpPr/>
          <p:nvPr/>
        </p:nvSpPr>
        <p:spPr>
          <a:xfrm>
            <a:off x="5173410" y="3525745"/>
            <a:ext cx="1944216" cy="1742594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ounded Rectangle 11" descr="Model of online delivery of labs using Zoom">
            <a:extLst>
              <a:ext uri="{FF2B5EF4-FFF2-40B4-BE49-F238E27FC236}">
                <a16:creationId xmlns:a16="http://schemas.microsoft.com/office/drawing/2014/main" id="{25FEB5F0-4E63-415A-A013-E3BE9A700FEE}"/>
              </a:ext>
            </a:extLst>
          </p:cNvPr>
          <p:cNvSpPr/>
          <p:nvPr/>
        </p:nvSpPr>
        <p:spPr>
          <a:xfrm>
            <a:off x="8467854" y="3525745"/>
            <a:ext cx="1944216" cy="1742594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ounded Rectangle 12" descr="Model of online delivery of labs using Zoom">
            <a:extLst>
              <a:ext uri="{FF2B5EF4-FFF2-40B4-BE49-F238E27FC236}">
                <a16:creationId xmlns:a16="http://schemas.microsoft.com/office/drawing/2014/main" id="{07E439FF-A2AA-480F-B6E4-6E321DA53E2A}"/>
              </a:ext>
            </a:extLst>
          </p:cNvPr>
          <p:cNvSpPr/>
          <p:nvPr/>
        </p:nvSpPr>
        <p:spPr>
          <a:xfrm>
            <a:off x="2927648" y="1979472"/>
            <a:ext cx="6624736" cy="1188132"/>
          </a:xfrm>
          <a:prstGeom prst="roundRect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Main Room</a:t>
            </a:r>
          </a:p>
        </p:txBody>
      </p:sp>
      <p:sp>
        <p:nvSpPr>
          <p:cNvPr id="12" name="Rounded Rectangle 3" descr="Model of online delivery of labs using Zoom">
            <a:extLst>
              <a:ext uri="{FF2B5EF4-FFF2-40B4-BE49-F238E27FC236}">
                <a16:creationId xmlns:a16="http://schemas.microsoft.com/office/drawing/2014/main" id="{C5015FAA-4074-413F-9222-B8F2870896DB}"/>
              </a:ext>
            </a:extLst>
          </p:cNvPr>
          <p:cNvSpPr/>
          <p:nvPr/>
        </p:nvSpPr>
        <p:spPr>
          <a:xfrm>
            <a:off x="692458" y="1136979"/>
            <a:ext cx="11079332" cy="5465407"/>
          </a:xfrm>
          <a:prstGeom prst="roundRect">
            <a:avLst>
              <a:gd name="adj" fmla="val 6698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ounded Rectangle 6" descr="Model of online delivery of labs using Zoom">
            <a:extLst>
              <a:ext uri="{FF2B5EF4-FFF2-40B4-BE49-F238E27FC236}">
                <a16:creationId xmlns:a16="http://schemas.microsoft.com/office/drawing/2014/main" id="{9A103DCB-C8CD-419C-97A4-FB69AC4AA09A}"/>
              </a:ext>
            </a:extLst>
          </p:cNvPr>
          <p:cNvSpPr/>
          <p:nvPr/>
        </p:nvSpPr>
        <p:spPr>
          <a:xfrm>
            <a:off x="1509969" y="999772"/>
            <a:ext cx="2304256" cy="316835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Zoom</a:t>
            </a:r>
          </a:p>
        </p:txBody>
      </p:sp>
      <p:sp>
        <p:nvSpPr>
          <p:cNvPr id="15" name="TextBox 14" descr="Model of online delivery of labs using Zoom">
            <a:extLst>
              <a:ext uri="{FF2B5EF4-FFF2-40B4-BE49-F238E27FC236}">
                <a16:creationId xmlns:a16="http://schemas.microsoft.com/office/drawing/2014/main" id="{92C86EBC-BEE0-410E-A006-204357AB95CB}"/>
              </a:ext>
            </a:extLst>
          </p:cNvPr>
          <p:cNvSpPr txBox="1"/>
          <p:nvPr/>
        </p:nvSpPr>
        <p:spPr>
          <a:xfrm>
            <a:off x="2251062" y="5370501"/>
            <a:ext cx="119981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/>
              <a:t>Breakout </a:t>
            </a:r>
            <a:r>
              <a:rPr lang="en-GB" b="1" dirty="0"/>
              <a:t>1</a:t>
            </a:r>
          </a:p>
          <a:p>
            <a:pPr algn="ctr"/>
            <a:r>
              <a:rPr lang="en-GB" dirty="0"/>
              <a:t>Course </a:t>
            </a:r>
            <a:r>
              <a:rPr lang="en-GB" b="1" dirty="0"/>
              <a:t>A</a:t>
            </a:r>
          </a:p>
        </p:txBody>
      </p:sp>
      <p:sp>
        <p:nvSpPr>
          <p:cNvPr id="16" name="TextBox 15" descr="Model of online delivery of labs using Zoom">
            <a:extLst>
              <a:ext uri="{FF2B5EF4-FFF2-40B4-BE49-F238E27FC236}">
                <a16:creationId xmlns:a16="http://schemas.microsoft.com/office/drawing/2014/main" id="{1C7DB153-FC04-4D6D-A3FF-BA9FF7E5DDF8}"/>
              </a:ext>
            </a:extLst>
          </p:cNvPr>
          <p:cNvSpPr txBox="1"/>
          <p:nvPr/>
        </p:nvSpPr>
        <p:spPr>
          <a:xfrm>
            <a:off x="5596401" y="5370500"/>
            <a:ext cx="119981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/>
              <a:t>Breakout </a:t>
            </a:r>
            <a:r>
              <a:rPr lang="en-GB" b="1" dirty="0"/>
              <a:t>2</a:t>
            </a:r>
          </a:p>
          <a:p>
            <a:pPr algn="ctr"/>
            <a:r>
              <a:rPr lang="en-GB" dirty="0"/>
              <a:t>Course </a:t>
            </a:r>
            <a:r>
              <a:rPr lang="en-GB" b="1" dirty="0"/>
              <a:t>B</a:t>
            </a:r>
          </a:p>
        </p:txBody>
      </p:sp>
      <p:sp>
        <p:nvSpPr>
          <p:cNvPr id="17" name="TextBox 16" descr="Model of online delivery of labs using Zoom">
            <a:extLst>
              <a:ext uri="{FF2B5EF4-FFF2-40B4-BE49-F238E27FC236}">
                <a16:creationId xmlns:a16="http://schemas.microsoft.com/office/drawing/2014/main" id="{4D7577D6-CEE9-4777-8FD7-64597FC502BD}"/>
              </a:ext>
            </a:extLst>
          </p:cNvPr>
          <p:cNvSpPr txBox="1"/>
          <p:nvPr/>
        </p:nvSpPr>
        <p:spPr>
          <a:xfrm>
            <a:off x="8840054" y="5375414"/>
            <a:ext cx="119981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/>
              <a:t>Breakout </a:t>
            </a:r>
            <a:r>
              <a:rPr lang="en-GB" b="1" dirty="0"/>
              <a:t>3</a:t>
            </a:r>
          </a:p>
          <a:p>
            <a:pPr algn="ctr"/>
            <a:r>
              <a:rPr lang="en-GB" dirty="0"/>
              <a:t>Course </a:t>
            </a:r>
            <a:r>
              <a:rPr lang="en-GB" b="1" dirty="0"/>
              <a:t>C</a:t>
            </a:r>
          </a:p>
        </p:txBody>
      </p:sp>
      <p:sp>
        <p:nvSpPr>
          <p:cNvPr id="2" name="Title 1" descr="Model of online delivery of labs using Zoom">
            <a:extLst>
              <a:ext uri="{FF2B5EF4-FFF2-40B4-BE49-F238E27FC236}">
                <a16:creationId xmlns:a16="http://schemas.microsoft.com/office/drawing/2014/main" id="{5B413C09-2B17-4BCE-AD1D-CA2446081E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-42862"/>
            <a:ext cx="10972800" cy="1143000"/>
          </a:xfrm>
        </p:spPr>
        <p:txBody>
          <a:bodyPr>
            <a:normAutofit/>
          </a:bodyPr>
          <a:lstStyle/>
          <a:p>
            <a:r>
              <a:rPr lang="en-GB" b="1" dirty="0"/>
              <a:t>Online Live Delivery</a:t>
            </a:r>
          </a:p>
        </p:txBody>
      </p:sp>
    </p:spTree>
    <p:extLst>
      <p:ext uri="{BB962C8B-B14F-4D97-AF65-F5344CB8AC3E}">
        <p14:creationId xmlns:p14="http://schemas.microsoft.com/office/powerpoint/2010/main" val="12014003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C165742-FBE0-43AA-B6A2-7C4B3EDF4F05}"/>
              </a:ext>
            </a:extLst>
          </p:cNvPr>
          <p:cNvSpPr txBox="1"/>
          <p:nvPr/>
        </p:nvSpPr>
        <p:spPr>
          <a:xfrm>
            <a:off x="8780780" y="2308533"/>
            <a:ext cx="294171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800" dirty="0"/>
              <a:t>Dr Robert LeSuer</a:t>
            </a:r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CF8E0C-ADB8-4D40-ACC0-E7B8F374CC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459352"/>
            <a:ext cx="10972800" cy="1143000"/>
          </a:xfrm>
          <a:solidFill>
            <a:schemeClr val="bg2">
              <a:lumMod val="25000"/>
            </a:schemeClr>
          </a:solidFill>
          <a:ln w="508000">
            <a:solidFill>
              <a:schemeClr val="bg2">
                <a:lumMod val="25000"/>
              </a:schemeClr>
            </a:solidFill>
            <a:miter lim="800000"/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GB" b="1" dirty="0">
                <a:solidFill>
                  <a:schemeClr val="bg1"/>
                </a:solidFill>
              </a:rPr>
              <a:t>Lab Scripts – Using Command Prompts</a:t>
            </a:r>
          </a:p>
        </p:txBody>
      </p:sp>
      <p:pic>
        <p:nvPicPr>
          <p:cNvPr id="7" name="Picture 2" descr="Robert LeSuer headshot">
            <a:extLst>
              <a:ext uri="{FF2B5EF4-FFF2-40B4-BE49-F238E27FC236}">
                <a16:creationId xmlns:a16="http://schemas.microsoft.com/office/drawing/2014/main" id="{1F32DD83-876F-4354-8263-7DD67ED49E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45" b="37793"/>
          <a:stretch/>
        </p:blipFill>
        <p:spPr bwMode="auto">
          <a:xfrm>
            <a:off x="9603856" y="2750460"/>
            <a:ext cx="1444664" cy="1258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9B21E23-D127-4087-BBFF-F2DA8FFDB4F9}"/>
              </a:ext>
            </a:extLst>
          </p:cNvPr>
          <p:cNvSpPr txBox="1"/>
          <p:nvPr/>
        </p:nvSpPr>
        <p:spPr>
          <a:xfrm>
            <a:off x="9073125" y="5638712"/>
            <a:ext cx="4572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dirty="0"/>
              <a:t>https://www.bobthechemist.com/</a:t>
            </a: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84E897C6-C36F-49E9-AF0B-3A682F0593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2196" y="4039693"/>
            <a:ext cx="1567985" cy="1567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3" name="TextBox 5">
            <a:extLst>
              <a:ext uri="{FF2B5EF4-FFF2-40B4-BE49-F238E27FC236}">
                <a16:creationId xmlns:a16="http://schemas.microsoft.com/office/drawing/2014/main" id="{ADF04F53-8152-4B82-B2F6-0AD4706F0E3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86996358"/>
              </p:ext>
            </p:extLst>
          </p:nvPr>
        </p:nvGraphicFramePr>
        <p:xfrm>
          <a:off x="422609" y="2041100"/>
          <a:ext cx="8358171" cy="46474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2657591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4D961D-3089-4268-B513-754370F66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43810"/>
            <a:ext cx="10972800" cy="1143000"/>
          </a:xfrm>
        </p:spPr>
        <p:txBody>
          <a:bodyPr/>
          <a:lstStyle/>
          <a:p>
            <a:pPr algn="ctr"/>
            <a:r>
              <a:rPr lang="en-GB" b="1" dirty="0">
                <a:solidFill>
                  <a:schemeClr val="bg1"/>
                </a:solidFill>
              </a:rPr>
              <a:t>Example Lab Script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93FD572-60ED-4ECD-B611-451DCD11789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128" r="50000" b="12012"/>
          <a:stretch/>
        </p:blipFill>
        <p:spPr>
          <a:xfrm>
            <a:off x="569599" y="1297858"/>
            <a:ext cx="11150700" cy="513445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8152747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BFD029AF-A375-470D-828F-CF284C7DE9A2}"/>
              </a:ext>
            </a:extLst>
          </p:cNvPr>
          <p:cNvGrpSpPr/>
          <p:nvPr/>
        </p:nvGrpSpPr>
        <p:grpSpPr>
          <a:xfrm>
            <a:off x="6096000" y="2389072"/>
            <a:ext cx="4015114" cy="3379607"/>
            <a:chOff x="468112" y="1810300"/>
            <a:chExt cx="4015114" cy="3379607"/>
          </a:xfrm>
        </p:grpSpPr>
        <p:pic>
          <p:nvPicPr>
            <p:cNvPr id="1026" name="Picture 2" descr="person icon | EIT RawMaterials">
              <a:extLst>
                <a:ext uri="{FF2B5EF4-FFF2-40B4-BE49-F238E27FC236}">
                  <a16:creationId xmlns:a16="http://schemas.microsoft.com/office/drawing/2014/main" id="{A4966D27-11C2-4C97-ADC2-0213D74231F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8112" y="1810304"/>
              <a:ext cx="472921" cy="4729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" name="Picture 2" descr="person icon | EIT RawMaterials">
              <a:extLst>
                <a:ext uri="{FF2B5EF4-FFF2-40B4-BE49-F238E27FC236}">
                  <a16:creationId xmlns:a16="http://schemas.microsoft.com/office/drawing/2014/main" id="{E690AC3F-1BEA-41AE-BA3D-245FF144887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1689" y="1810303"/>
              <a:ext cx="472921" cy="4729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Picture 2" descr="person icon | EIT RawMaterials">
              <a:extLst>
                <a:ext uri="{FF2B5EF4-FFF2-40B4-BE49-F238E27FC236}">
                  <a16:creationId xmlns:a16="http://schemas.microsoft.com/office/drawing/2014/main" id="{25384132-C256-419F-9D62-53690968DF5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55266" y="1810303"/>
              <a:ext cx="472921" cy="4729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2" descr="person icon | EIT RawMaterials">
              <a:extLst>
                <a:ext uri="{FF2B5EF4-FFF2-40B4-BE49-F238E27FC236}">
                  <a16:creationId xmlns:a16="http://schemas.microsoft.com/office/drawing/2014/main" id="{DBF3EB36-2C5A-49B1-A65B-24916430BE6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48843" y="1810303"/>
              <a:ext cx="472921" cy="4729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2" descr="person icon | EIT RawMaterials">
              <a:extLst>
                <a:ext uri="{FF2B5EF4-FFF2-40B4-BE49-F238E27FC236}">
                  <a16:creationId xmlns:a16="http://schemas.microsoft.com/office/drawing/2014/main" id="{62867372-C23C-48D5-8C52-E42573E566D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42420" y="1810302"/>
              <a:ext cx="472921" cy="4729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2" descr="person icon | EIT RawMaterials">
              <a:extLst>
                <a:ext uri="{FF2B5EF4-FFF2-40B4-BE49-F238E27FC236}">
                  <a16:creationId xmlns:a16="http://schemas.microsoft.com/office/drawing/2014/main" id="{2EC4EE78-A47D-41BB-8F9D-02C3B9BB661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35997" y="1810302"/>
              <a:ext cx="472921" cy="4729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2" descr="person icon | EIT RawMaterials">
              <a:extLst>
                <a:ext uri="{FF2B5EF4-FFF2-40B4-BE49-F238E27FC236}">
                  <a16:creationId xmlns:a16="http://schemas.microsoft.com/office/drawing/2014/main" id="{0CBD19D1-719E-4335-A754-BEDE1B47720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29574" y="1810301"/>
              <a:ext cx="472921" cy="4729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Picture 2" descr="person icon | EIT RawMaterials">
              <a:extLst>
                <a:ext uri="{FF2B5EF4-FFF2-40B4-BE49-F238E27FC236}">
                  <a16:creationId xmlns:a16="http://schemas.microsoft.com/office/drawing/2014/main" id="{282869C2-A4C5-4427-B3C8-6057A31B6E6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23151" y="1810301"/>
              <a:ext cx="472921" cy="4729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2" descr="person icon | EIT RawMaterials">
              <a:extLst>
                <a:ext uri="{FF2B5EF4-FFF2-40B4-BE49-F238E27FC236}">
                  <a16:creationId xmlns:a16="http://schemas.microsoft.com/office/drawing/2014/main" id="{8285D8C4-0028-4B6F-8981-D70AE8009B8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16728" y="1810301"/>
              <a:ext cx="472921" cy="4729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2" descr="person icon | EIT RawMaterials">
              <a:extLst>
                <a:ext uri="{FF2B5EF4-FFF2-40B4-BE49-F238E27FC236}">
                  <a16:creationId xmlns:a16="http://schemas.microsoft.com/office/drawing/2014/main" id="{B1E11446-523F-43F4-BA3F-A4BD602EF80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10305" y="1810300"/>
              <a:ext cx="472921" cy="4729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Picture 2" descr="person icon | EIT RawMaterials">
              <a:extLst>
                <a:ext uri="{FF2B5EF4-FFF2-40B4-BE49-F238E27FC236}">
                  <a16:creationId xmlns:a16="http://schemas.microsoft.com/office/drawing/2014/main" id="{A8FF2897-C9A4-4397-B22C-487869818BE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8112" y="2283225"/>
              <a:ext cx="472921" cy="4729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6" name="Picture 2" descr="person icon | EIT RawMaterials">
              <a:extLst>
                <a:ext uri="{FF2B5EF4-FFF2-40B4-BE49-F238E27FC236}">
                  <a16:creationId xmlns:a16="http://schemas.microsoft.com/office/drawing/2014/main" id="{C42AF603-F56D-42CF-89DD-271E72C5F17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1689" y="2283224"/>
              <a:ext cx="472921" cy="4729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7" name="Picture 2" descr="person icon | EIT RawMaterials">
              <a:extLst>
                <a:ext uri="{FF2B5EF4-FFF2-40B4-BE49-F238E27FC236}">
                  <a16:creationId xmlns:a16="http://schemas.microsoft.com/office/drawing/2014/main" id="{A44586F0-02E4-450B-947A-CE1C4578E06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55266" y="2283224"/>
              <a:ext cx="472921" cy="4729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Picture 2" descr="person icon | EIT RawMaterials">
              <a:extLst>
                <a:ext uri="{FF2B5EF4-FFF2-40B4-BE49-F238E27FC236}">
                  <a16:creationId xmlns:a16="http://schemas.microsoft.com/office/drawing/2014/main" id="{27FD7C56-DE58-4A14-9141-1780BF5EEEB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48843" y="2283224"/>
              <a:ext cx="472921" cy="4729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9" name="Picture 2" descr="person icon | EIT RawMaterials">
              <a:extLst>
                <a:ext uri="{FF2B5EF4-FFF2-40B4-BE49-F238E27FC236}">
                  <a16:creationId xmlns:a16="http://schemas.microsoft.com/office/drawing/2014/main" id="{7B6D9169-E7CE-440F-9C89-B80F6EA4F1C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42420" y="2283223"/>
              <a:ext cx="472921" cy="4729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" name="Picture 2" descr="person icon | EIT RawMaterials">
              <a:extLst>
                <a:ext uri="{FF2B5EF4-FFF2-40B4-BE49-F238E27FC236}">
                  <a16:creationId xmlns:a16="http://schemas.microsoft.com/office/drawing/2014/main" id="{42903ED0-A521-498C-8A92-060A42F1801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35997" y="2283223"/>
              <a:ext cx="472921" cy="4729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" name="Picture 2" descr="person icon | EIT RawMaterials">
              <a:extLst>
                <a:ext uri="{FF2B5EF4-FFF2-40B4-BE49-F238E27FC236}">
                  <a16:creationId xmlns:a16="http://schemas.microsoft.com/office/drawing/2014/main" id="{68731C97-58CB-4D31-BC77-7B879198D1A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29574" y="2283222"/>
              <a:ext cx="472921" cy="4729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2" name="Picture 2" descr="person icon | EIT RawMaterials">
              <a:extLst>
                <a:ext uri="{FF2B5EF4-FFF2-40B4-BE49-F238E27FC236}">
                  <a16:creationId xmlns:a16="http://schemas.microsoft.com/office/drawing/2014/main" id="{09F08256-2D3C-4E89-9ABA-B2B508900F3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23151" y="2283222"/>
              <a:ext cx="472921" cy="4729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3" name="Picture 2" descr="person icon | EIT RawMaterials">
              <a:extLst>
                <a:ext uri="{FF2B5EF4-FFF2-40B4-BE49-F238E27FC236}">
                  <a16:creationId xmlns:a16="http://schemas.microsoft.com/office/drawing/2014/main" id="{D4B39F69-E48B-45BE-B696-D7EFD0BA6B9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16728" y="2283222"/>
              <a:ext cx="472921" cy="4729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4" name="Picture 2" descr="person icon | EIT RawMaterials">
              <a:extLst>
                <a:ext uri="{FF2B5EF4-FFF2-40B4-BE49-F238E27FC236}">
                  <a16:creationId xmlns:a16="http://schemas.microsoft.com/office/drawing/2014/main" id="{6A82FF16-1DA5-4887-889A-AD93454E2A5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10305" y="2283221"/>
              <a:ext cx="472921" cy="4729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5" name="Picture 2" descr="person icon | EIT RawMaterials">
              <a:extLst>
                <a:ext uri="{FF2B5EF4-FFF2-40B4-BE49-F238E27FC236}">
                  <a16:creationId xmlns:a16="http://schemas.microsoft.com/office/drawing/2014/main" id="{594F4541-D0AC-40FA-8168-1A606347AEB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8112" y="2745970"/>
              <a:ext cx="472921" cy="4729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6" name="Picture 2" descr="person icon | EIT RawMaterials">
              <a:extLst>
                <a:ext uri="{FF2B5EF4-FFF2-40B4-BE49-F238E27FC236}">
                  <a16:creationId xmlns:a16="http://schemas.microsoft.com/office/drawing/2014/main" id="{1E4A0E82-47C8-47CA-915C-515C67BC28D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1689" y="2745969"/>
              <a:ext cx="472921" cy="4729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7" name="Picture 2" descr="person icon | EIT RawMaterials">
              <a:extLst>
                <a:ext uri="{FF2B5EF4-FFF2-40B4-BE49-F238E27FC236}">
                  <a16:creationId xmlns:a16="http://schemas.microsoft.com/office/drawing/2014/main" id="{954F9E6D-02A8-4477-8269-E5D705605C2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55266" y="2745969"/>
              <a:ext cx="472921" cy="4729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8" name="Picture 2" descr="person icon | EIT RawMaterials">
              <a:extLst>
                <a:ext uri="{FF2B5EF4-FFF2-40B4-BE49-F238E27FC236}">
                  <a16:creationId xmlns:a16="http://schemas.microsoft.com/office/drawing/2014/main" id="{A503D917-5FC8-4632-AAD4-B941A23601C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48843" y="2745969"/>
              <a:ext cx="472921" cy="4729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9" name="Picture 2" descr="person icon | EIT RawMaterials">
              <a:extLst>
                <a:ext uri="{FF2B5EF4-FFF2-40B4-BE49-F238E27FC236}">
                  <a16:creationId xmlns:a16="http://schemas.microsoft.com/office/drawing/2014/main" id="{D4B5ED0A-3F8D-42BF-9523-D0E753B78EA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42420" y="2745968"/>
              <a:ext cx="472921" cy="4729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" name="Picture 2" descr="person icon | EIT RawMaterials">
              <a:extLst>
                <a:ext uri="{FF2B5EF4-FFF2-40B4-BE49-F238E27FC236}">
                  <a16:creationId xmlns:a16="http://schemas.microsoft.com/office/drawing/2014/main" id="{6DE4D440-9527-4396-B5E3-B286D0DD70E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35997" y="2745968"/>
              <a:ext cx="472921" cy="4729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1" name="Picture 2" descr="person icon | EIT RawMaterials">
              <a:extLst>
                <a:ext uri="{FF2B5EF4-FFF2-40B4-BE49-F238E27FC236}">
                  <a16:creationId xmlns:a16="http://schemas.microsoft.com/office/drawing/2014/main" id="{DB99562C-E7BB-4DF6-A643-0AD687C8F7F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29574" y="2745967"/>
              <a:ext cx="472921" cy="4729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2" name="Picture 2" descr="person icon | EIT RawMaterials">
              <a:extLst>
                <a:ext uri="{FF2B5EF4-FFF2-40B4-BE49-F238E27FC236}">
                  <a16:creationId xmlns:a16="http://schemas.microsoft.com/office/drawing/2014/main" id="{2C815EF2-A91B-432C-A4F8-DFB7BAE4436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23151" y="2745967"/>
              <a:ext cx="472921" cy="4729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3" name="Picture 2" descr="person icon | EIT RawMaterials">
              <a:extLst>
                <a:ext uri="{FF2B5EF4-FFF2-40B4-BE49-F238E27FC236}">
                  <a16:creationId xmlns:a16="http://schemas.microsoft.com/office/drawing/2014/main" id="{2D29A199-C1EA-4D90-84BE-AF89374A940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16728" y="2745967"/>
              <a:ext cx="472921" cy="4729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4" name="Picture 2" descr="person icon | EIT RawMaterials">
              <a:extLst>
                <a:ext uri="{FF2B5EF4-FFF2-40B4-BE49-F238E27FC236}">
                  <a16:creationId xmlns:a16="http://schemas.microsoft.com/office/drawing/2014/main" id="{0EB5AC10-64FA-4DFD-A290-3A235854024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10305" y="2745966"/>
              <a:ext cx="472921" cy="4729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person icon | EIT RawMaterials">
              <a:extLst>
                <a:ext uri="{FF2B5EF4-FFF2-40B4-BE49-F238E27FC236}">
                  <a16:creationId xmlns:a16="http://schemas.microsoft.com/office/drawing/2014/main" id="{83D8E80F-7A12-44E2-9461-E131F8F3020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8112" y="3218891"/>
              <a:ext cx="472921" cy="4729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6" name="Picture 2" descr="person icon | EIT RawMaterials">
              <a:extLst>
                <a:ext uri="{FF2B5EF4-FFF2-40B4-BE49-F238E27FC236}">
                  <a16:creationId xmlns:a16="http://schemas.microsoft.com/office/drawing/2014/main" id="{81A468C8-D6E7-436C-8E75-0A80CE8156F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1689" y="3218890"/>
              <a:ext cx="472921" cy="4729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7" name="Picture 2" descr="person icon | EIT RawMaterials">
              <a:extLst>
                <a:ext uri="{FF2B5EF4-FFF2-40B4-BE49-F238E27FC236}">
                  <a16:creationId xmlns:a16="http://schemas.microsoft.com/office/drawing/2014/main" id="{F7A2C119-24E7-4E40-982E-A68D6DAF618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55266" y="3218890"/>
              <a:ext cx="472921" cy="4729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8" name="Picture 2" descr="person icon | EIT RawMaterials">
              <a:extLst>
                <a:ext uri="{FF2B5EF4-FFF2-40B4-BE49-F238E27FC236}">
                  <a16:creationId xmlns:a16="http://schemas.microsoft.com/office/drawing/2014/main" id="{35165262-F9FC-4B9E-8945-6D75EC0B6D8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48843" y="3218890"/>
              <a:ext cx="472921" cy="4729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9" name="Picture 2" descr="person icon | EIT RawMaterials">
              <a:extLst>
                <a:ext uri="{FF2B5EF4-FFF2-40B4-BE49-F238E27FC236}">
                  <a16:creationId xmlns:a16="http://schemas.microsoft.com/office/drawing/2014/main" id="{6630DEAF-EBDC-4E4E-B45C-BD53763B283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42420" y="3218889"/>
              <a:ext cx="472921" cy="4729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0" name="Picture 2" descr="person icon | EIT RawMaterials">
              <a:extLst>
                <a:ext uri="{FF2B5EF4-FFF2-40B4-BE49-F238E27FC236}">
                  <a16:creationId xmlns:a16="http://schemas.microsoft.com/office/drawing/2014/main" id="{82155DAF-1016-4A6C-91A0-3D84AC99006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35997" y="3218889"/>
              <a:ext cx="472921" cy="4729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1" name="Picture 2" descr="person icon | EIT RawMaterials">
              <a:extLst>
                <a:ext uri="{FF2B5EF4-FFF2-40B4-BE49-F238E27FC236}">
                  <a16:creationId xmlns:a16="http://schemas.microsoft.com/office/drawing/2014/main" id="{2AA6C975-945B-4AAC-BEF1-279DACEE3DE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29574" y="3218888"/>
              <a:ext cx="472921" cy="4729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2" name="Picture 2" descr="person icon | EIT RawMaterials">
              <a:extLst>
                <a:ext uri="{FF2B5EF4-FFF2-40B4-BE49-F238E27FC236}">
                  <a16:creationId xmlns:a16="http://schemas.microsoft.com/office/drawing/2014/main" id="{AACBE5B9-5BBF-4F06-9728-8FA733E3CBD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23151" y="3218888"/>
              <a:ext cx="472921" cy="4729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3" name="Picture 2" descr="person icon | EIT RawMaterials">
              <a:extLst>
                <a:ext uri="{FF2B5EF4-FFF2-40B4-BE49-F238E27FC236}">
                  <a16:creationId xmlns:a16="http://schemas.microsoft.com/office/drawing/2014/main" id="{6B241FC1-9F2E-4D1B-88F5-BD95CC9C0AC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16728" y="3218888"/>
              <a:ext cx="472921" cy="4729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4" name="Picture 2" descr="person icon | EIT RawMaterials">
              <a:extLst>
                <a:ext uri="{FF2B5EF4-FFF2-40B4-BE49-F238E27FC236}">
                  <a16:creationId xmlns:a16="http://schemas.microsoft.com/office/drawing/2014/main" id="{67A0FB9F-67DE-4DB7-B17E-DF788AB4EC1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10305" y="3218887"/>
              <a:ext cx="472921" cy="4729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5" name="Picture 2" descr="person icon | EIT RawMaterials">
              <a:extLst>
                <a:ext uri="{FF2B5EF4-FFF2-40B4-BE49-F238E27FC236}">
                  <a16:creationId xmlns:a16="http://schemas.microsoft.com/office/drawing/2014/main" id="{9C41A6FC-9DA4-44D0-8AEE-FFD7C3E0EFF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8112" y="3681631"/>
              <a:ext cx="472921" cy="4729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6" name="Picture 2" descr="person icon | EIT RawMaterials">
              <a:extLst>
                <a:ext uri="{FF2B5EF4-FFF2-40B4-BE49-F238E27FC236}">
                  <a16:creationId xmlns:a16="http://schemas.microsoft.com/office/drawing/2014/main" id="{70D77A8C-9DCF-4DCF-B637-C9052D79F47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1689" y="3681630"/>
              <a:ext cx="472921" cy="4729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7" name="Picture 2" descr="person icon | EIT RawMaterials">
              <a:extLst>
                <a:ext uri="{FF2B5EF4-FFF2-40B4-BE49-F238E27FC236}">
                  <a16:creationId xmlns:a16="http://schemas.microsoft.com/office/drawing/2014/main" id="{7B318303-C58F-4068-9771-D193D71F5AF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55266" y="3681630"/>
              <a:ext cx="472921" cy="4729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8" name="Picture 2" descr="person icon | EIT RawMaterials">
              <a:extLst>
                <a:ext uri="{FF2B5EF4-FFF2-40B4-BE49-F238E27FC236}">
                  <a16:creationId xmlns:a16="http://schemas.microsoft.com/office/drawing/2014/main" id="{AD6880E5-718D-4A24-AC62-C334635DD9B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48843" y="3681630"/>
              <a:ext cx="472921" cy="4729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9" name="Picture 2" descr="person icon | EIT RawMaterials">
              <a:extLst>
                <a:ext uri="{FF2B5EF4-FFF2-40B4-BE49-F238E27FC236}">
                  <a16:creationId xmlns:a16="http://schemas.microsoft.com/office/drawing/2014/main" id="{44524548-D65E-4F6B-81A3-6FE3587387B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42420" y="3681629"/>
              <a:ext cx="472921" cy="4729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0" name="Picture 2" descr="person icon | EIT RawMaterials">
              <a:extLst>
                <a:ext uri="{FF2B5EF4-FFF2-40B4-BE49-F238E27FC236}">
                  <a16:creationId xmlns:a16="http://schemas.microsoft.com/office/drawing/2014/main" id="{99F639A2-2A54-4818-BDEA-ACEF7530D4A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35997" y="3681629"/>
              <a:ext cx="472921" cy="4729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1" name="Picture 2" descr="person icon | EIT RawMaterials">
              <a:extLst>
                <a:ext uri="{FF2B5EF4-FFF2-40B4-BE49-F238E27FC236}">
                  <a16:creationId xmlns:a16="http://schemas.microsoft.com/office/drawing/2014/main" id="{185BD36D-8FBC-4ECE-AED0-A369D9D57DA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29574" y="3681628"/>
              <a:ext cx="472921" cy="4729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2" name="Picture 2" descr="person icon | EIT RawMaterials">
              <a:extLst>
                <a:ext uri="{FF2B5EF4-FFF2-40B4-BE49-F238E27FC236}">
                  <a16:creationId xmlns:a16="http://schemas.microsoft.com/office/drawing/2014/main" id="{AD7C454F-A65C-4A12-A6AD-00B55EE4C6E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23151" y="3681628"/>
              <a:ext cx="472921" cy="4729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3" name="Picture 2" descr="person icon | EIT RawMaterials">
              <a:extLst>
                <a:ext uri="{FF2B5EF4-FFF2-40B4-BE49-F238E27FC236}">
                  <a16:creationId xmlns:a16="http://schemas.microsoft.com/office/drawing/2014/main" id="{67B1A4BD-240D-4EAE-9608-A937191644E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16728" y="3681628"/>
              <a:ext cx="472921" cy="4729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4" name="Picture 2" descr="person icon | EIT RawMaterials">
              <a:extLst>
                <a:ext uri="{FF2B5EF4-FFF2-40B4-BE49-F238E27FC236}">
                  <a16:creationId xmlns:a16="http://schemas.microsoft.com/office/drawing/2014/main" id="{5932A71A-6A59-455B-A0DF-5F06F4BA1D7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10305" y="3681627"/>
              <a:ext cx="472921" cy="4729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5" name="Picture 2" descr="person icon | EIT RawMaterials">
              <a:extLst>
                <a:ext uri="{FF2B5EF4-FFF2-40B4-BE49-F238E27FC236}">
                  <a16:creationId xmlns:a16="http://schemas.microsoft.com/office/drawing/2014/main" id="{7B15B2D4-636A-4A47-8033-94016EFD45D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8112" y="4144367"/>
              <a:ext cx="472921" cy="4729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6" name="Picture 2" descr="person icon | EIT RawMaterials">
              <a:extLst>
                <a:ext uri="{FF2B5EF4-FFF2-40B4-BE49-F238E27FC236}">
                  <a16:creationId xmlns:a16="http://schemas.microsoft.com/office/drawing/2014/main" id="{24E46212-E102-45F7-9A55-4E12B8C5A38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1689" y="4144366"/>
              <a:ext cx="472921" cy="4729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7" name="Picture 2" descr="person icon | EIT RawMaterials">
              <a:extLst>
                <a:ext uri="{FF2B5EF4-FFF2-40B4-BE49-F238E27FC236}">
                  <a16:creationId xmlns:a16="http://schemas.microsoft.com/office/drawing/2014/main" id="{76C1941C-A241-4635-B7C1-4A31363D2B5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55266" y="4144366"/>
              <a:ext cx="472921" cy="4729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8" name="Picture 2" descr="person icon | EIT RawMaterials">
              <a:extLst>
                <a:ext uri="{FF2B5EF4-FFF2-40B4-BE49-F238E27FC236}">
                  <a16:creationId xmlns:a16="http://schemas.microsoft.com/office/drawing/2014/main" id="{7E863CA6-6271-4ED8-8485-484FA3BAE4A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48843" y="4144366"/>
              <a:ext cx="472921" cy="4729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9" name="Picture 2" descr="person icon | EIT RawMaterials">
              <a:extLst>
                <a:ext uri="{FF2B5EF4-FFF2-40B4-BE49-F238E27FC236}">
                  <a16:creationId xmlns:a16="http://schemas.microsoft.com/office/drawing/2014/main" id="{29A8DEBD-74A7-425E-9BF2-C2BD3CD49C2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42420" y="4144365"/>
              <a:ext cx="472921" cy="4729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0" name="Picture 2" descr="person icon | EIT RawMaterials">
              <a:extLst>
                <a:ext uri="{FF2B5EF4-FFF2-40B4-BE49-F238E27FC236}">
                  <a16:creationId xmlns:a16="http://schemas.microsoft.com/office/drawing/2014/main" id="{19F43144-7048-43D1-A43C-D20554FF53F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35997" y="4144365"/>
              <a:ext cx="472921" cy="4729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1" name="Picture 2" descr="person icon | EIT RawMaterials">
              <a:extLst>
                <a:ext uri="{FF2B5EF4-FFF2-40B4-BE49-F238E27FC236}">
                  <a16:creationId xmlns:a16="http://schemas.microsoft.com/office/drawing/2014/main" id="{BE6C1EBF-E9F1-4EB4-9CD1-034BDAEAB88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29574" y="4144364"/>
              <a:ext cx="472921" cy="4729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2" name="Picture 2" descr="person icon | EIT RawMaterials">
              <a:extLst>
                <a:ext uri="{FF2B5EF4-FFF2-40B4-BE49-F238E27FC236}">
                  <a16:creationId xmlns:a16="http://schemas.microsoft.com/office/drawing/2014/main" id="{959E6A02-A598-4E81-9400-05653BD247A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23151" y="4144364"/>
              <a:ext cx="472921" cy="4729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64F7D0B5-85A7-4C4A-BF51-71E3F8DB2E91}"/>
                </a:ext>
              </a:extLst>
            </p:cNvPr>
            <p:cNvSpPr txBox="1"/>
            <p:nvPr/>
          </p:nvSpPr>
          <p:spPr>
            <a:xfrm>
              <a:off x="1338518" y="4820575"/>
              <a:ext cx="212109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/>
                <a:t>81% response rate</a:t>
              </a:r>
            </a:p>
          </p:txBody>
        </p:sp>
      </p:grpSp>
      <p:pic>
        <p:nvPicPr>
          <p:cNvPr id="1024" name="Picture 1023">
            <a:extLst>
              <a:ext uri="{FF2B5EF4-FFF2-40B4-BE49-F238E27FC236}">
                <a16:creationId xmlns:a16="http://schemas.microsoft.com/office/drawing/2014/main" id="{FEA61202-7353-41E8-A047-6997DA76D2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2301" y="2211706"/>
            <a:ext cx="3283006" cy="4318231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0526BE67-580E-4071-8839-1161500737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420483"/>
            <a:ext cx="10972800" cy="1143000"/>
          </a:xfrm>
          <a:solidFill>
            <a:schemeClr val="bg2">
              <a:lumMod val="25000"/>
            </a:schemeClr>
          </a:solidFill>
          <a:ln w="508000">
            <a:solidFill>
              <a:schemeClr val="bg2">
                <a:lumMod val="25000"/>
              </a:schemeClr>
            </a:solidFill>
            <a:miter lim="800000"/>
          </a:ln>
        </p:spPr>
        <p:txBody>
          <a:bodyPr>
            <a:normAutofit/>
          </a:bodyPr>
          <a:lstStyle/>
          <a:p>
            <a:pPr algn="ctr"/>
            <a:r>
              <a:rPr lang="en-GB" b="1" dirty="0">
                <a:solidFill>
                  <a:schemeClr val="bg1"/>
                </a:solidFill>
              </a:rPr>
              <a:t>Evaluating Student Perceptions</a:t>
            </a:r>
          </a:p>
        </p:txBody>
      </p:sp>
    </p:spTree>
    <p:extLst>
      <p:ext uri="{BB962C8B-B14F-4D97-AF65-F5344CB8AC3E}">
        <p14:creationId xmlns:p14="http://schemas.microsoft.com/office/powerpoint/2010/main" val="35599301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12">
            <a:extLst>
              <a:ext uri="{FF2B5EF4-FFF2-40B4-BE49-F238E27FC236}">
                <a16:creationId xmlns:a16="http://schemas.microsoft.com/office/drawing/2014/main" id="{FF9B822F-893E-44C8-963C-64F50ACECB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4">
            <a:extLst>
              <a:ext uri="{FF2B5EF4-FFF2-40B4-BE49-F238E27FC236}">
                <a16:creationId xmlns:a16="http://schemas.microsoft.com/office/drawing/2014/main" id="{EBF87945-A001-489F-9D9B-7D9435F0B9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8639" y="347471"/>
            <a:ext cx="11100816" cy="1801368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AE8F2A6-810F-43F2-83F6-5D36534D7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85216"/>
            <a:ext cx="10515600" cy="1325563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Enjoyment, data handling and community</a:t>
            </a:r>
          </a:p>
        </p:txBody>
      </p:sp>
      <p:pic>
        <p:nvPicPr>
          <p:cNvPr id="3" name="Picture 2" descr="Chart, bar chart, waterfall chart&#10;&#10;Description automatically generated">
            <a:extLst>
              <a:ext uri="{FF2B5EF4-FFF2-40B4-BE49-F238E27FC236}">
                <a16:creationId xmlns:a16="http://schemas.microsoft.com/office/drawing/2014/main" id="{5CB36F9A-0741-4B12-AE44-4CADBAB301C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5" r="1"/>
          <a:stretch/>
        </p:blipFill>
        <p:spPr>
          <a:xfrm>
            <a:off x="439896" y="2496310"/>
            <a:ext cx="7256993" cy="366018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CD9BA2B-E901-4E96-9D61-ABFDE70CB21F}"/>
              </a:ext>
            </a:extLst>
          </p:cNvPr>
          <p:cNvSpPr txBox="1"/>
          <p:nvPr/>
        </p:nvSpPr>
        <p:spPr>
          <a:xfrm>
            <a:off x="7918704" y="2536160"/>
            <a:ext cx="3803904" cy="36601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sz="1700" i="1" dirty="0"/>
              <a:t>‘It helped improve the interaction between students’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US" sz="1700" i="1" dirty="0"/>
          </a:p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sz="1700" i="1" dirty="0"/>
              <a:t>‘The breakout rooms are very useful because it splits larger groups down’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US" sz="1700" i="1" dirty="0"/>
          </a:p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sz="1700" i="1" dirty="0"/>
              <a:t>‘Really good, the lecturer was always available and ready to answer any concerns‘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US" sz="1700" i="1" dirty="0"/>
          </a:p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sz="1700" i="1" dirty="0"/>
              <a:t>‘Less daunting to ask questions, fewer people talking’ </a:t>
            </a:r>
          </a:p>
        </p:txBody>
      </p:sp>
    </p:spTree>
    <p:extLst>
      <p:ext uri="{BB962C8B-B14F-4D97-AF65-F5344CB8AC3E}">
        <p14:creationId xmlns:p14="http://schemas.microsoft.com/office/powerpoint/2010/main" val="36095247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4" name="Rectangle 73">
            <a:extLst>
              <a:ext uri="{FF2B5EF4-FFF2-40B4-BE49-F238E27FC236}">
                <a16:creationId xmlns:a16="http://schemas.microsoft.com/office/drawing/2014/main" id="{C232B152-3720-4D3B-97ED-45CE5483F1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Freeform: Shape 75">
            <a:extLst>
              <a:ext uri="{FF2B5EF4-FFF2-40B4-BE49-F238E27FC236}">
                <a16:creationId xmlns:a16="http://schemas.microsoft.com/office/drawing/2014/main" id="{11BAB570-FF10-4E96-8A3F-FA9804702B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0" y="0"/>
            <a:ext cx="4693698" cy="6858000"/>
          </a:xfrm>
          <a:custGeom>
            <a:avLst/>
            <a:gdLst>
              <a:gd name="connsiteX0" fmla="*/ 0 w 4693698"/>
              <a:gd name="connsiteY0" fmla="*/ 0 h 6858000"/>
              <a:gd name="connsiteX1" fmla="*/ 420914 w 4693698"/>
              <a:gd name="connsiteY1" fmla="*/ 0 h 6858000"/>
              <a:gd name="connsiteX2" fmla="*/ 1582057 w 4693698"/>
              <a:gd name="connsiteY2" fmla="*/ 0 h 6858000"/>
              <a:gd name="connsiteX3" fmla="*/ 4503903 w 4693698"/>
              <a:gd name="connsiteY3" fmla="*/ 0 h 6858000"/>
              <a:gd name="connsiteX4" fmla="*/ 4508943 w 4693698"/>
              <a:gd name="connsiteY4" fmla="*/ 66675 h 6858000"/>
              <a:gd name="connsiteX5" fmla="*/ 4517340 w 4693698"/>
              <a:gd name="connsiteY5" fmla="*/ 122237 h 6858000"/>
              <a:gd name="connsiteX6" fmla="*/ 4527418 w 4693698"/>
              <a:gd name="connsiteY6" fmla="*/ 174625 h 6858000"/>
              <a:gd name="connsiteX7" fmla="*/ 4544214 w 4693698"/>
              <a:gd name="connsiteY7" fmla="*/ 217487 h 6858000"/>
              <a:gd name="connsiteX8" fmla="*/ 4561010 w 4693698"/>
              <a:gd name="connsiteY8" fmla="*/ 260350 h 6858000"/>
              <a:gd name="connsiteX9" fmla="*/ 4581165 w 4693698"/>
              <a:gd name="connsiteY9" fmla="*/ 296862 h 6858000"/>
              <a:gd name="connsiteX10" fmla="*/ 4601320 w 4693698"/>
              <a:gd name="connsiteY10" fmla="*/ 334962 h 6858000"/>
              <a:gd name="connsiteX11" fmla="*/ 4619796 w 4693698"/>
              <a:gd name="connsiteY11" fmla="*/ 369887 h 6858000"/>
              <a:gd name="connsiteX12" fmla="*/ 4638271 w 4693698"/>
              <a:gd name="connsiteY12" fmla="*/ 409575 h 6858000"/>
              <a:gd name="connsiteX13" fmla="*/ 4655067 w 4693698"/>
              <a:gd name="connsiteY13" fmla="*/ 450850 h 6858000"/>
              <a:gd name="connsiteX14" fmla="*/ 4670184 w 4693698"/>
              <a:gd name="connsiteY14" fmla="*/ 496887 h 6858000"/>
              <a:gd name="connsiteX15" fmla="*/ 4681941 w 4693698"/>
              <a:gd name="connsiteY15" fmla="*/ 546100 h 6858000"/>
              <a:gd name="connsiteX16" fmla="*/ 4690339 w 4693698"/>
              <a:gd name="connsiteY16" fmla="*/ 606425 h 6858000"/>
              <a:gd name="connsiteX17" fmla="*/ 4693698 w 4693698"/>
              <a:gd name="connsiteY17" fmla="*/ 673100 h 6858000"/>
              <a:gd name="connsiteX18" fmla="*/ 4690339 w 4693698"/>
              <a:gd name="connsiteY18" fmla="*/ 744537 h 6858000"/>
              <a:gd name="connsiteX19" fmla="*/ 4681941 w 4693698"/>
              <a:gd name="connsiteY19" fmla="*/ 801687 h 6858000"/>
              <a:gd name="connsiteX20" fmla="*/ 4670184 w 4693698"/>
              <a:gd name="connsiteY20" fmla="*/ 854075 h 6858000"/>
              <a:gd name="connsiteX21" fmla="*/ 4655067 w 4693698"/>
              <a:gd name="connsiteY21" fmla="*/ 901700 h 6858000"/>
              <a:gd name="connsiteX22" fmla="*/ 4638271 w 4693698"/>
              <a:gd name="connsiteY22" fmla="*/ 942975 h 6858000"/>
              <a:gd name="connsiteX23" fmla="*/ 4618116 w 4693698"/>
              <a:gd name="connsiteY23" fmla="*/ 981075 h 6858000"/>
              <a:gd name="connsiteX24" fmla="*/ 4597961 w 4693698"/>
              <a:gd name="connsiteY24" fmla="*/ 1017587 h 6858000"/>
              <a:gd name="connsiteX25" fmla="*/ 4577806 w 4693698"/>
              <a:gd name="connsiteY25" fmla="*/ 1055687 h 6858000"/>
              <a:gd name="connsiteX26" fmla="*/ 4559330 w 4693698"/>
              <a:gd name="connsiteY26" fmla="*/ 1095375 h 6858000"/>
              <a:gd name="connsiteX27" fmla="*/ 4540854 w 4693698"/>
              <a:gd name="connsiteY27" fmla="*/ 1136650 h 6858000"/>
              <a:gd name="connsiteX28" fmla="*/ 4525739 w 4693698"/>
              <a:gd name="connsiteY28" fmla="*/ 1182687 h 6858000"/>
              <a:gd name="connsiteX29" fmla="*/ 4515661 w 4693698"/>
              <a:gd name="connsiteY29" fmla="*/ 1235075 h 6858000"/>
              <a:gd name="connsiteX30" fmla="*/ 4505583 w 4693698"/>
              <a:gd name="connsiteY30" fmla="*/ 1295400 h 6858000"/>
              <a:gd name="connsiteX31" fmla="*/ 4503903 w 4693698"/>
              <a:gd name="connsiteY31" fmla="*/ 1363662 h 6858000"/>
              <a:gd name="connsiteX32" fmla="*/ 4505583 w 4693698"/>
              <a:gd name="connsiteY32" fmla="*/ 1431925 h 6858000"/>
              <a:gd name="connsiteX33" fmla="*/ 4515661 w 4693698"/>
              <a:gd name="connsiteY33" fmla="*/ 1492250 h 6858000"/>
              <a:gd name="connsiteX34" fmla="*/ 4525739 w 4693698"/>
              <a:gd name="connsiteY34" fmla="*/ 1544637 h 6858000"/>
              <a:gd name="connsiteX35" fmla="*/ 4540854 w 4693698"/>
              <a:gd name="connsiteY35" fmla="*/ 1589087 h 6858000"/>
              <a:gd name="connsiteX36" fmla="*/ 4559330 w 4693698"/>
              <a:gd name="connsiteY36" fmla="*/ 1631950 h 6858000"/>
              <a:gd name="connsiteX37" fmla="*/ 4577806 w 4693698"/>
              <a:gd name="connsiteY37" fmla="*/ 1671637 h 6858000"/>
              <a:gd name="connsiteX38" fmla="*/ 4597961 w 4693698"/>
              <a:gd name="connsiteY38" fmla="*/ 1708150 h 6858000"/>
              <a:gd name="connsiteX39" fmla="*/ 4618116 w 4693698"/>
              <a:gd name="connsiteY39" fmla="*/ 1743075 h 6858000"/>
              <a:gd name="connsiteX40" fmla="*/ 4638271 w 4693698"/>
              <a:gd name="connsiteY40" fmla="*/ 1782762 h 6858000"/>
              <a:gd name="connsiteX41" fmla="*/ 4655067 w 4693698"/>
              <a:gd name="connsiteY41" fmla="*/ 1824037 h 6858000"/>
              <a:gd name="connsiteX42" fmla="*/ 4670184 w 4693698"/>
              <a:gd name="connsiteY42" fmla="*/ 1870075 h 6858000"/>
              <a:gd name="connsiteX43" fmla="*/ 4681941 w 4693698"/>
              <a:gd name="connsiteY43" fmla="*/ 1922462 h 6858000"/>
              <a:gd name="connsiteX44" fmla="*/ 4690339 w 4693698"/>
              <a:gd name="connsiteY44" fmla="*/ 1982787 h 6858000"/>
              <a:gd name="connsiteX45" fmla="*/ 4693698 w 4693698"/>
              <a:gd name="connsiteY45" fmla="*/ 2051050 h 6858000"/>
              <a:gd name="connsiteX46" fmla="*/ 4690339 w 4693698"/>
              <a:gd name="connsiteY46" fmla="*/ 2119312 h 6858000"/>
              <a:gd name="connsiteX47" fmla="*/ 4681941 w 4693698"/>
              <a:gd name="connsiteY47" fmla="*/ 2179637 h 6858000"/>
              <a:gd name="connsiteX48" fmla="*/ 4670184 w 4693698"/>
              <a:gd name="connsiteY48" fmla="*/ 2232025 h 6858000"/>
              <a:gd name="connsiteX49" fmla="*/ 4655067 w 4693698"/>
              <a:gd name="connsiteY49" fmla="*/ 2278062 h 6858000"/>
              <a:gd name="connsiteX50" fmla="*/ 4638271 w 4693698"/>
              <a:gd name="connsiteY50" fmla="*/ 2319337 h 6858000"/>
              <a:gd name="connsiteX51" fmla="*/ 4618116 w 4693698"/>
              <a:gd name="connsiteY51" fmla="*/ 2359025 h 6858000"/>
              <a:gd name="connsiteX52" fmla="*/ 4597961 w 4693698"/>
              <a:gd name="connsiteY52" fmla="*/ 2395537 h 6858000"/>
              <a:gd name="connsiteX53" fmla="*/ 4577806 w 4693698"/>
              <a:gd name="connsiteY53" fmla="*/ 2433637 h 6858000"/>
              <a:gd name="connsiteX54" fmla="*/ 4559330 w 4693698"/>
              <a:gd name="connsiteY54" fmla="*/ 2471737 h 6858000"/>
              <a:gd name="connsiteX55" fmla="*/ 4540854 w 4693698"/>
              <a:gd name="connsiteY55" fmla="*/ 2513012 h 6858000"/>
              <a:gd name="connsiteX56" fmla="*/ 4525739 w 4693698"/>
              <a:gd name="connsiteY56" fmla="*/ 2560637 h 6858000"/>
              <a:gd name="connsiteX57" fmla="*/ 4515661 w 4693698"/>
              <a:gd name="connsiteY57" fmla="*/ 2613025 h 6858000"/>
              <a:gd name="connsiteX58" fmla="*/ 4505583 w 4693698"/>
              <a:gd name="connsiteY58" fmla="*/ 2671762 h 6858000"/>
              <a:gd name="connsiteX59" fmla="*/ 4503903 w 4693698"/>
              <a:gd name="connsiteY59" fmla="*/ 2741612 h 6858000"/>
              <a:gd name="connsiteX60" fmla="*/ 4505583 w 4693698"/>
              <a:gd name="connsiteY60" fmla="*/ 2809875 h 6858000"/>
              <a:gd name="connsiteX61" fmla="*/ 4515661 w 4693698"/>
              <a:gd name="connsiteY61" fmla="*/ 2868612 h 6858000"/>
              <a:gd name="connsiteX62" fmla="*/ 4525739 w 4693698"/>
              <a:gd name="connsiteY62" fmla="*/ 2922587 h 6858000"/>
              <a:gd name="connsiteX63" fmla="*/ 4540854 w 4693698"/>
              <a:gd name="connsiteY63" fmla="*/ 2967037 h 6858000"/>
              <a:gd name="connsiteX64" fmla="*/ 4559330 w 4693698"/>
              <a:gd name="connsiteY64" fmla="*/ 3009900 h 6858000"/>
              <a:gd name="connsiteX65" fmla="*/ 4577806 w 4693698"/>
              <a:gd name="connsiteY65" fmla="*/ 3046412 h 6858000"/>
              <a:gd name="connsiteX66" fmla="*/ 4597961 w 4693698"/>
              <a:gd name="connsiteY66" fmla="*/ 3084512 h 6858000"/>
              <a:gd name="connsiteX67" fmla="*/ 4618116 w 4693698"/>
              <a:gd name="connsiteY67" fmla="*/ 3121025 h 6858000"/>
              <a:gd name="connsiteX68" fmla="*/ 4638271 w 4693698"/>
              <a:gd name="connsiteY68" fmla="*/ 3160712 h 6858000"/>
              <a:gd name="connsiteX69" fmla="*/ 4655067 w 4693698"/>
              <a:gd name="connsiteY69" fmla="*/ 3201987 h 6858000"/>
              <a:gd name="connsiteX70" fmla="*/ 4670184 w 4693698"/>
              <a:gd name="connsiteY70" fmla="*/ 3248025 h 6858000"/>
              <a:gd name="connsiteX71" fmla="*/ 4681941 w 4693698"/>
              <a:gd name="connsiteY71" fmla="*/ 3300412 h 6858000"/>
              <a:gd name="connsiteX72" fmla="*/ 4690339 w 4693698"/>
              <a:gd name="connsiteY72" fmla="*/ 3360737 h 6858000"/>
              <a:gd name="connsiteX73" fmla="*/ 4693698 w 4693698"/>
              <a:gd name="connsiteY73" fmla="*/ 3427412 h 6858000"/>
              <a:gd name="connsiteX74" fmla="*/ 4690339 w 4693698"/>
              <a:gd name="connsiteY74" fmla="*/ 3497262 h 6858000"/>
              <a:gd name="connsiteX75" fmla="*/ 4681941 w 4693698"/>
              <a:gd name="connsiteY75" fmla="*/ 3557587 h 6858000"/>
              <a:gd name="connsiteX76" fmla="*/ 4670184 w 4693698"/>
              <a:gd name="connsiteY76" fmla="*/ 3609975 h 6858000"/>
              <a:gd name="connsiteX77" fmla="*/ 4655067 w 4693698"/>
              <a:gd name="connsiteY77" fmla="*/ 3656012 h 6858000"/>
              <a:gd name="connsiteX78" fmla="*/ 4638271 w 4693698"/>
              <a:gd name="connsiteY78" fmla="*/ 3697287 h 6858000"/>
              <a:gd name="connsiteX79" fmla="*/ 4618116 w 4693698"/>
              <a:gd name="connsiteY79" fmla="*/ 3736975 h 6858000"/>
              <a:gd name="connsiteX80" fmla="*/ 4577806 w 4693698"/>
              <a:gd name="connsiteY80" fmla="*/ 3811587 h 6858000"/>
              <a:gd name="connsiteX81" fmla="*/ 4559330 w 4693698"/>
              <a:gd name="connsiteY81" fmla="*/ 3848100 h 6858000"/>
              <a:gd name="connsiteX82" fmla="*/ 4540854 w 4693698"/>
              <a:gd name="connsiteY82" fmla="*/ 3890962 h 6858000"/>
              <a:gd name="connsiteX83" fmla="*/ 4525739 w 4693698"/>
              <a:gd name="connsiteY83" fmla="*/ 3935412 h 6858000"/>
              <a:gd name="connsiteX84" fmla="*/ 4515661 w 4693698"/>
              <a:gd name="connsiteY84" fmla="*/ 3987800 h 6858000"/>
              <a:gd name="connsiteX85" fmla="*/ 4505583 w 4693698"/>
              <a:gd name="connsiteY85" fmla="*/ 4048125 h 6858000"/>
              <a:gd name="connsiteX86" fmla="*/ 4503903 w 4693698"/>
              <a:gd name="connsiteY86" fmla="*/ 4116387 h 6858000"/>
              <a:gd name="connsiteX87" fmla="*/ 4505583 w 4693698"/>
              <a:gd name="connsiteY87" fmla="*/ 4186237 h 6858000"/>
              <a:gd name="connsiteX88" fmla="*/ 4515661 w 4693698"/>
              <a:gd name="connsiteY88" fmla="*/ 4244975 h 6858000"/>
              <a:gd name="connsiteX89" fmla="*/ 4525739 w 4693698"/>
              <a:gd name="connsiteY89" fmla="*/ 4297362 h 6858000"/>
              <a:gd name="connsiteX90" fmla="*/ 4540854 w 4693698"/>
              <a:gd name="connsiteY90" fmla="*/ 4343400 h 6858000"/>
              <a:gd name="connsiteX91" fmla="*/ 4559330 w 4693698"/>
              <a:gd name="connsiteY91" fmla="*/ 4386262 h 6858000"/>
              <a:gd name="connsiteX92" fmla="*/ 4577806 w 4693698"/>
              <a:gd name="connsiteY92" fmla="*/ 4424362 h 6858000"/>
              <a:gd name="connsiteX93" fmla="*/ 4618116 w 4693698"/>
              <a:gd name="connsiteY93" fmla="*/ 4498975 h 6858000"/>
              <a:gd name="connsiteX94" fmla="*/ 4638271 w 4693698"/>
              <a:gd name="connsiteY94" fmla="*/ 4537075 h 6858000"/>
              <a:gd name="connsiteX95" fmla="*/ 4655067 w 4693698"/>
              <a:gd name="connsiteY95" fmla="*/ 4579937 h 6858000"/>
              <a:gd name="connsiteX96" fmla="*/ 4670184 w 4693698"/>
              <a:gd name="connsiteY96" fmla="*/ 4625975 h 6858000"/>
              <a:gd name="connsiteX97" fmla="*/ 4681941 w 4693698"/>
              <a:gd name="connsiteY97" fmla="*/ 4678362 h 6858000"/>
              <a:gd name="connsiteX98" fmla="*/ 4690339 w 4693698"/>
              <a:gd name="connsiteY98" fmla="*/ 4738687 h 6858000"/>
              <a:gd name="connsiteX99" fmla="*/ 4693698 w 4693698"/>
              <a:gd name="connsiteY99" fmla="*/ 4806950 h 6858000"/>
              <a:gd name="connsiteX100" fmla="*/ 4690339 w 4693698"/>
              <a:gd name="connsiteY100" fmla="*/ 4875212 h 6858000"/>
              <a:gd name="connsiteX101" fmla="*/ 4681941 w 4693698"/>
              <a:gd name="connsiteY101" fmla="*/ 4935537 h 6858000"/>
              <a:gd name="connsiteX102" fmla="*/ 4670184 w 4693698"/>
              <a:gd name="connsiteY102" fmla="*/ 4987925 h 6858000"/>
              <a:gd name="connsiteX103" fmla="*/ 4655067 w 4693698"/>
              <a:gd name="connsiteY103" fmla="*/ 5033962 h 6858000"/>
              <a:gd name="connsiteX104" fmla="*/ 4638271 w 4693698"/>
              <a:gd name="connsiteY104" fmla="*/ 5075237 h 6858000"/>
              <a:gd name="connsiteX105" fmla="*/ 4618116 w 4693698"/>
              <a:gd name="connsiteY105" fmla="*/ 5114925 h 6858000"/>
              <a:gd name="connsiteX106" fmla="*/ 4597961 w 4693698"/>
              <a:gd name="connsiteY106" fmla="*/ 5149850 h 6858000"/>
              <a:gd name="connsiteX107" fmla="*/ 4577806 w 4693698"/>
              <a:gd name="connsiteY107" fmla="*/ 5186362 h 6858000"/>
              <a:gd name="connsiteX108" fmla="*/ 4559330 w 4693698"/>
              <a:gd name="connsiteY108" fmla="*/ 5226050 h 6858000"/>
              <a:gd name="connsiteX109" fmla="*/ 4540854 w 4693698"/>
              <a:gd name="connsiteY109" fmla="*/ 5268912 h 6858000"/>
              <a:gd name="connsiteX110" fmla="*/ 4525739 w 4693698"/>
              <a:gd name="connsiteY110" fmla="*/ 5313362 h 6858000"/>
              <a:gd name="connsiteX111" fmla="*/ 4515661 w 4693698"/>
              <a:gd name="connsiteY111" fmla="*/ 5365750 h 6858000"/>
              <a:gd name="connsiteX112" fmla="*/ 4505583 w 4693698"/>
              <a:gd name="connsiteY112" fmla="*/ 5426075 h 6858000"/>
              <a:gd name="connsiteX113" fmla="*/ 4503903 w 4693698"/>
              <a:gd name="connsiteY113" fmla="*/ 5494337 h 6858000"/>
              <a:gd name="connsiteX114" fmla="*/ 4505583 w 4693698"/>
              <a:gd name="connsiteY114" fmla="*/ 5562600 h 6858000"/>
              <a:gd name="connsiteX115" fmla="*/ 4515661 w 4693698"/>
              <a:gd name="connsiteY115" fmla="*/ 5622925 h 6858000"/>
              <a:gd name="connsiteX116" fmla="*/ 4525739 w 4693698"/>
              <a:gd name="connsiteY116" fmla="*/ 5675312 h 6858000"/>
              <a:gd name="connsiteX117" fmla="*/ 4540854 w 4693698"/>
              <a:gd name="connsiteY117" fmla="*/ 5721350 h 6858000"/>
              <a:gd name="connsiteX118" fmla="*/ 4559330 w 4693698"/>
              <a:gd name="connsiteY118" fmla="*/ 5762625 h 6858000"/>
              <a:gd name="connsiteX119" fmla="*/ 4577806 w 4693698"/>
              <a:gd name="connsiteY119" fmla="*/ 5802312 h 6858000"/>
              <a:gd name="connsiteX120" fmla="*/ 4597961 w 4693698"/>
              <a:gd name="connsiteY120" fmla="*/ 5840412 h 6858000"/>
              <a:gd name="connsiteX121" fmla="*/ 4618116 w 4693698"/>
              <a:gd name="connsiteY121" fmla="*/ 5876925 h 6858000"/>
              <a:gd name="connsiteX122" fmla="*/ 4638271 w 4693698"/>
              <a:gd name="connsiteY122" fmla="*/ 5915025 h 6858000"/>
              <a:gd name="connsiteX123" fmla="*/ 4655067 w 4693698"/>
              <a:gd name="connsiteY123" fmla="*/ 5956300 h 6858000"/>
              <a:gd name="connsiteX124" fmla="*/ 4670184 w 4693698"/>
              <a:gd name="connsiteY124" fmla="*/ 6003925 h 6858000"/>
              <a:gd name="connsiteX125" fmla="*/ 4681941 w 4693698"/>
              <a:gd name="connsiteY125" fmla="*/ 6056312 h 6858000"/>
              <a:gd name="connsiteX126" fmla="*/ 4690339 w 4693698"/>
              <a:gd name="connsiteY126" fmla="*/ 6113462 h 6858000"/>
              <a:gd name="connsiteX127" fmla="*/ 4693698 w 4693698"/>
              <a:gd name="connsiteY127" fmla="*/ 6183312 h 6858000"/>
              <a:gd name="connsiteX128" fmla="*/ 4690339 w 4693698"/>
              <a:gd name="connsiteY128" fmla="*/ 6251575 h 6858000"/>
              <a:gd name="connsiteX129" fmla="*/ 4681941 w 4693698"/>
              <a:gd name="connsiteY129" fmla="*/ 6311900 h 6858000"/>
              <a:gd name="connsiteX130" fmla="*/ 4670184 w 4693698"/>
              <a:gd name="connsiteY130" fmla="*/ 6361112 h 6858000"/>
              <a:gd name="connsiteX131" fmla="*/ 4655067 w 4693698"/>
              <a:gd name="connsiteY131" fmla="*/ 6407150 h 6858000"/>
              <a:gd name="connsiteX132" fmla="*/ 4638271 w 4693698"/>
              <a:gd name="connsiteY132" fmla="*/ 6448425 h 6858000"/>
              <a:gd name="connsiteX133" fmla="*/ 4619796 w 4693698"/>
              <a:gd name="connsiteY133" fmla="*/ 6488112 h 6858000"/>
              <a:gd name="connsiteX134" fmla="*/ 4601320 w 4693698"/>
              <a:gd name="connsiteY134" fmla="*/ 6523037 h 6858000"/>
              <a:gd name="connsiteX135" fmla="*/ 4581165 w 4693698"/>
              <a:gd name="connsiteY135" fmla="*/ 6561137 h 6858000"/>
              <a:gd name="connsiteX136" fmla="*/ 4561010 w 4693698"/>
              <a:gd name="connsiteY136" fmla="*/ 6597650 h 6858000"/>
              <a:gd name="connsiteX137" fmla="*/ 4544214 w 4693698"/>
              <a:gd name="connsiteY137" fmla="*/ 6640512 h 6858000"/>
              <a:gd name="connsiteX138" fmla="*/ 4527418 w 4693698"/>
              <a:gd name="connsiteY138" fmla="*/ 6683375 h 6858000"/>
              <a:gd name="connsiteX139" fmla="*/ 4517340 w 4693698"/>
              <a:gd name="connsiteY139" fmla="*/ 6735762 h 6858000"/>
              <a:gd name="connsiteX140" fmla="*/ 4508943 w 4693698"/>
              <a:gd name="connsiteY140" fmla="*/ 6791325 h 6858000"/>
              <a:gd name="connsiteX141" fmla="*/ 4503903 w 4693698"/>
              <a:gd name="connsiteY141" fmla="*/ 6858000 h 6858000"/>
              <a:gd name="connsiteX142" fmla="*/ 1582057 w 4693698"/>
              <a:gd name="connsiteY142" fmla="*/ 6858000 h 6858000"/>
              <a:gd name="connsiteX143" fmla="*/ 420914 w 4693698"/>
              <a:gd name="connsiteY143" fmla="*/ 6858000 h 6858000"/>
              <a:gd name="connsiteX144" fmla="*/ 0 w 4693698"/>
              <a:gd name="connsiteY14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</a:cxnLst>
            <a:rect l="l" t="t" r="r" b="b"/>
            <a:pathLst>
              <a:path w="4693698" h="6858000">
                <a:moveTo>
                  <a:pt x="0" y="0"/>
                </a:moveTo>
                <a:lnTo>
                  <a:pt x="420914" y="0"/>
                </a:lnTo>
                <a:lnTo>
                  <a:pt x="1582057" y="0"/>
                </a:lnTo>
                <a:lnTo>
                  <a:pt x="4503903" y="0"/>
                </a:lnTo>
                <a:lnTo>
                  <a:pt x="4508943" y="66675"/>
                </a:lnTo>
                <a:lnTo>
                  <a:pt x="4517340" y="122237"/>
                </a:lnTo>
                <a:lnTo>
                  <a:pt x="4527418" y="174625"/>
                </a:lnTo>
                <a:lnTo>
                  <a:pt x="4544214" y="217487"/>
                </a:lnTo>
                <a:lnTo>
                  <a:pt x="4561010" y="260350"/>
                </a:lnTo>
                <a:lnTo>
                  <a:pt x="4581165" y="296862"/>
                </a:lnTo>
                <a:lnTo>
                  <a:pt x="4601320" y="334962"/>
                </a:lnTo>
                <a:lnTo>
                  <a:pt x="4619796" y="369887"/>
                </a:lnTo>
                <a:lnTo>
                  <a:pt x="4638271" y="409575"/>
                </a:lnTo>
                <a:lnTo>
                  <a:pt x="4655067" y="450850"/>
                </a:lnTo>
                <a:lnTo>
                  <a:pt x="4670184" y="496887"/>
                </a:lnTo>
                <a:lnTo>
                  <a:pt x="4681941" y="546100"/>
                </a:lnTo>
                <a:lnTo>
                  <a:pt x="4690339" y="606425"/>
                </a:lnTo>
                <a:lnTo>
                  <a:pt x="4693698" y="673100"/>
                </a:lnTo>
                <a:lnTo>
                  <a:pt x="4690339" y="744537"/>
                </a:lnTo>
                <a:lnTo>
                  <a:pt x="4681941" y="801687"/>
                </a:lnTo>
                <a:lnTo>
                  <a:pt x="4670184" y="854075"/>
                </a:lnTo>
                <a:lnTo>
                  <a:pt x="4655067" y="901700"/>
                </a:lnTo>
                <a:lnTo>
                  <a:pt x="4638271" y="942975"/>
                </a:lnTo>
                <a:lnTo>
                  <a:pt x="4618116" y="981075"/>
                </a:lnTo>
                <a:lnTo>
                  <a:pt x="4597961" y="1017587"/>
                </a:lnTo>
                <a:lnTo>
                  <a:pt x="4577806" y="1055687"/>
                </a:lnTo>
                <a:lnTo>
                  <a:pt x="4559330" y="1095375"/>
                </a:lnTo>
                <a:lnTo>
                  <a:pt x="4540854" y="1136650"/>
                </a:lnTo>
                <a:lnTo>
                  <a:pt x="4525739" y="1182687"/>
                </a:lnTo>
                <a:lnTo>
                  <a:pt x="4515661" y="1235075"/>
                </a:lnTo>
                <a:lnTo>
                  <a:pt x="4505583" y="1295400"/>
                </a:lnTo>
                <a:lnTo>
                  <a:pt x="4503903" y="1363662"/>
                </a:lnTo>
                <a:lnTo>
                  <a:pt x="4505583" y="1431925"/>
                </a:lnTo>
                <a:lnTo>
                  <a:pt x="4515661" y="1492250"/>
                </a:lnTo>
                <a:lnTo>
                  <a:pt x="4525739" y="1544637"/>
                </a:lnTo>
                <a:lnTo>
                  <a:pt x="4540854" y="1589087"/>
                </a:lnTo>
                <a:lnTo>
                  <a:pt x="4559330" y="1631950"/>
                </a:lnTo>
                <a:lnTo>
                  <a:pt x="4577806" y="1671637"/>
                </a:lnTo>
                <a:lnTo>
                  <a:pt x="4597961" y="1708150"/>
                </a:lnTo>
                <a:lnTo>
                  <a:pt x="4618116" y="1743075"/>
                </a:lnTo>
                <a:lnTo>
                  <a:pt x="4638271" y="1782762"/>
                </a:lnTo>
                <a:lnTo>
                  <a:pt x="4655067" y="1824037"/>
                </a:lnTo>
                <a:lnTo>
                  <a:pt x="4670184" y="1870075"/>
                </a:lnTo>
                <a:lnTo>
                  <a:pt x="4681941" y="1922462"/>
                </a:lnTo>
                <a:lnTo>
                  <a:pt x="4690339" y="1982787"/>
                </a:lnTo>
                <a:lnTo>
                  <a:pt x="4693698" y="2051050"/>
                </a:lnTo>
                <a:lnTo>
                  <a:pt x="4690339" y="2119312"/>
                </a:lnTo>
                <a:lnTo>
                  <a:pt x="4681941" y="2179637"/>
                </a:lnTo>
                <a:lnTo>
                  <a:pt x="4670184" y="2232025"/>
                </a:lnTo>
                <a:lnTo>
                  <a:pt x="4655067" y="2278062"/>
                </a:lnTo>
                <a:lnTo>
                  <a:pt x="4638271" y="2319337"/>
                </a:lnTo>
                <a:lnTo>
                  <a:pt x="4618116" y="2359025"/>
                </a:lnTo>
                <a:lnTo>
                  <a:pt x="4597961" y="2395537"/>
                </a:lnTo>
                <a:lnTo>
                  <a:pt x="4577806" y="2433637"/>
                </a:lnTo>
                <a:lnTo>
                  <a:pt x="4559330" y="2471737"/>
                </a:lnTo>
                <a:lnTo>
                  <a:pt x="4540854" y="2513012"/>
                </a:lnTo>
                <a:lnTo>
                  <a:pt x="4525739" y="2560637"/>
                </a:lnTo>
                <a:lnTo>
                  <a:pt x="4515661" y="2613025"/>
                </a:lnTo>
                <a:lnTo>
                  <a:pt x="4505583" y="2671762"/>
                </a:lnTo>
                <a:lnTo>
                  <a:pt x="4503903" y="2741612"/>
                </a:lnTo>
                <a:lnTo>
                  <a:pt x="4505583" y="2809875"/>
                </a:lnTo>
                <a:lnTo>
                  <a:pt x="4515661" y="2868612"/>
                </a:lnTo>
                <a:lnTo>
                  <a:pt x="4525739" y="2922587"/>
                </a:lnTo>
                <a:lnTo>
                  <a:pt x="4540854" y="2967037"/>
                </a:lnTo>
                <a:lnTo>
                  <a:pt x="4559330" y="3009900"/>
                </a:lnTo>
                <a:lnTo>
                  <a:pt x="4577806" y="3046412"/>
                </a:lnTo>
                <a:lnTo>
                  <a:pt x="4597961" y="3084512"/>
                </a:lnTo>
                <a:lnTo>
                  <a:pt x="4618116" y="3121025"/>
                </a:lnTo>
                <a:lnTo>
                  <a:pt x="4638271" y="3160712"/>
                </a:lnTo>
                <a:lnTo>
                  <a:pt x="4655067" y="3201987"/>
                </a:lnTo>
                <a:lnTo>
                  <a:pt x="4670184" y="3248025"/>
                </a:lnTo>
                <a:lnTo>
                  <a:pt x="4681941" y="3300412"/>
                </a:lnTo>
                <a:lnTo>
                  <a:pt x="4690339" y="3360737"/>
                </a:lnTo>
                <a:lnTo>
                  <a:pt x="4693698" y="3427412"/>
                </a:lnTo>
                <a:lnTo>
                  <a:pt x="4690339" y="3497262"/>
                </a:lnTo>
                <a:lnTo>
                  <a:pt x="4681941" y="3557587"/>
                </a:lnTo>
                <a:lnTo>
                  <a:pt x="4670184" y="3609975"/>
                </a:lnTo>
                <a:lnTo>
                  <a:pt x="4655067" y="3656012"/>
                </a:lnTo>
                <a:lnTo>
                  <a:pt x="4638271" y="3697287"/>
                </a:lnTo>
                <a:lnTo>
                  <a:pt x="4618116" y="3736975"/>
                </a:lnTo>
                <a:lnTo>
                  <a:pt x="4577806" y="3811587"/>
                </a:lnTo>
                <a:lnTo>
                  <a:pt x="4559330" y="3848100"/>
                </a:lnTo>
                <a:lnTo>
                  <a:pt x="4540854" y="3890962"/>
                </a:lnTo>
                <a:lnTo>
                  <a:pt x="4525739" y="3935412"/>
                </a:lnTo>
                <a:lnTo>
                  <a:pt x="4515661" y="3987800"/>
                </a:lnTo>
                <a:lnTo>
                  <a:pt x="4505583" y="4048125"/>
                </a:lnTo>
                <a:lnTo>
                  <a:pt x="4503903" y="4116387"/>
                </a:lnTo>
                <a:lnTo>
                  <a:pt x="4505583" y="4186237"/>
                </a:lnTo>
                <a:lnTo>
                  <a:pt x="4515661" y="4244975"/>
                </a:lnTo>
                <a:lnTo>
                  <a:pt x="4525739" y="4297362"/>
                </a:lnTo>
                <a:lnTo>
                  <a:pt x="4540854" y="4343400"/>
                </a:lnTo>
                <a:lnTo>
                  <a:pt x="4559330" y="4386262"/>
                </a:lnTo>
                <a:lnTo>
                  <a:pt x="4577806" y="4424362"/>
                </a:lnTo>
                <a:lnTo>
                  <a:pt x="4618116" y="4498975"/>
                </a:lnTo>
                <a:lnTo>
                  <a:pt x="4638271" y="4537075"/>
                </a:lnTo>
                <a:lnTo>
                  <a:pt x="4655067" y="4579937"/>
                </a:lnTo>
                <a:lnTo>
                  <a:pt x="4670184" y="4625975"/>
                </a:lnTo>
                <a:lnTo>
                  <a:pt x="4681941" y="4678362"/>
                </a:lnTo>
                <a:lnTo>
                  <a:pt x="4690339" y="4738687"/>
                </a:lnTo>
                <a:lnTo>
                  <a:pt x="4693698" y="4806950"/>
                </a:lnTo>
                <a:lnTo>
                  <a:pt x="4690339" y="4875212"/>
                </a:lnTo>
                <a:lnTo>
                  <a:pt x="4681941" y="4935537"/>
                </a:lnTo>
                <a:lnTo>
                  <a:pt x="4670184" y="4987925"/>
                </a:lnTo>
                <a:lnTo>
                  <a:pt x="4655067" y="5033962"/>
                </a:lnTo>
                <a:lnTo>
                  <a:pt x="4638271" y="5075237"/>
                </a:lnTo>
                <a:lnTo>
                  <a:pt x="4618116" y="5114925"/>
                </a:lnTo>
                <a:lnTo>
                  <a:pt x="4597961" y="5149850"/>
                </a:lnTo>
                <a:lnTo>
                  <a:pt x="4577806" y="5186362"/>
                </a:lnTo>
                <a:lnTo>
                  <a:pt x="4559330" y="5226050"/>
                </a:lnTo>
                <a:lnTo>
                  <a:pt x="4540854" y="5268912"/>
                </a:lnTo>
                <a:lnTo>
                  <a:pt x="4525739" y="5313362"/>
                </a:lnTo>
                <a:lnTo>
                  <a:pt x="4515661" y="5365750"/>
                </a:lnTo>
                <a:lnTo>
                  <a:pt x="4505583" y="5426075"/>
                </a:lnTo>
                <a:lnTo>
                  <a:pt x="4503903" y="5494337"/>
                </a:lnTo>
                <a:lnTo>
                  <a:pt x="4505583" y="5562600"/>
                </a:lnTo>
                <a:lnTo>
                  <a:pt x="4515661" y="5622925"/>
                </a:lnTo>
                <a:lnTo>
                  <a:pt x="4525739" y="5675312"/>
                </a:lnTo>
                <a:lnTo>
                  <a:pt x="4540854" y="5721350"/>
                </a:lnTo>
                <a:lnTo>
                  <a:pt x="4559330" y="5762625"/>
                </a:lnTo>
                <a:lnTo>
                  <a:pt x="4577806" y="5802312"/>
                </a:lnTo>
                <a:lnTo>
                  <a:pt x="4597961" y="5840412"/>
                </a:lnTo>
                <a:lnTo>
                  <a:pt x="4618116" y="5876925"/>
                </a:lnTo>
                <a:lnTo>
                  <a:pt x="4638271" y="5915025"/>
                </a:lnTo>
                <a:lnTo>
                  <a:pt x="4655067" y="5956300"/>
                </a:lnTo>
                <a:lnTo>
                  <a:pt x="4670184" y="6003925"/>
                </a:lnTo>
                <a:lnTo>
                  <a:pt x="4681941" y="6056312"/>
                </a:lnTo>
                <a:lnTo>
                  <a:pt x="4690339" y="6113462"/>
                </a:lnTo>
                <a:lnTo>
                  <a:pt x="4693698" y="6183312"/>
                </a:lnTo>
                <a:lnTo>
                  <a:pt x="4690339" y="6251575"/>
                </a:lnTo>
                <a:lnTo>
                  <a:pt x="4681941" y="6311900"/>
                </a:lnTo>
                <a:lnTo>
                  <a:pt x="4670184" y="6361112"/>
                </a:lnTo>
                <a:lnTo>
                  <a:pt x="4655067" y="6407150"/>
                </a:lnTo>
                <a:lnTo>
                  <a:pt x="4638271" y="6448425"/>
                </a:lnTo>
                <a:lnTo>
                  <a:pt x="4619796" y="6488112"/>
                </a:lnTo>
                <a:lnTo>
                  <a:pt x="4601320" y="6523037"/>
                </a:lnTo>
                <a:lnTo>
                  <a:pt x="4581165" y="6561137"/>
                </a:lnTo>
                <a:lnTo>
                  <a:pt x="4561010" y="6597650"/>
                </a:lnTo>
                <a:lnTo>
                  <a:pt x="4544214" y="6640512"/>
                </a:lnTo>
                <a:lnTo>
                  <a:pt x="4527418" y="6683375"/>
                </a:lnTo>
                <a:lnTo>
                  <a:pt x="4517340" y="6735762"/>
                </a:lnTo>
                <a:lnTo>
                  <a:pt x="4508943" y="6791325"/>
                </a:lnTo>
                <a:lnTo>
                  <a:pt x="4503903" y="6858000"/>
                </a:lnTo>
                <a:lnTo>
                  <a:pt x="1582057" y="6858000"/>
                </a:lnTo>
                <a:lnTo>
                  <a:pt x="420914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1"/>
          </a:solidFill>
          <a:ln w="0">
            <a:noFill/>
            <a:prstDash val="solid"/>
            <a:round/>
            <a:headEnd/>
            <a:tailEnd/>
          </a:ln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78" name="Freeform: Shape 77">
            <a:extLst>
              <a:ext uri="{FF2B5EF4-FFF2-40B4-BE49-F238E27FC236}">
                <a16:creationId xmlns:a16="http://schemas.microsoft.com/office/drawing/2014/main" id="{4B9FAFB2-BEB5-4848-8018-BCAD99E2E1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4838076" cy="6858000"/>
          </a:xfrm>
          <a:custGeom>
            <a:avLst/>
            <a:gdLst>
              <a:gd name="connsiteX0" fmla="*/ 4838076 w 4838076"/>
              <a:gd name="connsiteY0" fmla="*/ 0 h 6858000"/>
              <a:gd name="connsiteX1" fmla="*/ 4417162 w 4838076"/>
              <a:gd name="connsiteY1" fmla="*/ 0 h 6858000"/>
              <a:gd name="connsiteX2" fmla="*/ 3459219 w 4838076"/>
              <a:gd name="connsiteY2" fmla="*/ 0 h 6858000"/>
              <a:gd name="connsiteX3" fmla="*/ 334174 w 4838076"/>
              <a:gd name="connsiteY3" fmla="*/ 0 h 6858000"/>
              <a:gd name="connsiteX4" fmla="*/ 334173 w 4838076"/>
              <a:gd name="connsiteY4" fmla="*/ 0 h 6858000"/>
              <a:gd name="connsiteX5" fmla="*/ 189795 w 4838076"/>
              <a:gd name="connsiteY5" fmla="*/ 0 h 6858000"/>
              <a:gd name="connsiteX6" fmla="*/ 184756 w 4838076"/>
              <a:gd name="connsiteY6" fmla="*/ 66675 h 6858000"/>
              <a:gd name="connsiteX7" fmla="*/ 176358 w 4838076"/>
              <a:gd name="connsiteY7" fmla="*/ 122237 h 6858000"/>
              <a:gd name="connsiteX8" fmla="*/ 166281 w 4838076"/>
              <a:gd name="connsiteY8" fmla="*/ 174625 h 6858000"/>
              <a:gd name="connsiteX9" fmla="*/ 149485 w 4838076"/>
              <a:gd name="connsiteY9" fmla="*/ 217487 h 6858000"/>
              <a:gd name="connsiteX10" fmla="*/ 132689 w 4838076"/>
              <a:gd name="connsiteY10" fmla="*/ 260350 h 6858000"/>
              <a:gd name="connsiteX11" fmla="*/ 112534 w 4838076"/>
              <a:gd name="connsiteY11" fmla="*/ 296862 h 6858000"/>
              <a:gd name="connsiteX12" fmla="*/ 92379 w 4838076"/>
              <a:gd name="connsiteY12" fmla="*/ 334962 h 6858000"/>
              <a:gd name="connsiteX13" fmla="*/ 73903 w 4838076"/>
              <a:gd name="connsiteY13" fmla="*/ 369887 h 6858000"/>
              <a:gd name="connsiteX14" fmla="*/ 55427 w 4838076"/>
              <a:gd name="connsiteY14" fmla="*/ 409575 h 6858000"/>
              <a:gd name="connsiteX15" fmla="*/ 38632 w 4838076"/>
              <a:gd name="connsiteY15" fmla="*/ 450850 h 6858000"/>
              <a:gd name="connsiteX16" fmla="*/ 23515 w 4838076"/>
              <a:gd name="connsiteY16" fmla="*/ 496887 h 6858000"/>
              <a:gd name="connsiteX17" fmla="*/ 11758 w 4838076"/>
              <a:gd name="connsiteY17" fmla="*/ 546100 h 6858000"/>
              <a:gd name="connsiteX18" fmla="*/ 3359 w 4838076"/>
              <a:gd name="connsiteY18" fmla="*/ 606425 h 6858000"/>
              <a:gd name="connsiteX19" fmla="*/ 0 w 4838076"/>
              <a:gd name="connsiteY19" fmla="*/ 673100 h 6858000"/>
              <a:gd name="connsiteX20" fmla="*/ 3359 w 4838076"/>
              <a:gd name="connsiteY20" fmla="*/ 744537 h 6858000"/>
              <a:gd name="connsiteX21" fmla="*/ 11758 w 4838076"/>
              <a:gd name="connsiteY21" fmla="*/ 801687 h 6858000"/>
              <a:gd name="connsiteX22" fmla="*/ 23515 w 4838076"/>
              <a:gd name="connsiteY22" fmla="*/ 854075 h 6858000"/>
              <a:gd name="connsiteX23" fmla="*/ 38632 w 4838076"/>
              <a:gd name="connsiteY23" fmla="*/ 901700 h 6858000"/>
              <a:gd name="connsiteX24" fmla="*/ 55427 w 4838076"/>
              <a:gd name="connsiteY24" fmla="*/ 942975 h 6858000"/>
              <a:gd name="connsiteX25" fmla="*/ 75583 w 4838076"/>
              <a:gd name="connsiteY25" fmla="*/ 981075 h 6858000"/>
              <a:gd name="connsiteX26" fmla="*/ 95738 w 4838076"/>
              <a:gd name="connsiteY26" fmla="*/ 1017587 h 6858000"/>
              <a:gd name="connsiteX27" fmla="*/ 115893 w 4838076"/>
              <a:gd name="connsiteY27" fmla="*/ 1055687 h 6858000"/>
              <a:gd name="connsiteX28" fmla="*/ 134368 w 4838076"/>
              <a:gd name="connsiteY28" fmla="*/ 1095375 h 6858000"/>
              <a:gd name="connsiteX29" fmla="*/ 152844 w 4838076"/>
              <a:gd name="connsiteY29" fmla="*/ 1136650 h 6858000"/>
              <a:gd name="connsiteX30" fmla="*/ 167960 w 4838076"/>
              <a:gd name="connsiteY30" fmla="*/ 1182687 h 6858000"/>
              <a:gd name="connsiteX31" fmla="*/ 178038 w 4838076"/>
              <a:gd name="connsiteY31" fmla="*/ 1235075 h 6858000"/>
              <a:gd name="connsiteX32" fmla="*/ 188115 w 4838076"/>
              <a:gd name="connsiteY32" fmla="*/ 1295400 h 6858000"/>
              <a:gd name="connsiteX33" fmla="*/ 189795 w 4838076"/>
              <a:gd name="connsiteY33" fmla="*/ 1363662 h 6858000"/>
              <a:gd name="connsiteX34" fmla="*/ 188115 w 4838076"/>
              <a:gd name="connsiteY34" fmla="*/ 1431925 h 6858000"/>
              <a:gd name="connsiteX35" fmla="*/ 178038 w 4838076"/>
              <a:gd name="connsiteY35" fmla="*/ 1492250 h 6858000"/>
              <a:gd name="connsiteX36" fmla="*/ 167960 w 4838076"/>
              <a:gd name="connsiteY36" fmla="*/ 1544637 h 6858000"/>
              <a:gd name="connsiteX37" fmla="*/ 152844 w 4838076"/>
              <a:gd name="connsiteY37" fmla="*/ 1589087 h 6858000"/>
              <a:gd name="connsiteX38" fmla="*/ 134368 w 4838076"/>
              <a:gd name="connsiteY38" fmla="*/ 1631950 h 6858000"/>
              <a:gd name="connsiteX39" fmla="*/ 115893 w 4838076"/>
              <a:gd name="connsiteY39" fmla="*/ 1671637 h 6858000"/>
              <a:gd name="connsiteX40" fmla="*/ 95738 w 4838076"/>
              <a:gd name="connsiteY40" fmla="*/ 1708150 h 6858000"/>
              <a:gd name="connsiteX41" fmla="*/ 75583 w 4838076"/>
              <a:gd name="connsiteY41" fmla="*/ 1743075 h 6858000"/>
              <a:gd name="connsiteX42" fmla="*/ 55427 w 4838076"/>
              <a:gd name="connsiteY42" fmla="*/ 1782762 h 6858000"/>
              <a:gd name="connsiteX43" fmla="*/ 38632 w 4838076"/>
              <a:gd name="connsiteY43" fmla="*/ 1824037 h 6858000"/>
              <a:gd name="connsiteX44" fmla="*/ 23515 w 4838076"/>
              <a:gd name="connsiteY44" fmla="*/ 1870075 h 6858000"/>
              <a:gd name="connsiteX45" fmla="*/ 11758 w 4838076"/>
              <a:gd name="connsiteY45" fmla="*/ 1922462 h 6858000"/>
              <a:gd name="connsiteX46" fmla="*/ 3359 w 4838076"/>
              <a:gd name="connsiteY46" fmla="*/ 1982787 h 6858000"/>
              <a:gd name="connsiteX47" fmla="*/ 0 w 4838076"/>
              <a:gd name="connsiteY47" fmla="*/ 2051050 h 6858000"/>
              <a:gd name="connsiteX48" fmla="*/ 3359 w 4838076"/>
              <a:gd name="connsiteY48" fmla="*/ 2119312 h 6858000"/>
              <a:gd name="connsiteX49" fmla="*/ 11758 w 4838076"/>
              <a:gd name="connsiteY49" fmla="*/ 2179637 h 6858000"/>
              <a:gd name="connsiteX50" fmla="*/ 23515 w 4838076"/>
              <a:gd name="connsiteY50" fmla="*/ 2232025 h 6858000"/>
              <a:gd name="connsiteX51" fmla="*/ 38632 w 4838076"/>
              <a:gd name="connsiteY51" fmla="*/ 2278062 h 6858000"/>
              <a:gd name="connsiteX52" fmla="*/ 55427 w 4838076"/>
              <a:gd name="connsiteY52" fmla="*/ 2319337 h 6858000"/>
              <a:gd name="connsiteX53" fmla="*/ 75583 w 4838076"/>
              <a:gd name="connsiteY53" fmla="*/ 2359025 h 6858000"/>
              <a:gd name="connsiteX54" fmla="*/ 95738 w 4838076"/>
              <a:gd name="connsiteY54" fmla="*/ 2395537 h 6858000"/>
              <a:gd name="connsiteX55" fmla="*/ 115893 w 4838076"/>
              <a:gd name="connsiteY55" fmla="*/ 2433637 h 6858000"/>
              <a:gd name="connsiteX56" fmla="*/ 134368 w 4838076"/>
              <a:gd name="connsiteY56" fmla="*/ 2471737 h 6858000"/>
              <a:gd name="connsiteX57" fmla="*/ 152844 w 4838076"/>
              <a:gd name="connsiteY57" fmla="*/ 2513012 h 6858000"/>
              <a:gd name="connsiteX58" fmla="*/ 167960 w 4838076"/>
              <a:gd name="connsiteY58" fmla="*/ 2560637 h 6858000"/>
              <a:gd name="connsiteX59" fmla="*/ 178038 w 4838076"/>
              <a:gd name="connsiteY59" fmla="*/ 2613025 h 6858000"/>
              <a:gd name="connsiteX60" fmla="*/ 188115 w 4838076"/>
              <a:gd name="connsiteY60" fmla="*/ 2671762 h 6858000"/>
              <a:gd name="connsiteX61" fmla="*/ 189795 w 4838076"/>
              <a:gd name="connsiteY61" fmla="*/ 2741612 h 6858000"/>
              <a:gd name="connsiteX62" fmla="*/ 188115 w 4838076"/>
              <a:gd name="connsiteY62" fmla="*/ 2809875 h 6858000"/>
              <a:gd name="connsiteX63" fmla="*/ 178038 w 4838076"/>
              <a:gd name="connsiteY63" fmla="*/ 2868612 h 6858000"/>
              <a:gd name="connsiteX64" fmla="*/ 167960 w 4838076"/>
              <a:gd name="connsiteY64" fmla="*/ 2922587 h 6858000"/>
              <a:gd name="connsiteX65" fmla="*/ 152844 w 4838076"/>
              <a:gd name="connsiteY65" fmla="*/ 2967037 h 6858000"/>
              <a:gd name="connsiteX66" fmla="*/ 134368 w 4838076"/>
              <a:gd name="connsiteY66" fmla="*/ 3009900 h 6858000"/>
              <a:gd name="connsiteX67" fmla="*/ 115893 w 4838076"/>
              <a:gd name="connsiteY67" fmla="*/ 3046412 h 6858000"/>
              <a:gd name="connsiteX68" fmla="*/ 95738 w 4838076"/>
              <a:gd name="connsiteY68" fmla="*/ 3084512 h 6858000"/>
              <a:gd name="connsiteX69" fmla="*/ 75583 w 4838076"/>
              <a:gd name="connsiteY69" fmla="*/ 3121025 h 6858000"/>
              <a:gd name="connsiteX70" fmla="*/ 55427 w 4838076"/>
              <a:gd name="connsiteY70" fmla="*/ 3160712 h 6858000"/>
              <a:gd name="connsiteX71" fmla="*/ 38632 w 4838076"/>
              <a:gd name="connsiteY71" fmla="*/ 3201987 h 6858000"/>
              <a:gd name="connsiteX72" fmla="*/ 23515 w 4838076"/>
              <a:gd name="connsiteY72" fmla="*/ 3248025 h 6858000"/>
              <a:gd name="connsiteX73" fmla="*/ 11758 w 4838076"/>
              <a:gd name="connsiteY73" fmla="*/ 3300412 h 6858000"/>
              <a:gd name="connsiteX74" fmla="*/ 3359 w 4838076"/>
              <a:gd name="connsiteY74" fmla="*/ 3360737 h 6858000"/>
              <a:gd name="connsiteX75" fmla="*/ 0 w 4838076"/>
              <a:gd name="connsiteY75" fmla="*/ 3427412 h 6858000"/>
              <a:gd name="connsiteX76" fmla="*/ 3359 w 4838076"/>
              <a:gd name="connsiteY76" fmla="*/ 3497262 h 6858000"/>
              <a:gd name="connsiteX77" fmla="*/ 11758 w 4838076"/>
              <a:gd name="connsiteY77" fmla="*/ 3557587 h 6858000"/>
              <a:gd name="connsiteX78" fmla="*/ 23515 w 4838076"/>
              <a:gd name="connsiteY78" fmla="*/ 3609975 h 6858000"/>
              <a:gd name="connsiteX79" fmla="*/ 38632 w 4838076"/>
              <a:gd name="connsiteY79" fmla="*/ 3656012 h 6858000"/>
              <a:gd name="connsiteX80" fmla="*/ 55427 w 4838076"/>
              <a:gd name="connsiteY80" fmla="*/ 3697287 h 6858000"/>
              <a:gd name="connsiteX81" fmla="*/ 75583 w 4838076"/>
              <a:gd name="connsiteY81" fmla="*/ 3736975 h 6858000"/>
              <a:gd name="connsiteX82" fmla="*/ 115893 w 4838076"/>
              <a:gd name="connsiteY82" fmla="*/ 3811587 h 6858000"/>
              <a:gd name="connsiteX83" fmla="*/ 134368 w 4838076"/>
              <a:gd name="connsiteY83" fmla="*/ 3848100 h 6858000"/>
              <a:gd name="connsiteX84" fmla="*/ 152844 w 4838076"/>
              <a:gd name="connsiteY84" fmla="*/ 3890962 h 6858000"/>
              <a:gd name="connsiteX85" fmla="*/ 167960 w 4838076"/>
              <a:gd name="connsiteY85" fmla="*/ 3935412 h 6858000"/>
              <a:gd name="connsiteX86" fmla="*/ 178038 w 4838076"/>
              <a:gd name="connsiteY86" fmla="*/ 3987800 h 6858000"/>
              <a:gd name="connsiteX87" fmla="*/ 188115 w 4838076"/>
              <a:gd name="connsiteY87" fmla="*/ 4048125 h 6858000"/>
              <a:gd name="connsiteX88" fmla="*/ 189795 w 4838076"/>
              <a:gd name="connsiteY88" fmla="*/ 4116387 h 6858000"/>
              <a:gd name="connsiteX89" fmla="*/ 188115 w 4838076"/>
              <a:gd name="connsiteY89" fmla="*/ 4186237 h 6858000"/>
              <a:gd name="connsiteX90" fmla="*/ 178038 w 4838076"/>
              <a:gd name="connsiteY90" fmla="*/ 4244975 h 6858000"/>
              <a:gd name="connsiteX91" fmla="*/ 167960 w 4838076"/>
              <a:gd name="connsiteY91" fmla="*/ 4297362 h 6858000"/>
              <a:gd name="connsiteX92" fmla="*/ 152844 w 4838076"/>
              <a:gd name="connsiteY92" fmla="*/ 4343400 h 6858000"/>
              <a:gd name="connsiteX93" fmla="*/ 134368 w 4838076"/>
              <a:gd name="connsiteY93" fmla="*/ 4386262 h 6858000"/>
              <a:gd name="connsiteX94" fmla="*/ 115893 w 4838076"/>
              <a:gd name="connsiteY94" fmla="*/ 4424362 h 6858000"/>
              <a:gd name="connsiteX95" fmla="*/ 75583 w 4838076"/>
              <a:gd name="connsiteY95" fmla="*/ 4498975 h 6858000"/>
              <a:gd name="connsiteX96" fmla="*/ 55427 w 4838076"/>
              <a:gd name="connsiteY96" fmla="*/ 4537075 h 6858000"/>
              <a:gd name="connsiteX97" fmla="*/ 38632 w 4838076"/>
              <a:gd name="connsiteY97" fmla="*/ 4579937 h 6858000"/>
              <a:gd name="connsiteX98" fmla="*/ 23515 w 4838076"/>
              <a:gd name="connsiteY98" fmla="*/ 4625975 h 6858000"/>
              <a:gd name="connsiteX99" fmla="*/ 11758 w 4838076"/>
              <a:gd name="connsiteY99" fmla="*/ 4678362 h 6858000"/>
              <a:gd name="connsiteX100" fmla="*/ 3359 w 4838076"/>
              <a:gd name="connsiteY100" fmla="*/ 4738687 h 6858000"/>
              <a:gd name="connsiteX101" fmla="*/ 0 w 4838076"/>
              <a:gd name="connsiteY101" fmla="*/ 4806950 h 6858000"/>
              <a:gd name="connsiteX102" fmla="*/ 3359 w 4838076"/>
              <a:gd name="connsiteY102" fmla="*/ 4875212 h 6858000"/>
              <a:gd name="connsiteX103" fmla="*/ 11758 w 4838076"/>
              <a:gd name="connsiteY103" fmla="*/ 4935537 h 6858000"/>
              <a:gd name="connsiteX104" fmla="*/ 23515 w 4838076"/>
              <a:gd name="connsiteY104" fmla="*/ 4987925 h 6858000"/>
              <a:gd name="connsiteX105" fmla="*/ 38632 w 4838076"/>
              <a:gd name="connsiteY105" fmla="*/ 5033962 h 6858000"/>
              <a:gd name="connsiteX106" fmla="*/ 55427 w 4838076"/>
              <a:gd name="connsiteY106" fmla="*/ 5075237 h 6858000"/>
              <a:gd name="connsiteX107" fmla="*/ 75583 w 4838076"/>
              <a:gd name="connsiteY107" fmla="*/ 5114925 h 6858000"/>
              <a:gd name="connsiteX108" fmla="*/ 95738 w 4838076"/>
              <a:gd name="connsiteY108" fmla="*/ 5149850 h 6858000"/>
              <a:gd name="connsiteX109" fmla="*/ 115893 w 4838076"/>
              <a:gd name="connsiteY109" fmla="*/ 5186362 h 6858000"/>
              <a:gd name="connsiteX110" fmla="*/ 134368 w 4838076"/>
              <a:gd name="connsiteY110" fmla="*/ 5226050 h 6858000"/>
              <a:gd name="connsiteX111" fmla="*/ 152844 w 4838076"/>
              <a:gd name="connsiteY111" fmla="*/ 5268912 h 6858000"/>
              <a:gd name="connsiteX112" fmla="*/ 167960 w 4838076"/>
              <a:gd name="connsiteY112" fmla="*/ 5313362 h 6858000"/>
              <a:gd name="connsiteX113" fmla="*/ 178038 w 4838076"/>
              <a:gd name="connsiteY113" fmla="*/ 5365750 h 6858000"/>
              <a:gd name="connsiteX114" fmla="*/ 188115 w 4838076"/>
              <a:gd name="connsiteY114" fmla="*/ 5426075 h 6858000"/>
              <a:gd name="connsiteX115" fmla="*/ 189795 w 4838076"/>
              <a:gd name="connsiteY115" fmla="*/ 5494337 h 6858000"/>
              <a:gd name="connsiteX116" fmla="*/ 188115 w 4838076"/>
              <a:gd name="connsiteY116" fmla="*/ 5562600 h 6858000"/>
              <a:gd name="connsiteX117" fmla="*/ 178038 w 4838076"/>
              <a:gd name="connsiteY117" fmla="*/ 5622925 h 6858000"/>
              <a:gd name="connsiteX118" fmla="*/ 167960 w 4838076"/>
              <a:gd name="connsiteY118" fmla="*/ 5675312 h 6858000"/>
              <a:gd name="connsiteX119" fmla="*/ 152844 w 4838076"/>
              <a:gd name="connsiteY119" fmla="*/ 5721350 h 6858000"/>
              <a:gd name="connsiteX120" fmla="*/ 134368 w 4838076"/>
              <a:gd name="connsiteY120" fmla="*/ 5762625 h 6858000"/>
              <a:gd name="connsiteX121" fmla="*/ 115893 w 4838076"/>
              <a:gd name="connsiteY121" fmla="*/ 5802312 h 6858000"/>
              <a:gd name="connsiteX122" fmla="*/ 95738 w 4838076"/>
              <a:gd name="connsiteY122" fmla="*/ 5840412 h 6858000"/>
              <a:gd name="connsiteX123" fmla="*/ 75583 w 4838076"/>
              <a:gd name="connsiteY123" fmla="*/ 5876925 h 6858000"/>
              <a:gd name="connsiteX124" fmla="*/ 55427 w 4838076"/>
              <a:gd name="connsiteY124" fmla="*/ 5915025 h 6858000"/>
              <a:gd name="connsiteX125" fmla="*/ 38632 w 4838076"/>
              <a:gd name="connsiteY125" fmla="*/ 5956300 h 6858000"/>
              <a:gd name="connsiteX126" fmla="*/ 23515 w 4838076"/>
              <a:gd name="connsiteY126" fmla="*/ 6003925 h 6858000"/>
              <a:gd name="connsiteX127" fmla="*/ 11758 w 4838076"/>
              <a:gd name="connsiteY127" fmla="*/ 6056312 h 6858000"/>
              <a:gd name="connsiteX128" fmla="*/ 3359 w 4838076"/>
              <a:gd name="connsiteY128" fmla="*/ 6113462 h 6858000"/>
              <a:gd name="connsiteX129" fmla="*/ 0 w 4838076"/>
              <a:gd name="connsiteY129" fmla="*/ 6183312 h 6858000"/>
              <a:gd name="connsiteX130" fmla="*/ 3359 w 4838076"/>
              <a:gd name="connsiteY130" fmla="*/ 6251575 h 6858000"/>
              <a:gd name="connsiteX131" fmla="*/ 11758 w 4838076"/>
              <a:gd name="connsiteY131" fmla="*/ 6311900 h 6858000"/>
              <a:gd name="connsiteX132" fmla="*/ 23515 w 4838076"/>
              <a:gd name="connsiteY132" fmla="*/ 6361112 h 6858000"/>
              <a:gd name="connsiteX133" fmla="*/ 38632 w 4838076"/>
              <a:gd name="connsiteY133" fmla="*/ 6407150 h 6858000"/>
              <a:gd name="connsiteX134" fmla="*/ 55427 w 4838076"/>
              <a:gd name="connsiteY134" fmla="*/ 6448425 h 6858000"/>
              <a:gd name="connsiteX135" fmla="*/ 73903 w 4838076"/>
              <a:gd name="connsiteY135" fmla="*/ 6488112 h 6858000"/>
              <a:gd name="connsiteX136" fmla="*/ 92379 w 4838076"/>
              <a:gd name="connsiteY136" fmla="*/ 6523037 h 6858000"/>
              <a:gd name="connsiteX137" fmla="*/ 112534 w 4838076"/>
              <a:gd name="connsiteY137" fmla="*/ 6561137 h 6858000"/>
              <a:gd name="connsiteX138" fmla="*/ 132689 w 4838076"/>
              <a:gd name="connsiteY138" fmla="*/ 6597650 h 6858000"/>
              <a:gd name="connsiteX139" fmla="*/ 149485 w 4838076"/>
              <a:gd name="connsiteY139" fmla="*/ 6640512 h 6858000"/>
              <a:gd name="connsiteX140" fmla="*/ 166281 w 4838076"/>
              <a:gd name="connsiteY140" fmla="*/ 6683375 h 6858000"/>
              <a:gd name="connsiteX141" fmla="*/ 176358 w 4838076"/>
              <a:gd name="connsiteY141" fmla="*/ 6735762 h 6858000"/>
              <a:gd name="connsiteX142" fmla="*/ 184756 w 4838076"/>
              <a:gd name="connsiteY142" fmla="*/ 6791325 h 6858000"/>
              <a:gd name="connsiteX143" fmla="*/ 189795 w 4838076"/>
              <a:gd name="connsiteY143" fmla="*/ 6858000 h 6858000"/>
              <a:gd name="connsiteX144" fmla="*/ 334173 w 4838076"/>
              <a:gd name="connsiteY144" fmla="*/ 6858000 h 6858000"/>
              <a:gd name="connsiteX145" fmla="*/ 334174 w 4838076"/>
              <a:gd name="connsiteY145" fmla="*/ 6858000 h 6858000"/>
              <a:gd name="connsiteX146" fmla="*/ 3459219 w 4838076"/>
              <a:gd name="connsiteY146" fmla="*/ 6858000 h 6858000"/>
              <a:gd name="connsiteX147" fmla="*/ 4417162 w 4838076"/>
              <a:gd name="connsiteY147" fmla="*/ 6858000 h 6858000"/>
              <a:gd name="connsiteX148" fmla="*/ 4838076 w 4838076"/>
              <a:gd name="connsiteY148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</a:cxnLst>
            <a:rect l="l" t="t" r="r" b="b"/>
            <a:pathLst>
              <a:path w="4838076" h="6858000">
                <a:moveTo>
                  <a:pt x="4838076" y="0"/>
                </a:moveTo>
                <a:lnTo>
                  <a:pt x="4417162" y="0"/>
                </a:lnTo>
                <a:lnTo>
                  <a:pt x="3459219" y="0"/>
                </a:lnTo>
                <a:lnTo>
                  <a:pt x="334174" y="0"/>
                </a:lnTo>
                <a:lnTo>
                  <a:pt x="334173" y="0"/>
                </a:lnTo>
                <a:lnTo>
                  <a:pt x="189795" y="0"/>
                </a:lnTo>
                <a:lnTo>
                  <a:pt x="184756" y="66675"/>
                </a:lnTo>
                <a:lnTo>
                  <a:pt x="176358" y="122237"/>
                </a:lnTo>
                <a:lnTo>
                  <a:pt x="166281" y="174625"/>
                </a:lnTo>
                <a:lnTo>
                  <a:pt x="149485" y="217487"/>
                </a:lnTo>
                <a:lnTo>
                  <a:pt x="132689" y="260350"/>
                </a:lnTo>
                <a:lnTo>
                  <a:pt x="112534" y="296862"/>
                </a:lnTo>
                <a:lnTo>
                  <a:pt x="92379" y="334962"/>
                </a:lnTo>
                <a:lnTo>
                  <a:pt x="73903" y="369887"/>
                </a:lnTo>
                <a:lnTo>
                  <a:pt x="55427" y="409575"/>
                </a:lnTo>
                <a:lnTo>
                  <a:pt x="38632" y="450850"/>
                </a:lnTo>
                <a:lnTo>
                  <a:pt x="23515" y="496887"/>
                </a:lnTo>
                <a:lnTo>
                  <a:pt x="11758" y="546100"/>
                </a:lnTo>
                <a:lnTo>
                  <a:pt x="3359" y="606425"/>
                </a:lnTo>
                <a:lnTo>
                  <a:pt x="0" y="673100"/>
                </a:lnTo>
                <a:lnTo>
                  <a:pt x="3359" y="744537"/>
                </a:lnTo>
                <a:lnTo>
                  <a:pt x="11758" y="801687"/>
                </a:lnTo>
                <a:lnTo>
                  <a:pt x="23515" y="854075"/>
                </a:lnTo>
                <a:lnTo>
                  <a:pt x="38632" y="901700"/>
                </a:lnTo>
                <a:lnTo>
                  <a:pt x="55427" y="942975"/>
                </a:lnTo>
                <a:lnTo>
                  <a:pt x="75583" y="981075"/>
                </a:lnTo>
                <a:lnTo>
                  <a:pt x="95738" y="1017587"/>
                </a:lnTo>
                <a:lnTo>
                  <a:pt x="115893" y="1055687"/>
                </a:lnTo>
                <a:lnTo>
                  <a:pt x="134368" y="1095375"/>
                </a:lnTo>
                <a:lnTo>
                  <a:pt x="152844" y="1136650"/>
                </a:lnTo>
                <a:lnTo>
                  <a:pt x="167960" y="1182687"/>
                </a:lnTo>
                <a:lnTo>
                  <a:pt x="178038" y="1235075"/>
                </a:lnTo>
                <a:lnTo>
                  <a:pt x="188115" y="1295400"/>
                </a:lnTo>
                <a:lnTo>
                  <a:pt x="189795" y="1363662"/>
                </a:lnTo>
                <a:lnTo>
                  <a:pt x="188115" y="1431925"/>
                </a:lnTo>
                <a:lnTo>
                  <a:pt x="178038" y="1492250"/>
                </a:lnTo>
                <a:lnTo>
                  <a:pt x="167960" y="1544637"/>
                </a:lnTo>
                <a:lnTo>
                  <a:pt x="152844" y="1589087"/>
                </a:lnTo>
                <a:lnTo>
                  <a:pt x="134368" y="1631950"/>
                </a:lnTo>
                <a:lnTo>
                  <a:pt x="115893" y="1671637"/>
                </a:lnTo>
                <a:lnTo>
                  <a:pt x="95738" y="1708150"/>
                </a:lnTo>
                <a:lnTo>
                  <a:pt x="75583" y="1743075"/>
                </a:lnTo>
                <a:lnTo>
                  <a:pt x="55427" y="1782762"/>
                </a:lnTo>
                <a:lnTo>
                  <a:pt x="38632" y="1824037"/>
                </a:lnTo>
                <a:lnTo>
                  <a:pt x="23515" y="1870075"/>
                </a:lnTo>
                <a:lnTo>
                  <a:pt x="11758" y="1922462"/>
                </a:lnTo>
                <a:lnTo>
                  <a:pt x="3359" y="1982787"/>
                </a:lnTo>
                <a:lnTo>
                  <a:pt x="0" y="2051050"/>
                </a:lnTo>
                <a:lnTo>
                  <a:pt x="3359" y="2119312"/>
                </a:lnTo>
                <a:lnTo>
                  <a:pt x="11758" y="2179637"/>
                </a:lnTo>
                <a:lnTo>
                  <a:pt x="23515" y="2232025"/>
                </a:lnTo>
                <a:lnTo>
                  <a:pt x="38632" y="2278062"/>
                </a:lnTo>
                <a:lnTo>
                  <a:pt x="55427" y="2319337"/>
                </a:lnTo>
                <a:lnTo>
                  <a:pt x="75583" y="2359025"/>
                </a:lnTo>
                <a:lnTo>
                  <a:pt x="95738" y="2395537"/>
                </a:lnTo>
                <a:lnTo>
                  <a:pt x="115893" y="2433637"/>
                </a:lnTo>
                <a:lnTo>
                  <a:pt x="134368" y="2471737"/>
                </a:lnTo>
                <a:lnTo>
                  <a:pt x="152844" y="2513012"/>
                </a:lnTo>
                <a:lnTo>
                  <a:pt x="167960" y="2560637"/>
                </a:lnTo>
                <a:lnTo>
                  <a:pt x="178038" y="2613025"/>
                </a:lnTo>
                <a:lnTo>
                  <a:pt x="188115" y="2671762"/>
                </a:lnTo>
                <a:lnTo>
                  <a:pt x="189795" y="2741612"/>
                </a:lnTo>
                <a:lnTo>
                  <a:pt x="188115" y="2809875"/>
                </a:lnTo>
                <a:lnTo>
                  <a:pt x="178038" y="2868612"/>
                </a:lnTo>
                <a:lnTo>
                  <a:pt x="167960" y="2922587"/>
                </a:lnTo>
                <a:lnTo>
                  <a:pt x="152844" y="2967037"/>
                </a:lnTo>
                <a:lnTo>
                  <a:pt x="134368" y="3009900"/>
                </a:lnTo>
                <a:lnTo>
                  <a:pt x="115893" y="3046412"/>
                </a:lnTo>
                <a:lnTo>
                  <a:pt x="95738" y="3084512"/>
                </a:lnTo>
                <a:lnTo>
                  <a:pt x="75583" y="3121025"/>
                </a:lnTo>
                <a:lnTo>
                  <a:pt x="55427" y="3160712"/>
                </a:lnTo>
                <a:lnTo>
                  <a:pt x="38632" y="3201987"/>
                </a:lnTo>
                <a:lnTo>
                  <a:pt x="23515" y="3248025"/>
                </a:lnTo>
                <a:lnTo>
                  <a:pt x="11758" y="3300412"/>
                </a:lnTo>
                <a:lnTo>
                  <a:pt x="3359" y="3360737"/>
                </a:lnTo>
                <a:lnTo>
                  <a:pt x="0" y="3427412"/>
                </a:lnTo>
                <a:lnTo>
                  <a:pt x="3359" y="3497262"/>
                </a:lnTo>
                <a:lnTo>
                  <a:pt x="11758" y="3557587"/>
                </a:lnTo>
                <a:lnTo>
                  <a:pt x="23515" y="3609975"/>
                </a:lnTo>
                <a:lnTo>
                  <a:pt x="38632" y="3656012"/>
                </a:lnTo>
                <a:lnTo>
                  <a:pt x="55427" y="3697287"/>
                </a:lnTo>
                <a:lnTo>
                  <a:pt x="75583" y="3736975"/>
                </a:lnTo>
                <a:lnTo>
                  <a:pt x="115893" y="3811587"/>
                </a:lnTo>
                <a:lnTo>
                  <a:pt x="134368" y="3848100"/>
                </a:lnTo>
                <a:lnTo>
                  <a:pt x="152844" y="3890962"/>
                </a:lnTo>
                <a:lnTo>
                  <a:pt x="167960" y="3935412"/>
                </a:lnTo>
                <a:lnTo>
                  <a:pt x="178038" y="3987800"/>
                </a:lnTo>
                <a:lnTo>
                  <a:pt x="188115" y="4048125"/>
                </a:lnTo>
                <a:lnTo>
                  <a:pt x="189795" y="4116387"/>
                </a:lnTo>
                <a:lnTo>
                  <a:pt x="188115" y="4186237"/>
                </a:lnTo>
                <a:lnTo>
                  <a:pt x="178038" y="4244975"/>
                </a:lnTo>
                <a:lnTo>
                  <a:pt x="167960" y="4297362"/>
                </a:lnTo>
                <a:lnTo>
                  <a:pt x="152844" y="4343400"/>
                </a:lnTo>
                <a:lnTo>
                  <a:pt x="134368" y="4386262"/>
                </a:lnTo>
                <a:lnTo>
                  <a:pt x="115893" y="4424362"/>
                </a:lnTo>
                <a:lnTo>
                  <a:pt x="75583" y="4498975"/>
                </a:lnTo>
                <a:lnTo>
                  <a:pt x="55427" y="4537075"/>
                </a:lnTo>
                <a:lnTo>
                  <a:pt x="38632" y="4579937"/>
                </a:lnTo>
                <a:lnTo>
                  <a:pt x="23515" y="4625975"/>
                </a:lnTo>
                <a:lnTo>
                  <a:pt x="11758" y="4678362"/>
                </a:lnTo>
                <a:lnTo>
                  <a:pt x="3359" y="4738687"/>
                </a:lnTo>
                <a:lnTo>
                  <a:pt x="0" y="4806950"/>
                </a:lnTo>
                <a:lnTo>
                  <a:pt x="3359" y="4875212"/>
                </a:lnTo>
                <a:lnTo>
                  <a:pt x="11758" y="4935537"/>
                </a:lnTo>
                <a:lnTo>
                  <a:pt x="23515" y="4987925"/>
                </a:lnTo>
                <a:lnTo>
                  <a:pt x="38632" y="5033962"/>
                </a:lnTo>
                <a:lnTo>
                  <a:pt x="55427" y="5075237"/>
                </a:lnTo>
                <a:lnTo>
                  <a:pt x="75583" y="5114925"/>
                </a:lnTo>
                <a:lnTo>
                  <a:pt x="95738" y="5149850"/>
                </a:lnTo>
                <a:lnTo>
                  <a:pt x="115893" y="5186362"/>
                </a:lnTo>
                <a:lnTo>
                  <a:pt x="134368" y="5226050"/>
                </a:lnTo>
                <a:lnTo>
                  <a:pt x="152844" y="5268912"/>
                </a:lnTo>
                <a:lnTo>
                  <a:pt x="167960" y="5313362"/>
                </a:lnTo>
                <a:lnTo>
                  <a:pt x="178038" y="5365750"/>
                </a:lnTo>
                <a:lnTo>
                  <a:pt x="188115" y="5426075"/>
                </a:lnTo>
                <a:lnTo>
                  <a:pt x="189795" y="5494337"/>
                </a:lnTo>
                <a:lnTo>
                  <a:pt x="188115" y="5562600"/>
                </a:lnTo>
                <a:lnTo>
                  <a:pt x="178038" y="5622925"/>
                </a:lnTo>
                <a:lnTo>
                  <a:pt x="167960" y="5675312"/>
                </a:lnTo>
                <a:lnTo>
                  <a:pt x="152844" y="5721350"/>
                </a:lnTo>
                <a:lnTo>
                  <a:pt x="134368" y="5762625"/>
                </a:lnTo>
                <a:lnTo>
                  <a:pt x="115893" y="5802312"/>
                </a:lnTo>
                <a:lnTo>
                  <a:pt x="95738" y="5840412"/>
                </a:lnTo>
                <a:lnTo>
                  <a:pt x="75583" y="5876925"/>
                </a:lnTo>
                <a:lnTo>
                  <a:pt x="55427" y="5915025"/>
                </a:lnTo>
                <a:lnTo>
                  <a:pt x="38632" y="5956300"/>
                </a:lnTo>
                <a:lnTo>
                  <a:pt x="23515" y="6003925"/>
                </a:lnTo>
                <a:lnTo>
                  <a:pt x="11758" y="6056312"/>
                </a:lnTo>
                <a:lnTo>
                  <a:pt x="3359" y="6113462"/>
                </a:lnTo>
                <a:lnTo>
                  <a:pt x="0" y="6183312"/>
                </a:lnTo>
                <a:lnTo>
                  <a:pt x="3359" y="6251575"/>
                </a:lnTo>
                <a:lnTo>
                  <a:pt x="11758" y="6311900"/>
                </a:lnTo>
                <a:lnTo>
                  <a:pt x="23515" y="6361112"/>
                </a:lnTo>
                <a:lnTo>
                  <a:pt x="38632" y="6407150"/>
                </a:lnTo>
                <a:lnTo>
                  <a:pt x="55427" y="6448425"/>
                </a:lnTo>
                <a:lnTo>
                  <a:pt x="73903" y="6488112"/>
                </a:lnTo>
                <a:lnTo>
                  <a:pt x="92379" y="6523037"/>
                </a:lnTo>
                <a:lnTo>
                  <a:pt x="112534" y="6561137"/>
                </a:lnTo>
                <a:lnTo>
                  <a:pt x="132689" y="6597650"/>
                </a:lnTo>
                <a:lnTo>
                  <a:pt x="149485" y="6640512"/>
                </a:lnTo>
                <a:lnTo>
                  <a:pt x="166281" y="6683375"/>
                </a:lnTo>
                <a:lnTo>
                  <a:pt x="176358" y="6735762"/>
                </a:lnTo>
                <a:lnTo>
                  <a:pt x="184756" y="6791325"/>
                </a:lnTo>
                <a:lnTo>
                  <a:pt x="189795" y="6858000"/>
                </a:lnTo>
                <a:lnTo>
                  <a:pt x="334173" y="6858000"/>
                </a:lnTo>
                <a:lnTo>
                  <a:pt x="334174" y="6858000"/>
                </a:lnTo>
                <a:lnTo>
                  <a:pt x="3459219" y="6858000"/>
                </a:lnTo>
                <a:lnTo>
                  <a:pt x="4417162" y="6858000"/>
                </a:lnTo>
                <a:lnTo>
                  <a:pt x="4838076" y="6858000"/>
                </a:lnTo>
                <a:close/>
              </a:path>
            </a:pathLst>
          </a:custGeom>
          <a:solidFill>
            <a:schemeClr val="accent1">
              <a:lumMod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69" name="Picture 68" descr="Figure 1 - Students were asked to rate the level of challenge and support on a five-point scale from 1 - low challenge/support to 5 high - challenge/support. Data is presented as a bubble plot where the blue dot size represents the number of responses. The Mode value is shown in red and corresponds to 14 responses.">
            <a:extLst>
              <a:ext uri="{FF2B5EF4-FFF2-40B4-BE49-F238E27FC236}">
                <a16:creationId xmlns:a16="http://schemas.microsoft.com/office/drawing/2014/main" id="{1D893C79-52E3-4790-8A4A-49D6B5F4C09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5592497" y="1015809"/>
            <a:ext cx="6014185" cy="482638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7CA3E77-7E55-42A1-99DE-3E40E698F3AA}"/>
              </a:ext>
            </a:extLst>
          </p:cNvPr>
          <p:cNvSpPr/>
          <p:nvPr/>
        </p:nvSpPr>
        <p:spPr>
          <a:xfrm>
            <a:off x="0" y="0"/>
            <a:ext cx="5181600" cy="6858000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0526BE67-580E-4071-8839-1161500737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098" y="660525"/>
            <a:ext cx="4829403" cy="149213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Challenge vs Support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9CFE3834-B666-4563-AAB7-6887A53C5B01}"/>
              </a:ext>
            </a:extLst>
          </p:cNvPr>
          <p:cNvSpPr txBox="1"/>
          <p:nvPr/>
        </p:nvSpPr>
        <p:spPr>
          <a:xfrm>
            <a:off x="898799" y="1838325"/>
            <a:ext cx="3384000" cy="384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000" dirty="0">
                <a:solidFill>
                  <a:schemeClr val="bg1">
                    <a:alpha val="60000"/>
                  </a:schemeClr>
                </a:solidFill>
              </a:rPr>
              <a:t>Students were asked to rate the level of challenge and support on a five-point scale from: 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</a:pPr>
            <a:br>
              <a:rPr lang="en-US" sz="2000" dirty="0">
                <a:solidFill>
                  <a:schemeClr val="bg1">
                    <a:alpha val="60000"/>
                  </a:schemeClr>
                </a:solidFill>
              </a:rPr>
            </a:br>
            <a:r>
              <a:rPr lang="en-US" sz="2000" dirty="0">
                <a:solidFill>
                  <a:schemeClr val="bg1">
                    <a:alpha val="60000"/>
                  </a:schemeClr>
                </a:solidFill>
              </a:rPr>
              <a:t>1 - low challenge/support 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sz="2000" dirty="0">
                <a:solidFill>
                  <a:schemeClr val="bg1">
                    <a:alpha val="60000"/>
                  </a:schemeClr>
                </a:solidFill>
              </a:rPr>
              <a:t>to </a:t>
            </a:r>
            <a:br>
              <a:rPr lang="en-US" sz="2000" dirty="0">
                <a:solidFill>
                  <a:schemeClr val="bg1">
                    <a:alpha val="60000"/>
                  </a:schemeClr>
                </a:solidFill>
              </a:rPr>
            </a:br>
            <a:r>
              <a:rPr lang="en-US" sz="2000" dirty="0">
                <a:solidFill>
                  <a:schemeClr val="bg1">
                    <a:alpha val="60000"/>
                  </a:schemeClr>
                </a:solidFill>
              </a:rPr>
              <a:t>5 - high challenge/support  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2000" dirty="0">
              <a:solidFill>
                <a:schemeClr val="bg1">
                  <a:alpha val="60000"/>
                </a:schemeClr>
              </a:solidFill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000" dirty="0">
                <a:solidFill>
                  <a:schemeClr val="bg1">
                    <a:alpha val="60000"/>
                  </a:schemeClr>
                </a:solidFill>
              </a:rPr>
              <a:t>The Mode value is shown in </a:t>
            </a:r>
            <a:r>
              <a:rPr lang="en-US" sz="2000" dirty="0">
                <a:solidFill>
                  <a:srgbClr val="FF0000">
                    <a:alpha val="60000"/>
                  </a:srgbClr>
                </a:solidFill>
              </a:rPr>
              <a:t>red</a:t>
            </a:r>
            <a:r>
              <a:rPr lang="en-US" sz="2000" dirty="0">
                <a:solidFill>
                  <a:schemeClr val="bg1">
                    <a:alpha val="60000"/>
                  </a:schemeClr>
                </a:solidFill>
              </a:rPr>
              <a:t> and corresponds to 14 responses.</a:t>
            </a:r>
          </a:p>
        </p:txBody>
      </p:sp>
    </p:spTree>
    <p:extLst>
      <p:ext uri="{BB962C8B-B14F-4D97-AF65-F5344CB8AC3E}">
        <p14:creationId xmlns:p14="http://schemas.microsoft.com/office/powerpoint/2010/main" val="30462492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FF9B822F-893E-44C8-963C-64F50ACECB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BF87945-A001-489F-9D9B-7D9435F0B9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8639" y="347471"/>
            <a:ext cx="11100816" cy="1801368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1373738-5F5D-4B3C-B90F-84B63D141E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85216"/>
            <a:ext cx="1051560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Command prompts were effective </a:t>
            </a:r>
            <a:br>
              <a:rPr lang="en-US" b="1" dirty="0">
                <a:solidFill>
                  <a:schemeClr val="bg1"/>
                </a:solidFill>
              </a:rPr>
            </a:br>
            <a:r>
              <a:rPr lang="en-US" b="1" dirty="0">
                <a:solidFill>
                  <a:schemeClr val="bg1"/>
                </a:solidFill>
              </a:rPr>
              <a:t>in the lab scripts</a:t>
            </a:r>
          </a:p>
        </p:txBody>
      </p:sp>
      <p:pic>
        <p:nvPicPr>
          <p:cNvPr id="8" name="Picture 7" descr="Chart, bar chart&#10;&#10;Description automatically generated">
            <a:extLst>
              <a:ext uri="{FF2B5EF4-FFF2-40B4-BE49-F238E27FC236}">
                <a16:creationId xmlns:a16="http://schemas.microsoft.com/office/drawing/2014/main" id="{576B555C-3F87-4DE9-94BB-DE84997C271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6"/>
          <a:stretch/>
        </p:blipFill>
        <p:spPr>
          <a:xfrm>
            <a:off x="1976284" y="3019269"/>
            <a:ext cx="7264270" cy="366018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88A9A9FC-7A00-4BDF-AC4B-AFC7A931B11F}"/>
              </a:ext>
            </a:extLst>
          </p:cNvPr>
          <p:cNvSpPr txBox="1"/>
          <p:nvPr/>
        </p:nvSpPr>
        <p:spPr>
          <a:xfrm>
            <a:off x="4015641" y="1217901"/>
            <a:ext cx="7781642" cy="36601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200" b="0" i="1" u="none" strike="noStrike" dirty="0">
                <a:effectLst/>
              </a:rPr>
              <a:t>“Command prompts could be </a:t>
            </a:r>
            <a:br>
              <a:rPr lang="en-US" sz="2200" b="0" i="1" u="none" strike="noStrike" dirty="0">
                <a:effectLst/>
              </a:rPr>
            </a:br>
            <a:r>
              <a:rPr lang="en-US" sz="2200" b="0" i="1" u="none" strike="noStrike" dirty="0">
                <a:effectLst/>
              </a:rPr>
              <a:t>used in other labs in the future” </a:t>
            </a:r>
            <a:endParaRPr lang="en-US" sz="2200" b="0" dirty="0">
              <a:effectLst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br>
              <a:rPr lang="en-US" sz="2200" dirty="0"/>
            </a:b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42068108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C232B152-3720-4D3B-97ED-45CE5483F1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11BAB570-FF10-4E96-8A3F-FA9804702B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0" y="0"/>
            <a:ext cx="4693698" cy="6858000"/>
          </a:xfrm>
          <a:custGeom>
            <a:avLst/>
            <a:gdLst>
              <a:gd name="connsiteX0" fmla="*/ 0 w 4693698"/>
              <a:gd name="connsiteY0" fmla="*/ 0 h 6858000"/>
              <a:gd name="connsiteX1" fmla="*/ 420914 w 4693698"/>
              <a:gd name="connsiteY1" fmla="*/ 0 h 6858000"/>
              <a:gd name="connsiteX2" fmla="*/ 1582057 w 4693698"/>
              <a:gd name="connsiteY2" fmla="*/ 0 h 6858000"/>
              <a:gd name="connsiteX3" fmla="*/ 4503903 w 4693698"/>
              <a:gd name="connsiteY3" fmla="*/ 0 h 6858000"/>
              <a:gd name="connsiteX4" fmla="*/ 4508943 w 4693698"/>
              <a:gd name="connsiteY4" fmla="*/ 66675 h 6858000"/>
              <a:gd name="connsiteX5" fmla="*/ 4517340 w 4693698"/>
              <a:gd name="connsiteY5" fmla="*/ 122237 h 6858000"/>
              <a:gd name="connsiteX6" fmla="*/ 4527418 w 4693698"/>
              <a:gd name="connsiteY6" fmla="*/ 174625 h 6858000"/>
              <a:gd name="connsiteX7" fmla="*/ 4544214 w 4693698"/>
              <a:gd name="connsiteY7" fmla="*/ 217487 h 6858000"/>
              <a:gd name="connsiteX8" fmla="*/ 4561010 w 4693698"/>
              <a:gd name="connsiteY8" fmla="*/ 260350 h 6858000"/>
              <a:gd name="connsiteX9" fmla="*/ 4581165 w 4693698"/>
              <a:gd name="connsiteY9" fmla="*/ 296862 h 6858000"/>
              <a:gd name="connsiteX10" fmla="*/ 4601320 w 4693698"/>
              <a:gd name="connsiteY10" fmla="*/ 334962 h 6858000"/>
              <a:gd name="connsiteX11" fmla="*/ 4619796 w 4693698"/>
              <a:gd name="connsiteY11" fmla="*/ 369887 h 6858000"/>
              <a:gd name="connsiteX12" fmla="*/ 4638271 w 4693698"/>
              <a:gd name="connsiteY12" fmla="*/ 409575 h 6858000"/>
              <a:gd name="connsiteX13" fmla="*/ 4655067 w 4693698"/>
              <a:gd name="connsiteY13" fmla="*/ 450850 h 6858000"/>
              <a:gd name="connsiteX14" fmla="*/ 4670184 w 4693698"/>
              <a:gd name="connsiteY14" fmla="*/ 496887 h 6858000"/>
              <a:gd name="connsiteX15" fmla="*/ 4681941 w 4693698"/>
              <a:gd name="connsiteY15" fmla="*/ 546100 h 6858000"/>
              <a:gd name="connsiteX16" fmla="*/ 4690339 w 4693698"/>
              <a:gd name="connsiteY16" fmla="*/ 606425 h 6858000"/>
              <a:gd name="connsiteX17" fmla="*/ 4693698 w 4693698"/>
              <a:gd name="connsiteY17" fmla="*/ 673100 h 6858000"/>
              <a:gd name="connsiteX18" fmla="*/ 4690339 w 4693698"/>
              <a:gd name="connsiteY18" fmla="*/ 744537 h 6858000"/>
              <a:gd name="connsiteX19" fmla="*/ 4681941 w 4693698"/>
              <a:gd name="connsiteY19" fmla="*/ 801687 h 6858000"/>
              <a:gd name="connsiteX20" fmla="*/ 4670184 w 4693698"/>
              <a:gd name="connsiteY20" fmla="*/ 854075 h 6858000"/>
              <a:gd name="connsiteX21" fmla="*/ 4655067 w 4693698"/>
              <a:gd name="connsiteY21" fmla="*/ 901700 h 6858000"/>
              <a:gd name="connsiteX22" fmla="*/ 4638271 w 4693698"/>
              <a:gd name="connsiteY22" fmla="*/ 942975 h 6858000"/>
              <a:gd name="connsiteX23" fmla="*/ 4618116 w 4693698"/>
              <a:gd name="connsiteY23" fmla="*/ 981075 h 6858000"/>
              <a:gd name="connsiteX24" fmla="*/ 4597961 w 4693698"/>
              <a:gd name="connsiteY24" fmla="*/ 1017587 h 6858000"/>
              <a:gd name="connsiteX25" fmla="*/ 4577806 w 4693698"/>
              <a:gd name="connsiteY25" fmla="*/ 1055687 h 6858000"/>
              <a:gd name="connsiteX26" fmla="*/ 4559330 w 4693698"/>
              <a:gd name="connsiteY26" fmla="*/ 1095375 h 6858000"/>
              <a:gd name="connsiteX27" fmla="*/ 4540854 w 4693698"/>
              <a:gd name="connsiteY27" fmla="*/ 1136650 h 6858000"/>
              <a:gd name="connsiteX28" fmla="*/ 4525739 w 4693698"/>
              <a:gd name="connsiteY28" fmla="*/ 1182687 h 6858000"/>
              <a:gd name="connsiteX29" fmla="*/ 4515661 w 4693698"/>
              <a:gd name="connsiteY29" fmla="*/ 1235075 h 6858000"/>
              <a:gd name="connsiteX30" fmla="*/ 4505583 w 4693698"/>
              <a:gd name="connsiteY30" fmla="*/ 1295400 h 6858000"/>
              <a:gd name="connsiteX31" fmla="*/ 4503903 w 4693698"/>
              <a:gd name="connsiteY31" fmla="*/ 1363662 h 6858000"/>
              <a:gd name="connsiteX32" fmla="*/ 4505583 w 4693698"/>
              <a:gd name="connsiteY32" fmla="*/ 1431925 h 6858000"/>
              <a:gd name="connsiteX33" fmla="*/ 4515661 w 4693698"/>
              <a:gd name="connsiteY33" fmla="*/ 1492250 h 6858000"/>
              <a:gd name="connsiteX34" fmla="*/ 4525739 w 4693698"/>
              <a:gd name="connsiteY34" fmla="*/ 1544637 h 6858000"/>
              <a:gd name="connsiteX35" fmla="*/ 4540854 w 4693698"/>
              <a:gd name="connsiteY35" fmla="*/ 1589087 h 6858000"/>
              <a:gd name="connsiteX36" fmla="*/ 4559330 w 4693698"/>
              <a:gd name="connsiteY36" fmla="*/ 1631950 h 6858000"/>
              <a:gd name="connsiteX37" fmla="*/ 4577806 w 4693698"/>
              <a:gd name="connsiteY37" fmla="*/ 1671637 h 6858000"/>
              <a:gd name="connsiteX38" fmla="*/ 4597961 w 4693698"/>
              <a:gd name="connsiteY38" fmla="*/ 1708150 h 6858000"/>
              <a:gd name="connsiteX39" fmla="*/ 4618116 w 4693698"/>
              <a:gd name="connsiteY39" fmla="*/ 1743075 h 6858000"/>
              <a:gd name="connsiteX40" fmla="*/ 4638271 w 4693698"/>
              <a:gd name="connsiteY40" fmla="*/ 1782762 h 6858000"/>
              <a:gd name="connsiteX41" fmla="*/ 4655067 w 4693698"/>
              <a:gd name="connsiteY41" fmla="*/ 1824037 h 6858000"/>
              <a:gd name="connsiteX42" fmla="*/ 4670184 w 4693698"/>
              <a:gd name="connsiteY42" fmla="*/ 1870075 h 6858000"/>
              <a:gd name="connsiteX43" fmla="*/ 4681941 w 4693698"/>
              <a:gd name="connsiteY43" fmla="*/ 1922462 h 6858000"/>
              <a:gd name="connsiteX44" fmla="*/ 4690339 w 4693698"/>
              <a:gd name="connsiteY44" fmla="*/ 1982787 h 6858000"/>
              <a:gd name="connsiteX45" fmla="*/ 4693698 w 4693698"/>
              <a:gd name="connsiteY45" fmla="*/ 2051050 h 6858000"/>
              <a:gd name="connsiteX46" fmla="*/ 4690339 w 4693698"/>
              <a:gd name="connsiteY46" fmla="*/ 2119312 h 6858000"/>
              <a:gd name="connsiteX47" fmla="*/ 4681941 w 4693698"/>
              <a:gd name="connsiteY47" fmla="*/ 2179637 h 6858000"/>
              <a:gd name="connsiteX48" fmla="*/ 4670184 w 4693698"/>
              <a:gd name="connsiteY48" fmla="*/ 2232025 h 6858000"/>
              <a:gd name="connsiteX49" fmla="*/ 4655067 w 4693698"/>
              <a:gd name="connsiteY49" fmla="*/ 2278062 h 6858000"/>
              <a:gd name="connsiteX50" fmla="*/ 4638271 w 4693698"/>
              <a:gd name="connsiteY50" fmla="*/ 2319337 h 6858000"/>
              <a:gd name="connsiteX51" fmla="*/ 4618116 w 4693698"/>
              <a:gd name="connsiteY51" fmla="*/ 2359025 h 6858000"/>
              <a:gd name="connsiteX52" fmla="*/ 4597961 w 4693698"/>
              <a:gd name="connsiteY52" fmla="*/ 2395537 h 6858000"/>
              <a:gd name="connsiteX53" fmla="*/ 4577806 w 4693698"/>
              <a:gd name="connsiteY53" fmla="*/ 2433637 h 6858000"/>
              <a:gd name="connsiteX54" fmla="*/ 4559330 w 4693698"/>
              <a:gd name="connsiteY54" fmla="*/ 2471737 h 6858000"/>
              <a:gd name="connsiteX55" fmla="*/ 4540854 w 4693698"/>
              <a:gd name="connsiteY55" fmla="*/ 2513012 h 6858000"/>
              <a:gd name="connsiteX56" fmla="*/ 4525739 w 4693698"/>
              <a:gd name="connsiteY56" fmla="*/ 2560637 h 6858000"/>
              <a:gd name="connsiteX57" fmla="*/ 4515661 w 4693698"/>
              <a:gd name="connsiteY57" fmla="*/ 2613025 h 6858000"/>
              <a:gd name="connsiteX58" fmla="*/ 4505583 w 4693698"/>
              <a:gd name="connsiteY58" fmla="*/ 2671762 h 6858000"/>
              <a:gd name="connsiteX59" fmla="*/ 4503903 w 4693698"/>
              <a:gd name="connsiteY59" fmla="*/ 2741612 h 6858000"/>
              <a:gd name="connsiteX60" fmla="*/ 4505583 w 4693698"/>
              <a:gd name="connsiteY60" fmla="*/ 2809875 h 6858000"/>
              <a:gd name="connsiteX61" fmla="*/ 4515661 w 4693698"/>
              <a:gd name="connsiteY61" fmla="*/ 2868612 h 6858000"/>
              <a:gd name="connsiteX62" fmla="*/ 4525739 w 4693698"/>
              <a:gd name="connsiteY62" fmla="*/ 2922587 h 6858000"/>
              <a:gd name="connsiteX63" fmla="*/ 4540854 w 4693698"/>
              <a:gd name="connsiteY63" fmla="*/ 2967037 h 6858000"/>
              <a:gd name="connsiteX64" fmla="*/ 4559330 w 4693698"/>
              <a:gd name="connsiteY64" fmla="*/ 3009900 h 6858000"/>
              <a:gd name="connsiteX65" fmla="*/ 4577806 w 4693698"/>
              <a:gd name="connsiteY65" fmla="*/ 3046412 h 6858000"/>
              <a:gd name="connsiteX66" fmla="*/ 4597961 w 4693698"/>
              <a:gd name="connsiteY66" fmla="*/ 3084512 h 6858000"/>
              <a:gd name="connsiteX67" fmla="*/ 4618116 w 4693698"/>
              <a:gd name="connsiteY67" fmla="*/ 3121025 h 6858000"/>
              <a:gd name="connsiteX68" fmla="*/ 4638271 w 4693698"/>
              <a:gd name="connsiteY68" fmla="*/ 3160712 h 6858000"/>
              <a:gd name="connsiteX69" fmla="*/ 4655067 w 4693698"/>
              <a:gd name="connsiteY69" fmla="*/ 3201987 h 6858000"/>
              <a:gd name="connsiteX70" fmla="*/ 4670184 w 4693698"/>
              <a:gd name="connsiteY70" fmla="*/ 3248025 h 6858000"/>
              <a:gd name="connsiteX71" fmla="*/ 4681941 w 4693698"/>
              <a:gd name="connsiteY71" fmla="*/ 3300412 h 6858000"/>
              <a:gd name="connsiteX72" fmla="*/ 4690339 w 4693698"/>
              <a:gd name="connsiteY72" fmla="*/ 3360737 h 6858000"/>
              <a:gd name="connsiteX73" fmla="*/ 4693698 w 4693698"/>
              <a:gd name="connsiteY73" fmla="*/ 3427412 h 6858000"/>
              <a:gd name="connsiteX74" fmla="*/ 4690339 w 4693698"/>
              <a:gd name="connsiteY74" fmla="*/ 3497262 h 6858000"/>
              <a:gd name="connsiteX75" fmla="*/ 4681941 w 4693698"/>
              <a:gd name="connsiteY75" fmla="*/ 3557587 h 6858000"/>
              <a:gd name="connsiteX76" fmla="*/ 4670184 w 4693698"/>
              <a:gd name="connsiteY76" fmla="*/ 3609975 h 6858000"/>
              <a:gd name="connsiteX77" fmla="*/ 4655067 w 4693698"/>
              <a:gd name="connsiteY77" fmla="*/ 3656012 h 6858000"/>
              <a:gd name="connsiteX78" fmla="*/ 4638271 w 4693698"/>
              <a:gd name="connsiteY78" fmla="*/ 3697287 h 6858000"/>
              <a:gd name="connsiteX79" fmla="*/ 4618116 w 4693698"/>
              <a:gd name="connsiteY79" fmla="*/ 3736975 h 6858000"/>
              <a:gd name="connsiteX80" fmla="*/ 4577806 w 4693698"/>
              <a:gd name="connsiteY80" fmla="*/ 3811587 h 6858000"/>
              <a:gd name="connsiteX81" fmla="*/ 4559330 w 4693698"/>
              <a:gd name="connsiteY81" fmla="*/ 3848100 h 6858000"/>
              <a:gd name="connsiteX82" fmla="*/ 4540854 w 4693698"/>
              <a:gd name="connsiteY82" fmla="*/ 3890962 h 6858000"/>
              <a:gd name="connsiteX83" fmla="*/ 4525739 w 4693698"/>
              <a:gd name="connsiteY83" fmla="*/ 3935412 h 6858000"/>
              <a:gd name="connsiteX84" fmla="*/ 4515661 w 4693698"/>
              <a:gd name="connsiteY84" fmla="*/ 3987800 h 6858000"/>
              <a:gd name="connsiteX85" fmla="*/ 4505583 w 4693698"/>
              <a:gd name="connsiteY85" fmla="*/ 4048125 h 6858000"/>
              <a:gd name="connsiteX86" fmla="*/ 4503903 w 4693698"/>
              <a:gd name="connsiteY86" fmla="*/ 4116387 h 6858000"/>
              <a:gd name="connsiteX87" fmla="*/ 4505583 w 4693698"/>
              <a:gd name="connsiteY87" fmla="*/ 4186237 h 6858000"/>
              <a:gd name="connsiteX88" fmla="*/ 4515661 w 4693698"/>
              <a:gd name="connsiteY88" fmla="*/ 4244975 h 6858000"/>
              <a:gd name="connsiteX89" fmla="*/ 4525739 w 4693698"/>
              <a:gd name="connsiteY89" fmla="*/ 4297362 h 6858000"/>
              <a:gd name="connsiteX90" fmla="*/ 4540854 w 4693698"/>
              <a:gd name="connsiteY90" fmla="*/ 4343400 h 6858000"/>
              <a:gd name="connsiteX91" fmla="*/ 4559330 w 4693698"/>
              <a:gd name="connsiteY91" fmla="*/ 4386262 h 6858000"/>
              <a:gd name="connsiteX92" fmla="*/ 4577806 w 4693698"/>
              <a:gd name="connsiteY92" fmla="*/ 4424362 h 6858000"/>
              <a:gd name="connsiteX93" fmla="*/ 4618116 w 4693698"/>
              <a:gd name="connsiteY93" fmla="*/ 4498975 h 6858000"/>
              <a:gd name="connsiteX94" fmla="*/ 4638271 w 4693698"/>
              <a:gd name="connsiteY94" fmla="*/ 4537075 h 6858000"/>
              <a:gd name="connsiteX95" fmla="*/ 4655067 w 4693698"/>
              <a:gd name="connsiteY95" fmla="*/ 4579937 h 6858000"/>
              <a:gd name="connsiteX96" fmla="*/ 4670184 w 4693698"/>
              <a:gd name="connsiteY96" fmla="*/ 4625975 h 6858000"/>
              <a:gd name="connsiteX97" fmla="*/ 4681941 w 4693698"/>
              <a:gd name="connsiteY97" fmla="*/ 4678362 h 6858000"/>
              <a:gd name="connsiteX98" fmla="*/ 4690339 w 4693698"/>
              <a:gd name="connsiteY98" fmla="*/ 4738687 h 6858000"/>
              <a:gd name="connsiteX99" fmla="*/ 4693698 w 4693698"/>
              <a:gd name="connsiteY99" fmla="*/ 4806950 h 6858000"/>
              <a:gd name="connsiteX100" fmla="*/ 4690339 w 4693698"/>
              <a:gd name="connsiteY100" fmla="*/ 4875212 h 6858000"/>
              <a:gd name="connsiteX101" fmla="*/ 4681941 w 4693698"/>
              <a:gd name="connsiteY101" fmla="*/ 4935537 h 6858000"/>
              <a:gd name="connsiteX102" fmla="*/ 4670184 w 4693698"/>
              <a:gd name="connsiteY102" fmla="*/ 4987925 h 6858000"/>
              <a:gd name="connsiteX103" fmla="*/ 4655067 w 4693698"/>
              <a:gd name="connsiteY103" fmla="*/ 5033962 h 6858000"/>
              <a:gd name="connsiteX104" fmla="*/ 4638271 w 4693698"/>
              <a:gd name="connsiteY104" fmla="*/ 5075237 h 6858000"/>
              <a:gd name="connsiteX105" fmla="*/ 4618116 w 4693698"/>
              <a:gd name="connsiteY105" fmla="*/ 5114925 h 6858000"/>
              <a:gd name="connsiteX106" fmla="*/ 4597961 w 4693698"/>
              <a:gd name="connsiteY106" fmla="*/ 5149850 h 6858000"/>
              <a:gd name="connsiteX107" fmla="*/ 4577806 w 4693698"/>
              <a:gd name="connsiteY107" fmla="*/ 5186362 h 6858000"/>
              <a:gd name="connsiteX108" fmla="*/ 4559330 w 4693698"/>
              <a:gd name="connsiteY108" fmla="*/ 5226050 h 6858000"/>
              <a:gd name="connsiteX109" fmla="*/ 4540854 w 4693698"/>
              <a:gd name="connsiteY109" fmla="*/ 5268912 h 6858000"/>
              <a:gd name="connsiteX110" fmla="*/ 4525739 w 4693698"/>
              <a:gd name="connsiteY110" fmla="*/ 5313362 h 6858000"/>
              <a:gd name="connsiteX111" fmla="*/ 4515661 w 4693698"/>
              <a:gd name="connsiteY111" fmla="*/ 5365750 h 6858000"/>
              <a:gd name="connsiteX112" fmla="*/ 4505583 w 4693698"/>
              <a:gd name="connsiteY112" fmla="*/ 5426075 h 6858000"/>
              <a:gd name="connsiteX113" fmla="*/ 4503903 w 4693698"/>
              <a:gd name="connsiteY113" fmla="*/ 5494337 h 6858000"/>
              <a:gd name="connsiteX114" fmla="*/ 4505583 w 4693698"/>
              <a:gd name="connsiteY114" fmla="*/ 5562600 h 6858000"/>
              <a:gd name="connsiteX115" fmla="*/ 4515661 w 4693698"/>
              <a:gd name="connsiteY115" fmla="*/ 5622925 h 6858000"/>
              <a:gd name="connsiteX116" fmla="*/ 4525739 w 4693698"/>
              <a:gd name="connsiteY116" fmla="*/ 5675312 h 6858000"/>
              <a:gd name="connsiteX117" fmla="*/ 4540854 w 4693698"/>
              <a:gd name="connsiteY117" fmla="*/ 5721350 h 6858000"/>
              <a:gd name="connsiteX118" fmla="*/ 4559330 w 4693698"/>
              <a:gd name="connsiteY118" fmla="*/ 5762625 h 6858000"/>
              <a:gd name="connsiteX119" fmla="*/ 4577806 w 4693698"/>
              <a:gd name="connsiteY119" fmla="*/ 5802312 h 6858000"/>
              <a:gd name="connsiteX120" fmla="*/ 4597961 w 4693698"/>
              <a:gd name="connsiteY120" fmla="*/ 5840412 h 6858000"/>
              <a:gd name="connsiteX121" fmla="*/ 4618116 w 4693698"/>
              <a:gd name="connsiteY121" fmla="*/ 5876925 h 6858000"/>
              <a:gd name="connsiteX122" fmla="*/ 4638271 w 4693698"/>
              <a:gd name="connsiteY122" fmla="*/ 5915025 h 6858000"/>
              <a:gd name="connsiteX123" fmla="*/ 4655067 w 4693698"/>
              <a:gd name="connsiteY123" fmla="*/ 5956300 h 6858000"/>
              <a:gd name="connsiteX124" fmla="*/ 4670184 w 4693698"/>
              <a:gd name="connsiteY124" fmla="*/ 6003925 h 6858000"/>
              <a:gd name="connsiteX125" fmla="*/ 4681941 w 4693698"/>
              <a:gd name="connsiteY125" fmla="*/ 6056312 h 6858000"/>
              <a:gd name="connsiteX126" fmla="*/ 4690339 w 4693698"/>
              <a:gd name="connsiteY126" fmla="*/ 6113462 h 6858000"/>
              <a:gd name="connsiteX127" fmla="*/ 4693698 w 4693698"/>
              <a:gd name="connsiteY127" fmla="*/ 6183312 h 6858000"/>
              <a:gd name="connsiteX128" fmla="*/ 4690339 w 4693698"/>
              <a:gd name="connsiteY128" fmla="*/ 6251575 h 6858000"/>
              <a:gd name="connsiteX129" fmla="*/ 4681941 w 4693698"/>
              <a:gd name="connsiteY129" fmla="*/ 6311900 h 6858000"/>
              <a:gd name="connsiteX130" fmla="*/ 4670184 w 4693698"/>
              <a:gd name="connsiteY130" fmla="*/ 6361112 h 6858000"/>
              <a:gd name="connsiteX131" fmla="*/ 4655067 w 4693698"/>
              <a:gd name="connsiteY131" fmla="*/ 6407150 h 6858000"/>
              <a:gd name="connsiteX132" fmla="*/ 4638271 w 4693698"/>
              <a:gd name="connsiteY132" fmla="*/ 6448425 h 6858000"/>
              <a:gd name="connsiteX133" fmla="*/ 4619796 w 4693698"/>
              <a:gd name="connsiteY133" fmla="*/ 6488112 h 6858000"/>
              <a:gd name="connsiteX134" fmla="*/ 4601320 w 4693698"/>
              <a:gd name="connsiteY134" fmla="*/ 6523037 h 6858000"/>
              <a:gd name="connsiteX135" fmla="*/ 4581165 w 4693698"/>
              <a:gd name="connsiteY135" fmla="*/ 6561137 h 6858000"/>
              <a:gd name="connsiteX136" fmla="*/ 4561010 w 4693698"/>
              <a:gd name="connsiteY136" fmla="*/ 6597650 h 6858000"/>
              <a:gd name="connsiteX137" fmla="*/ 4544214 w 4693698"/>
              <a:gd name="connsiteY137" fmla="*/ 6640512 h 6858000"/>
              <a:gd name="connsiteX138" fmla="*/ 4527418 w 4693698"/>
              <a:gd name="connsiteY138" fmla="*/ 6683375 h 6858000"/>
              <a:gd name="connsiteX139" fmla="*/ 4517340 w 4693698"/>
              <a:gd name="connsiteY139" fmla="*/ 6735762 h 6858000"/>
              <a:gd name="connsiteX140" fmla="*/ 4508943 w 4693698"/>
              <a:gd name="connsiteY140" fmla="*/ 6791325 h 6858000"/>
              <a:gd name="connsiteX141" fmla="*/ 4503903 w 4693698"/>
              <a:gd name="connsiteY141" fmla="*/ 6858000 h 6858000"/>
              <a:gd name="connsiteX142" fmla="*/ 1582057 w 4693698"/>
              <a:gd name="connsiteY142" fmla="*/ 6858000 h 6858000"/>
              <a:gd name="connsiteX143" fmla="*/ 420914 w 4693698"/>
              <a:gd name="connsiteY143" fmla="*/ 6858000 h 6858000"/>
              <a:gd name="connsiteX144" fmla="*/ 0 w 4693698"/>
              <a:gd name="connsiteY14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</a:cxnLst>
            <a:rect l="l" t="t" r="r" b="b"/>
            <a:pathLst>
              <a:path w="4693698" h="6858000">
                <a:moveTo>
                  <a:pt x="0" y="0"/>
                </a:moveTo>
                <a:lnTo>
                  <a:pt x="420914" y="0"/>
                </a:lnTo>
                <a:lnTo>
                  <a:pt x="1582057" y="0"/>
                </a:lnTo>
                <a:lnTo>
                  <a:pt x="4503903" y="0"/>
                </a:lnTo>
                <a:lnTo>
                  <a:pt x="4508943" y="66675"/>
                </a:lnTo>
                <a:lnTo>
                  <a:pt x="4517340" y="122237"/>
                </a:lnTo>
                <a:lnTo>
                  <a:pt x="4527418" y="174625"/>
                </a:lnTo>
                <a:lnTo>
                  <a:pt x="4544214" y="217487"/>
                </a:lnTo>
                <a:lnTo>
                  <a:pt x="4561010" y="260350"/>
                </a:lnTo>
                <a:lnTo>
                  <a:pt x="4581165" y="296862"/>
                </a:lnTo>
                <a:lnTo>
                  <a:pt x="4601320" y="334962"/>
                </a:lnTo>
                <a:lnTo>
                  <a:pt x="4619796" y="369887"/>
                </a:lnTo>
                <a:lnTo>
                  <a:pt x="4638271" y="409575"/>
                </a:lnTo>
                <a:lnTo>
                  <a:pt x="4655067" y="450850"/>
                </a:lnTo>
                <a:lnTo>
                  <a:pt x="4670184" y="496887"/>
                </a:lnTo>
                <a:lnTo>
                  <a:pt x="4681941" y="546100"/>
                </a:lnTo>
                <a:lnTo>
                  <a:pt x="4690339" y="606425"/>
                </a:lnTo>
                <a:lnTo>
                  <a:pt x="4693698" y="673100"/>
                </a:lnTo>
                <a:lnTo>
                  <a:pt x="4690339" y="744537"/>
                </a:lnTo>
                <a:lnTo>
                  <a:pt x="4681941" y="801687"/>
                </a:lnTo>
                <a:lnTo>
                  <a:pt x="4670184" y="854075"/>
                </a:lnTo>
                <a:lnTo>
                  <a:pt x="4655067" y="901700"/>
                </a:lnTo>
                <a:lnTo>
                  <a:pt x="4638271" y="942975"/>
                </a:lnTo>
                <a:lnTo>
                  <a:pt x="4618116" y="981075"/>
                </a:lnTo>
                <a:lnTo>
                  <a:pt x="4597961" y="1017587"/>
                </a:lnTo>
                <a:lnTo>
                  <a:pt x="4577806" y="1055687"/>
                </a:lnTo>
                <a:lnTo>
                  <a:pt x="4559330" y="1095375"/>
                </a:lnTo>
                <a:lnTo>
                  <a:pt x="4540854" y="1136650"/>
                </a:lnTo>
                <a:lnTo>
                  <a:pt x="4525739" y="1182687"/>
                </a:lnTo>
                <a:lnTo>
                  <a:pt x="4515661" y="1235075"/>
                </a:lnTo>
                <a:lnTo>
                  <a:pt x="4505583" y="1295400"/>
                </a:lnTo>
                <a:lnTo>
                  <a:pt x="4503903" y="1363662"/>
                </a:lnTo>
                <a:lnTo>
                  <a:pt x="4505583" y="1431925"/>
                </a:lnTo>
                <a:lnTo>
                  <a:pt x="4515661" y="1492250"/>
                </a:lnTo>
                <a:lnTo>
                  <a:pt x="4525739" y="1544637"/>
                </a:lnTo>
                <a:lnTo>
                  <a:pt x="4540854" y="1589087"/>
                </a:lnTo>
                <a:lnTo>
                  <a:pt x="4559330" y="1631950"/>
                </a:lnTo>
                <a:lnTo>
                  <a:pt x="4577806" y="1671637"/>
                </a:lnTo>
                <a:lnTo>
                  <a:pt x="4597961" y="1708150"/>
                </a:lnTo>
                <a:lnTo>
                  <a:pt x="4618116" y="1743075"/>
                </a:lnTo>
                <a:lnTo>
                  <a:pt x="4638271" y="1782762"/>
                </a:lnTo>
                <a:lnTo>
                  <a:pt x="4655067" y="1824037"/>
                </a:lnTo>
                <a:lnTo>
                  <a:pt x="4670184" y="1870075"/>
                </a:lnTo>
                <a:lnTo>
                  <a:pt x="4681941" y="1922462"/>
                </a:lnTo>
                <a:lnTo>
                  <a:pt x="4690339" y="1982787"/>
                </a:lnTo>
                <a:lnTo>
                  <a:pt x="4693698" y="2051050"/>
                </a:lnTo>
                <a:lnTo>
                  <a:pt x="4690339" y="2119312"/>
                </a:lnTo>
                <a:lnTo>
                  <a:pt x="4681941" y="2179637"/>
                </a:lnTo>
                <a:lnTo>
                  <a:pt x="4670184" y="2232025"/>
                </a:lnTo>
                <a:lnTo>
                  <a:pt x="4655067" y="2278062"/>
                </a:lnTo>
                <a:lnTo>
                  <a:pt x="4638271" y="2319337"/>
                </a:lnTo>
                <a:lnTo>
                  <a:pt x="4618116" y="2359025"/>
                </a:lnTo>
                <a:lnTo>
                  <a:pt x="4597961" y="2395537"/>
                </a:lnTo>
                <a:lnTo>
                  <a:pt x="4577806" y="2433637"/>
                </a:lnTo>
                <a:lnTo>
                  <a:pt x="4559330" y="2471737"/>
                </a:lnTo>
                <a:lnTo>
                  <a:pt x="4540854" y="2513012"/>
                </a:lnTo>
                <a:lnTo>
                  <a:pt x="4525739" y="2560637"/>
                </a:lnTo>
                <a:lnTo>
                  <a:pt x="4515661" y="2613025"/>
                </a:lnTo>
                <a:lnTo>
                  <a:pt x="4505583" y="2671762"/>
                </a:lnTo>
                <a:lnTo>
                  <a:pt x="4503903" y="2741612"/>
                </a:lnTo>
                <a:lnTo>
                  <a:pt x="4505583" y="2809875"/>
                </a:lnTo>
                <a:lnTo>
                  <a:pt x="4515661" y="2868612"/>
                </a:lnTo>
                <a:lnTo>
                  <a:pt x="4525739" y="2922587"/>
                </a:lnTo>
                <a:lnTo>
                  <a:pt x="4540854" y="2967037"/>
                </a:lnTo>
                <a:lnTo>
                  <a:pt x="4559330" y="3009900"/>
                </a:lnTo>
                <a:lnTo>
                  <a:pt x="4577806" y="3046412"/>
                </a:lnTo>
                <a:lnTo>
                  <a:pt x="4597961" y="3084512"/>
                </a:lnTo>
                <a:lnTo>
                  <a:pt x="4618116" y="3121025"/>
                </a:lnTo>
                <a:lnTo>
                  <a:pt x="4638271" y="3160712"/>
                </a:lnTo>
                <a:lnTo>
                  <a:pt x="4655067" y="3201987"/>
                </a:lnTo>
                <a:lnTo>
                  <a:pt x="4670184" y="3248025"/>
                </a:lnTo>
                <a:lnTo>
                  <a:pt x="4681941" y="3300412"/>
                </a:lnTo>
                <a:lnTo>
                  <a:pt x="4690339" y="3360737"/>
                </a:lnTo>
                <a:lnTo>
                  <a:pt x="4693698" y="3427412"/>
                </a:lnTo>
                <a:lnTo>
                  <a:pt x="4690339" y="3497262"/>
                </a:lnTo>
                <a:lnTo>
                  <a:pt x="4681941" y="3557587"/>
                </a:lnTo>
                <a:lnTo>
                  <a:pt x="4670184" y="3609975"/>
                </a:lnTo>
                <a:lnTo>
                  <a:pt x="4655067" y="3656012"/>
                </a:lnTo>
                <a:lnTo>
                  <a:pt x="4638271" y="3697287"/>
                </a:lnTo>
                <a:lnTo>
                  <a:pt x="4618116" y="3736975"/>
                </a:lnTo>
                <a:lnTo>
                  <a:pt x="4577806" y="3811587"/>
                </a:lnTo>
                <a:lnTo>
                  <a:pt x="4559330" y="3848100"/>
                </a:lnTo>
                <a:lnTo>
                  <a:pt x="4540854" y="3890962"/>
                </a:lnTo>
                <a:lnTo>
                  <a:pt x="4525739" y="3935412"/>
                </a:lnTo>
                <a:lnTo>
                  <a:pt x="4515661" y="3987800"/>
                </a:lnTo>
                <a:lnTo>
                  <a:pt x="4505583" y="4048125"/>
                </a:lnTo>
                <a:lnTo>
                  <a:pt x="4503903" y="4116387"/>
                </a:lnTo>
                <a:lnTo>
                  <a:pt x="4505583" y="4186237"/>
                </a:lnTo>
                <a:lnTo>
                  <a:pt x="4515661" y="4244975"/>
                </a:lnTo>
                <a:lnTo>
                  <a:pt x="4525739" y="4297362"/>
                </a:lnTo>
                <a:lnTo>
                  <a:pt x="4540854" y="4343400"/>
                </a:lnTo>
                <a:lnTo>
                  <a:pt x="4559330" y="4386262"/>
                </a:lnTo>
                <a:lnTo>
                  <a:pt x="4577806" y="4424362"/>
                </a:lnTo>
                <a:lnTo>
                  <a:pt x="4618116" y="4498975"/>
                </a:lnTo>
                <a:lnTo>
                  <a:pt x="4638271" y="4537075"/>
                </a:lnTo>
                <a:lnTo>
                  <a:pt x="4655067" y="4579937"/>
                </a:lnTo>
                <a:lnTo>
                  <a:pt x="4670184" y="4625975"/>
                </a:lnTo>
                <a:lnTo>
                  <a:pt x="4681941" y="4678362"/>
                </a:lnTo>
                <a:lnTo>
                  <a:pt x="4690339" y="4738687"/>
                </a:lnTo>
                <a:lnTo>
                  <a:pt x="4693698" y="4806950"/>
                </a:lnTo>
                <a:lnTo>
                  <a:pt x="4690339" y="4875212"/>
                </a:lnTo>
                <a:lnTo>
                  <a:pt x="4681941" y="4935537"/>
                </a:lnTo>
                <a:lnTo>
                  <a:pt x="4670184" y="4987925"/>
                </a:lnTo>
                <a:lnTo>
                  <a:pt x="4655067" y="5033962"/>
                </a:lnTo>
                <a:lnTo>
                  <a:pt x="4638271" y="5075237"/>
                </a:lnTo>
                <a:lnTo>
                  <a:pt x="4618116" y="5114925"/>
                </a:lnTo>
                <a:lnTo>
                  <a:pt x="4597961" y="5149850"/>
                </a:lnTo>
                <a:lnTo>
                  <a:pt x="4577806" y="5186362"/>
                </a:lnTo>
                <a:lnTo>
                  <a:pt x="4559330" y="5226050"/>
                </a:lnTo>
                <a:lnTo>
                  <a:pt x="4540854" y="5268912"/>
                </a:lnTo>
                <a:lnTo>
                  <a:pt x="4525739" y="5313362"/>
                </a:lnTo>
                <a:lnTo>
                  <a:pt x="4515661" y="5365750"/>
                </a:lnTo>
                <a:lnTo>
                  <a:pt x="4505583" y="5426075"/>
                </a:lnTo>
                <a:lnTo>
                  <a:pt x="4503903" y="5494337"/>
                </a:lnTo>
                <a:lnTo>
                  <a:pt x="4505583" y="5562600"/>
                </a:lnTo>
                <a:lnTo>
                  <a:pt x="4515661" y="5622925"/>
                </a:lnTo>
                <a:lnTo>
                  <a:pt x="4525739" y="5675312"/>
                </a:lnTo>
                <a:lnTo>
                  <a:pt x="4540854" y="5721350"/>
                </a:lnTo>
                <a:lnTo>
                  <a:pt x="4559330" y="5762625"/>
                </a:lnTo>
                <a:lnTo>
                  <a:pt x="4577806" y="5802312"/>
                </a:lnTo>
                <a:lnTo>
                  <a:pt x="4597961" y="5840412"/>
                </a:lnTo>
                <a:lnTo>
                  <a:pt x="4618116" y="5876925"/>
                </a:lnTo>
                <a:lnTo>
                  <a:pt x="4638271" y="5915025"/>
                </a:lnTo>
                <a:lnTo>
                  <a:pt x="4655067" y="5956300"/>
                </a:lnTo>
                <a:lnTo>
                  <a:pt x="4670184" y="6003925"/>
                </a:lnTo>
                <a:lnTo>
                  <a:pt x="4681941" y="6056312"/>
                </a:lnTo>
                <a:lnTo>
                  <a:pt x="4690339" y="6113462"/>
                </a:lnTo>
                <a:lnTo>
                  <a:pt x="4693698" y="6183312"/>
                </a:lnTo>
                <a:lnTo>
                  <a:pt x="4690339" y="6251575"/>
                </a:lnTo>
                <a:lnTo>
                  <a:pt x="4681941" y="6311900"/>
                </a:lnTo>
                <a:lnTo>
                  <a:pt x="4670184" y="6361112"/>
                </a:lnTo>
                <a:lnTo>
                  <a:pt x="4655067" y="6407150"/>
                </a:lnTo>
                <a:lnTo>
                  <a:pt x="4638271" y="6448425"/>
                </a:lnTo>
                <a:lnTo>
                  <a:pt x="4619796" y="6488112"/>
                </a:lnTo>
                <a:lnTo>
                  <a:pt x="4601320" y="6523037"/>
                </a:lnTo>
                <a:lnTo>
                  <a:pt x="4581165" y="6561137"/>
                </a:lnTo>
                <a:lnTo>
                  <a:pt x="4561010" y="6597650"/>
                </a:lnTo>
                <a:lnTo>
                  <a:pt x="4544214" y="6640512"/>
                </a:lnTo>
                <a:lnTo>
                  <a:pt x="4527418" y="6683375"/>
                </a:lnTo>
                <a:lnTo>
                  <a:pt x="4517340" y="6735762"/>
                </a:lnTo>
                <a:lnTo>
                  <a:pt x="4508943" y="6791325"/>
                </a:lnTo>
                <a:lnTo>
                  <a:pt x="4503903" y="6858000"/>
                </a:lnTo>
                <a:lnTo>
                  <a:pt x="1582057" y="6858000"/>
                </a:lnTo>
                <a:lnTo>
                  <a:pt x="420914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1"/>
          </a:solidFill>
          <a:ln w="0">
            <a:noFill/>
            <a:prstDash val="solid"/>
            <a:round/>
            <a:headEnd/>
            <a:tailEnd/>
          </a:ln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4B9FAFB2-BEB5-4848-8018-BCAD99E2E1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4838076" cy="6858000"/>
          </a:xfrm>
          <a:custGeom>
            <a:avLst/>
            <a:gdLst>
              <a:gd name="connsiteX0" fmla="*/ 4838076 w 4838076"/>
              <a:gd name="connsiteY0" fmla="*/ 0 h 6858000"/>
              <a:gd name="connsiteX1" fmla="*/ 4417162 w 4838076"/>
              <a:gd name="connsiteY1" fmla="*/ 0 h 6858000"/>
              <a:gd name="connsiteX2" fmla="*/ 3459219 w 4838076"/>
              <a:gd name="connsiteY2" fmla="*/ 0 h 6858000"/>
              <a:gd name="connsiteX3" fmla="*/ 334174 w 4838076"/>
              <a:gd name="connsiteY3" fmla="*/ 0 h 6858000"/>
              <a:gd name="connsiteX4" fmla="*/ 334173 w 4838076"/>
              <a:gd name="connsiteY4" fmla="*/ 0 h 6858000"/>
              <a:gd name="connsiteX5" fmla="*/ 189795 w 4838076"/>
              <a:gd name="connsiteY5" fmla="*/ 0 h 6858000"/>
              <a:gd name="connsiteX6" fmla="*/ 184756 w 4838076"/>
              <a:gd name="connsiteY6" fmla="*/ 66675 h 6858000"/>
              <a:gd name="connsiteX7" fmla="*/ 176358 w 4838076"/>
              <a:gd name="connsiteY7" fmla="*/ 122237 h 6858000"/>
              <a:gd name="connsiteX8" fmla="*/ 166281 w 4838076"/>
              <a:gd name="connsiteY8" fmla="*/ 174625 h 6858000"/>
              <a:gd name="connsiteX9" fmla="*/ 149485 w 4838076"/>
              <a:gd name="connsiteY9" fmla="*/ 217487 h 6858000"/>
              <a:gd name="connsiteX10" fmla="*/ 132689 w 4838076"/>
              <a:gd name="connsiteY10" fmla="*/ 260350 h 6858000"/>
              <a:gd name="connsiteX11" fmla="*/ 112534 w 4838076"/>
              <a:gd name="connsiteY11" fmla="*/ 296862 h 6858000"/>
              <a:gd name="connsiteX12" fmla="*/ 92379 w 4838076"/>
              <a:gd name="connsiteY12" fmla="*/ 334962 h 6858000"/>
              <a:gd name="connsiteX13" fmla="*/ 73903 w 4838076"/>
              <a:gd name="connsiteY13" fmla="*/ 369887 h 6858000"/>
              <a:gd name="connsiteX14" fmla="*/ 55427 w 4838076"/>
              <a:gd name="connsiteY14" fmla="*/ 409575 h 6858000"/>
              <a:gd name="connsiteX15" fmla="*/ 38632 w 4838076"/>
              <a:gd name="connsiteY15" fmla="*/ 450850 h 6858000"/>
              <a:gd name="connsiteX16" fmla="*/ 23515 w 4838076"/>
              <a:gd name="connsiteY16" fmla="*/ 496887 h 6858000"/>
              <a:gd name="connsiteX17" fmla="*/ 11758 w 4838076"/>
              <a:gd name="connsiteY17" fmla="*/ 546100 h 6858000"/>
              <a:gd name="connsiteX18" fmla="*/ 3359 w 4838076"/>
              <a:gd name="connsiteY18" fmla="*/ 606425 h 6858000"/>
              <a:gd name="connsiteX19" fmla="*/ 0 w 4838076"/>
              <a:gd name="connsiteY19" fmla="*/ 673100 h 6858000"/>
              <a:gd name="connsiteX20" fmla="*/ 3359 w 4838076"/>
              <a:gd name="connsiteY20" fmla="*/ 744537 h 6858000"/>
              <a:gd name="connsiteX21" fmla="*/ 11758 w 4838076"/>
              <a:gd name="connsiteY21" fmla="*/ 801687 h 6858000"/>
              <a:gd name="connsiteX22" fmla="*/ 23515 w 4838076"/>
              <a:gd name="connsiteY22" fmla="*/ 854075 h 6858000"/>
              <a:gd name="connsiteX23" fmla="*/ 38632 w 4838076"/>
              <a:gd name="connsiteY23" fmla="*/ 901700 h 6858000"/>
              <a:gd name="connsiteX24" fmla="*/ 55427 w 4838076"/>
              <a:gd name="connsiteY24" fmla="*/ 942975 h 6858000"/>
              <a:gd name="connsiteX25" fmla="*/ 75583 w 4838076"/>
              <a:gd name="connsiteY25" fmla="*/ 981075 h 6858000"/>
              <a:gd name="connsiteX26" fmla="*/ 95738 w 4838076"/>
              <a:gd name="connsiteY26" fmla="*/ 1017587 h 6858000"/>
              <a:gd name="connsiteX27" fmla="*/ 115893 w 4838076"/>
              <a:gd name="connsiteY27" fmla="*/ 1055687 h 6858000"/>
              <a:gd name="connsiteX28" fmla="*/ 134368 w 4838076"/>
              <a:gd name="connsiteY28" fmla="*/ 1095375 h 6858000"/>
              <a:gd name="connsiteX29" fmla="*/ 152844 w 4838076"/>
              <a:gd name="connsiteY29" fmla="*/ 1136650 h 6858000"/>
              <a:gd name="connsiteX30" fmla="*/ 167960 w 4838076"/>
              <a:gd name="connsiteY30" fmla="*/ 1182687 h 6858000"/>
              <a:gd name="connsiteX31" fmla="*/ 178038 w 4838076"/>
              <a:gd name="connsiteY31" fmla="*/ 1235075 h 6858000"/>
              <a:gd name="connsiteX32" fmla="*/ 188115 w 4838076"/>
              <a:gd name="connsiteY32" fmla="*/ 1295400 h 6858000"/>
              <a:gd name="connsiteX33" fmla="*/ 189795 w 4838076"/>
              <a:gd name="connsiteY33" fmla="*/ 1363662 h 6858000"/>
              <a:gd name="connsiteX34" fmla="*/ 188115 w 4838076"/>
              <a:gd name="connsiteY34" fmla="*/ 1431925 h 6858000"/>
              <a:gd name="connsiteX35" fmla="*/ 178038 w 4838076"/>
              <a:gd name="connsiteY35" fmla="*/ 1492250 h 6858000"/>
              <a:gd name="connsiteX36" fmla="*/ 167960 w 4838076"/>
              <a:gd name="connsiteY36" fmla="*/ 1544637 h 6858000"/>
              <a:gd name="connsiteX37" fmla="*/ 152844 w 4838076"/>
              <a:gd name="connsiteY37" fmla="*/ 1589087 h 6858000"/>
              <a:gd name="connsiteX38" fmla="*/ 134368 w 4838076"/>
              <a:gd name="connsiteY38" fmla="*/ 1631950 h 6858000"/>
              <a:gd name="connsiteX39" fmla="*/ 115893 w 4838076"/>
              <a:gd name="connsiteY39" fmla="*/ 1671637 h 6858000"/>
              <a:gd name="connsiteX40" fmla="*/ 95738 w 4838076"/>
              <a:gd name="connsiteY40" fmla="*/ 1708150 h 6858000"/>
              <a:gd name="connsiteX41" fmla="*/ 75583 w 4838076"/>
              <a:gd name="connsiteY41" fmla="*/ 1743075 h 6858000"/>
              <a:gd name="connsiteX42" fmla="*/ 55427 w 4838076"/>
              <a:gd name="connsiteY42" fmla="*/ 1782762 h 6858000"/>
              <a:gd name="connsiteX43" fmla="*/ 38632 w 4838076"/>
              <a:gd name="connsiteY43" fmla="*/ 1824037 h 6858000"/>
              <a:gd name="connsiteX44" fmla="*/ 23515 w 4838076"/>
              <a:gd name="connsiteY44" fmla="*/ 1870075 h 6858000"/>
              <a:gd name="connsiteX45" fmla="*/ 11758 w 4838076"/>
              <a:gd name="connsiteY45" fmla="*/ 1922462 h 6858000"/>
              <a:gd name="connsiteX46" fmla="*/ 3359 w 4838076"/>
              <a:gd name="connsiteY46" fmla="*/ 1982787 h 6858000"/>
              <a:gd name="connsiteX47" fmla="*/ 0 w 4838076"/>
              <a:gd name="connsiteY47" fmla="*/ 2051050 h 6858000"/>
              <a:gd name="connsiteX48" fmla="*/ 3359 w 4838076"/>
              <a:gd name="connsiteY48" fmla="*/ 2119312 h 6858000"/>
              <a:gd name="connsiteX49" fmla="*/ 11758 w 4838076"/>
              <a:gd name="connsiteY49" fmla="*/ 2179637 h 6858000"/>
              <a:gd name="connsiteX50" fmla="*/ 23515 w 4838076"/>
              <a:gd name="connsiteY50" fmla="*/ 2232025 h 6858000"/>
              <a:gd name="connsiteX51" fmla="*/ 38632 w 4838076"/>
              <a:gd name="connsiteY51" fmla="*/ 2278062 h 6858000"/>
              <a:gd name="connsiteX52" fmla="*/ 55427 w 4838076"/>
              <a:gd name="connsiteY52" fmla="*/ 2319337 h 6858000"/>
              <a:gd name="connsiteX53" fmla="*/ 75583 w 4838076"/>
              <a:gd name="connsiteY53" fmla="*/ 2359025 h 6858000"/>
              <a:gd name="connsiteX54" fmla="*/ 95738 w 4838076"/>
              <a:gd name="connsiteY54" fmla="*/ 2395537 h 6858000"/>
              <a:gd name="connsiteX55" fmla="*/ 115893 w 4838076"/>
              <a:gd name="connsiteY55" fmla="*/ 2433637 h 6858000"/>
              <a:gd name="connsiteX56" fmla="*/ 134368 w 4838076"/>
              <a:gd name="connsiteY56" fmla="*/ 2471737 h 6858000"/>
              <a:gd name="connsiteX57" fmla="*/ 152844 w 4838076"/>
              <a:gd name="connsiteY57" fmla="*/ 2513012 h 6858000"/>
              <a:gd name="connsiteX58" fmla="*/ 167960 w 4838076"/>
              <a:gd name="connsiteY58" fmla="*/ 2560637 h 6858000"/>
              <a:gd name="connsiteX59" fmla="*/ 178038 w 4838076"/>
              <a:gd name="connsiteY59" fmla="*/ 2613025 h 6858000"/>
              <a:gd name="connsiteX60" fmla="*/ 188115 w 4838076"/>
              <a:gd name="connsiteY60" fmla="*/ 2671762 h 6858000"/>
              <a:gd name="connsiteX61" fmla="*/ 189795 w 4838076"/>
              <a:gd name="connsiteY61" fmla="*/ 2741612 h 6858000"/>
              <a:gd name="connsiteX62" fmla="*/ 188115 w 4838076"/>
              <a:gd name="connsiteY62" fmla="*/ 2809875 h 6858000"/>
              <a:gd name="connsiteX63" fmla="*/ 178038 w 4838076"/>
              <a:gd name="connsiteY63" fmla="*/ 2868612 h 6858000"/>
              <a:gd name="connsiteX64" fmla="*/ 167960 w 4838076"/>
              <a:gd name="connsiteY64" fmla="*/ 2922587 h 6858000"/>
              <a:gd name="connsiteX65" fmla="*/ 152844 w 4838076"/>
              <a:gd name="connsiteY65" fmla="*/ 2967037 h 6858000"/>
              <a:gd name="connsiteX66" fmla="*/ 134368 w 4838076"/>
              <a:gd name="connsiteY66" fmla="*/ 3009900 h 6858000"/>
              <a:gd name="connsiteX67" fmla="*/ 115893 w 4838076"/>
              <a:gd name="connsiteY67" fmla="*/ 3046412 h 6858000"/>
              <a:gd name="connsiteX68" fmla="*/ 95738 w 4838076"/>
              <a:gd name="connsiteY68" fmla="*/ 3084512 h 6858000"/>
              <a:gd name="connsiteX69" fmla="*/ 75583 w 4838076"/>
              <a:gd name="connsiteY69" fmla="*/ 3121025 h 6858000"/>
              <a:gd name="connsiteX70" fmla="*/ 55427 w 4838076"/>
              <a:gd name="connsiteY70" fmla="*/ 3160712 h 6858000"/>
              <a:gd name="connsiteX71" fmla="*/ 38632 w 4838076"/>
              <a:gd name="connsiteY71" fmla="*/ 3201987 h 6858000"/>
              <a:gd name="connsiteX72" fmla="*/ 23515 w 4838076"/>
              <a:gd name="connsiteY72" fmla="*/ 3248025 h 6858000"/>
              <a:gd name="connsiteX73" fmla="*/ 11758 w 4838076"/>
              <a:gd name="connsiteY73" fmla="*/ 3300412 h 6858000"/>
              <a:gd name="connsiteX74" fmla="*/ 3359 w 4838076"/>
              <a:gd name="connsiteY74" fmla="*/ 3360737 h 6858000"/>
              <a:gd name="connsiteX75" fmla="*/ 0 w 4838076"/>
              <a:gd name="connsiteY75" fmla="*/ 3427412 h 6858000"/>
              <a:gd name="connsiteX76" fmla="*/ 3359 w 4838076"/>
              <a:gd name="connsiteY76" fmla="*/ 3497262 h 6858000"/>
              <a:gd name="connsiteX77" fmla="*/ 11758 w 4838076"/>
              <a:gd name="connsiteY77" fmla="*/ 3557587 h 6858000"/>
              <a:gd name="connsiteX78" fmla="*/ 23515 w 4838076"/>
              <a:gd name="connsiteY78" fmla="*/ 3609975 h 6858000"/>
              <a:gd name="connsiteX79" fmla="*/ 38632 w 4838076"/>
              <a:gd name="connsiteY79" fmla="*/ 3656012 h 6858000"/>
              <a:gd name="connsiteX80" fmla="*/ 55427 w 4838076"/>
              <a:gd name="connsiteY80" fmla="*/ 3697287 h 6858000"/>
              <a:gd name="connsiteX81" fmla="*/ 75583 w 4838076"/>
              <a:gd name="connsiteY81" fmla="*/ 3736975 h 6858000"/>
              <a:gd name="connsiteX82" fmla="*/ 115893 w 4838076"/>
              <a:gd name="connsiteY82" fmla="*/ 3811587 h 6858000"/>
              <a:gd name="connsiteX83" fmla="*/ 134368 w 4838076"/>
              <a:gd name="connsiteY83" fmla="*/ 3848100 h 6858000"/>
              <a:gd name="connsiteX84" fmla="*/ 152844 w 4838076"/>
              <a:gd name="connsiteY84" fmla="*/ 3890962 h 6858000"/>
              <a:gd name="connsiteX85" fmla="*/ 167960 w 4838076"/>
              <a:gd name="connsiteY85" fmla="*/ 3935412 h 6858000"/>
              <a:gd name="connsiteX86" fmla="*/ 178038 w 4838076"/>
              <a:gd name="connsiteY86" fmla="*/ 3987800 h 6858000"/>
              <a:gd name="connsiteX87" fmla="*/ 188115 w 4838076"/>
              <a:gd name="connsiteY87" fmla="*/ 4048125 h 6858000"/>
              <a:gd name="connsiteX88" fmla="*/ 189795 w 4838076"/>
              <a:gd name="connsiteY88" fmla="*/ 4116387 h 6858000"/>
              <a:gd name="connsiteX89" fmla="*/ 188115 w 4838076"/>
              <a:gd name="connsiteY89" fmla="*/ 4186237 h 6858000"/>
              <a:gd name="connsiteX90" fmla="*/ 178038 w 4838076"/>
              <a:gd name="connsiteY90" fmla="*/ 4244975 h 6858000"/>
              <a:gd name="connsiteX91" fmla="*/ 167960 w 4838076"/>
              <a:gd name="connsiteY91" fmla="*/ 4297362 h 6858000"/>
              <a:gd name="connsiteX92" fmla="*/ 152844 w 4838076"/>
              <a:gd name="connsiteY92" fmla="*/ 4343400 h 6858000"/>
              <a:gd name="connsiteX93" fmla="*/ 134368 w 4838076"/>
              <a:gd name="connsiteY93" fmla="*/ 4386262 h 6858000"/>
              <a:gd name="connsiteX94" fmla="*/ 115893 w 4838076"/>
              <a:gd name="connsiteY94" fmla="*/ 4424362 h 6858000"/>
              <a:gd name="connsiteX95" fmla="*/ 75583 w 4838076"/>
              <a:gd name="connsiteY95" fmla="*/ 4498975 h 6858000"/>
              <a:gd name="connsiteX96" fmla="*/ 55427 w 4838076"/>
              <a:gd name="connsiteY96" fmla="*/ 4537075 h 6858000"/>
              <a:gd name="connsiteX97" fmla="*/ 38632 w 4838076"/>
              <a:gd name="connsiteY97" fmla="*/ 4579937 h 6858000"/>
              <a:gd name="connsiteX98" fmla="*/ 23515 w 4838076"/>
              <a:gd name="connsiteY98" fmla="*/ 4625975 h 6858000"/>
              <a:gd name="connsiteX99" fmla="*/ 11758 w 4838076"/>
              <a:gd name="connsiteY99" fmla="*/ 4678362 h 6858000"/>
              <a:gd name="connsiteX100" fmla="*/ 3359 w 4838076"/>
              <a:gd name="connsiteY100" fmla="*/ 4738687 h 6858000"/>
              <a:gd name="connsiteX101" fmla="*/ 0 w 4838076"/>
              <a:gd name="connsiteY101" fmla="*/ 4806950 h 6858000"/>
              <a:gd name="connsiteX102" fmla="*/ 3359 w 4838076"/>
              <a:gd name="connsiteY102" fmla="*/ 4875212 h 6858000"/>
              <a:gd name="connsiteX103" fmla="*/ 11758 w 4838076"/>
              <a:gd name="connsiteY103" fmla="*/ 4935537 h 6858000"/>
              <a:gd name="connsiteX104" fmla="*/ 23515 w 4838076"/>
              <a:gd name="connsiteY104" fmla="*/ 4987925 h 6858000"/>
              <a:gd name="connsiteX105" fmla="*/ 38632 w 4838076"/>
              <a:gd name="connsiteY105" fmla="*/ 5033962 h 6858000"/>
              <a:gd name="connsiteX106" fmla="*/ 55427 w 4838076"/>
              <a:gd name="connsiteY106" fmla="*/ 5075237 h 6858000"/>
              <a:gd name="connsiteX107" fmla="*/ 75583 w 4838076"/>
              <a:gd name="connsiteY107" fmla="*/ 5114925 h 6858000"/>
              <a:gd name="connsiteX108" fmla="*/ 95738 w 4838076"/>
              <a:gd name="connsiteY108" fmla="*/ 5149850 h 6858000"/>
              <a:gd name="connsiteX109" fmla="*/ 115893 w 4838076"/>
              <a:gd name="connsiteY109" fmla="*/ 5186362 h 6858000"/>
              <a:gd name="connsiteX110" fmla="*/ 134368 w 4838076"/>
              <a:gd name="connsiteY110" fmla="*/ 5226050 h 6858000"/>
              <a:gd name="connsiteX111" fmla="*/ 152844 w 4838076"/>
              <a:gd name="connsiteY111" fmla="*/ 5268912 h 6858000"/>
              <a:gd name="connsiteX112" fmla="*/ 167960 w 4838076"/>
              <a:gd name="connsiteY112" fmla="*/ 5313362 h 6858000"/>
              <a:gd name="connsiteX113" fmla="*/ 178038 w 4838076"/>
              <a:gd name="connsiteY113" fmla="*/ 5365750 h 6858000"/>
              <a:gd name="connsiteX114" fmla="*/ 188115 w 4838076"/>
              <a:gd name="connsiteY114" fmla="*/ 5426075 h 6858000"/>
              <a:gd name="connsiteX115" fmla="*/ 189795 w 4838076"/>
              <a:gd name="connsiteY115" fmla="*/ 5494337 h 6858000"/>
              <a:gd name="connsiteX116" fmla="*/ 188115 w 4838076"/>
              <a:gd name="connsiteY116" fmla="*/ 5562600 h 6858000"/>
              <a:gd name="connsiteX117" fmla="*/ 178038 w 4838076"/>
              <a:gd name="connsiteY117" fmla="*/ 5622925 h 6858000"/>
              <a:gd name="connsiteX118" fmla="*/ 167960 w 4838076"/>
              <a:gd name="connsiteY118" fmla="*/ 5675312 h 6858000"/>
              <a:gd name="connsiteX119" fmla="*/ 152844 w 4838076"/>
              <a:gd name="connsiteY119" fmla="*/ 5721350 h 6858000"/>
              <a:gd name="connsiteX120" fmla="*/ 134368 w 4838076"/>
              <a:gd name="connsiteY120" fmla="*/ 5762625 h 6858000"/>
              <a:gd name="connsiteX121" fmla="*/ 115893 w 4838076"/>
              <a:gd name="connsiteY121" fmla="*/ 5802312 h 6858000"/>
              <a:gd name="connsiteX122" fmla="*/ 95738 w 4838076"/>
              <a:gd name="connsiteY122" fmla="*/ 5840412 h 6858000"/>
              <a:gd name="connsiteX123" fmla="*/ 75583 w 4838076"/>
              <a:gd name="connsiteY123" fmla="*/ 5876925 h 6858000"/>
              <a:gd name="connsiteX124" fmla="*/ 55427 w 4838076"/>
              <a:gd name="connsiteY124" fmla="*/ 5915025 h 6858000"/>
              <a:gd name="connsiteX125" fmla="*/ 38632 w 4838076"/>
              <a:gd name="connsiteY125" fmla="*/ 5956300 h 6858000"/>
              <a:gd name="connsiteX126" fmla="*/ 23515 w 4838076"/>
              <a:gd name="connsiteY126" fmla="*/ 6003925 h 6858000"/>
              <a:gd name="connsiteX127" fmla="*/ 11758 w 4838076"/>
              <a:gd name="connsiteY127" fmla="*/ 6056312 h 6858000"/>
              <a:gd name="connsiteX128" fmla="*/ 3359 w 4838076"/>
              <a:gd name="connsiteY128" fmla="*/ 6113462 h 6858000"/>
              <a:gd name="connsiteX129" fmla="*/ 0 w 4838076"/>
              <a:gd name="connsiteY129" fmla="*/ 6183312 h 6858000"/>
              <a:gd name="connsiteX130" fmla="*/ 3359 w 4838076"/>
              <a:gd name="connsiteY130" fmla="*/ 6251575 h 6858000"/>
              <a:gd name="connsiteX131" fmla="*/ 11758 w 4838076"/>
              <a:gd name="connsiteY131" fmla="*/ 6311900 h 6858000"/>
              <a:gd name="connsiteX132" fmla="*/ 23515 w 4838076"/>
              <a:gd name="connsiteY132" fmla="*/ 6361112 h 6858000"/>
              <a:gd name="connsiteX133" fmla="*/ 38632 w 4838076"/>
              <a:gd name="connsiteY133" fmla="*/ 6407150 h 6858000"/>
              <a:gd name="connsiteX134" fmla="*/ 55427 w 4838076"/>
              <a:gd name="connsiteY134" fmla="*/ 6448425 h 6858000"/>
              <a:gd name="connsiteX135" fmla="*/ 73903 w 4838076"/>
              <a:gd name="connsiteY135" fmla="*/ 6488112 h 6858000"/>
              <a:gd name="connsiteX136" fmla="*/ 92379 w 4838076"/>
              <a:gd name="connsiteY136" fmla="*/ 6523037 h 6858000"/>
              <a:gd name="connsiteX137" fmla="*/ 112534 w 4838076"/>
              <a:gd name="connsiteY137" fmla="*/ 6561137 h 6858000"/>
              <a:gd name="connsiteX138" fmla="*/ 132689 w 4838076"/>
              <a:gd name="connsiteY138" fmla="*/ 6597650 h 6858000"/>
              <a:gd name="connsiteX139" fmla="*/ 149485 w 4838076"/>
              <a:gd name="connsiteY139" fmla="*/ 6640512 h 6858000"/>
              <a:gd name="connsiteX140" fmla="*/ 166281 w 4838076"/>
              <a:gd name="connsiteY140" fmla="*/ 6683375 h 6858000"/>
              <a:gd name="connsiteX141" fmla="*/ 176358 w 4838076"/>
              <a:gd name="connsiteY141" fmla="*/ 6735762 h 6858000"/>
              <a:gd name="connsiteX142" fmla="*/ 184756 w 4838076"/>
              <a:gd name="connsiteY142" fmla="*/ 6791325 h 6858000"/>
              <a:gd name="connsiteX143" fmla="*/ 189795 w 4838076"/>
              <a:gd name="connsiteY143" fmla="*/ 6858000 h 6858000"/>
              <a:gd name="connsiteX144" fmla="*/ 334173 w 4838076"/>
              <a:gd name="connsiteY144" fmla="*/ 6858000 h 6858000"/>
              <a:gd name="connsiteX145" fmla="*/ 334174 w 4838076"/>
              <a:gd name="connsiteY145" fmla="*/ 6858000 h 6858000"/>
              <a:gd name="connsiteX146" fmla="*/ 3459219 w 4838076"/>
              <a:gd name="connsiteY146" fmla="*/ 6858000 h 6858000"/>
              <a:gd name="connsiteX147" fmla="*/ 4417162 w 4838076"/>
              <a:gd name="connsiteY147" fmla="*/ 6858000 h 6858000"/>
              <a:gd name="connsiteX148" fmla="*/ 4838076 w 4838076"/>
              <a:gd name="connsiteY148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</a:cxnLst>
            <a:rect l="l" t="t" r="r" b="b"/>
            <a:pathLst>
              <a:path w="4838076" h="6858000">
                <a:moveTo>
                  <a:pt x="4838076" y="0"/>
                </a:moveTo>
                <a:lnTo>
                  <a:pt x="4417162" y="0"/>
                </a:lnTo>
                <a:lnTo>
                  <a:pt x="3459219" y="0"/>
                </a:lnTo>
                <a:lnTo>
                  <a:pt x="334174" y="0"/>
                </a:lnTo>
                <a:lnTo>
                  <a:pt x="334173" y="0"/>
                </a:lnTo>
                <a:lnTo>
                  <a:pt x="189795" y="0"/>
                </a:lnTo>
                <a:lnTo>
                  <a:pt x="184756" y="66675"/>
                </a:lnTo>
                <a:lnTo>
                  <a:pt x="176358" y="122237"/>
                </a:lnTo>
                <a:lnTo>
                  <a:pt x="166281" y="174625"/>
                </a:lnTo>
                <a:lnTo>
                  <a:pt x="149485" y="217487"/>
                </a:lnTo>
                <a:lnTo>
                  <a:pt x="132689" y="260350"/>
                </a:lnTo>
                <a:lnTo>
                  <a:pt x="112534" y="296862"/>
                </a:lnTo>
                <a:lnTo>
                  <a:pt x="92379" y="334962"/>
                </a:lnTo>
                <a:lnTo>
                  <a:pt x="73903" y="369887"/>
                </a:lnTo>
                <a:lnTo>
                  <a:pt x="55427" y="409575"/>
                </a:lnTo>
                <a:lnTo>
                  <a:pt x="38632" y="450850"/>
                </a:lnTo>
                <a:lnTo>
                  <a:pt x="23515" y="496887"/>
                </a:lnTo>
                <a:lnTo>
                  <a:pt x="11758" y="546100"/>
                </a:lnTo>
                <a:lnTo>
                  <a:pt x="3359" y="606425"/>
                </a:lnTo>
                <a:lnTo>
                  <a:pt x="0" y="673100"/>
                </a:lnTo>
                <a:lnTo>
                  <a:pt x="3359" y="744537"/>
                </a:lnTo>
                <a:lnTo>
                  <a:pt x="11758" y="801687"/>
                </a:lnTo>
                <a:lnTo>
                  <a:pt x="23515" y="854075"/>
                </a:lnTo>
                <a:lnTo>
                  <a:pt x="38632" y="901700"/>
                </a:lnTo>
                <a:lnTo>
                  <a:pt x="55427" y="942975"/>
                </a:lnTo>
                <a:lnTo>
                  <a:pt x="75583" y="981075"/>
                </a:lnTo>
                <a:lnTo>
                  <a:pt x="95738" y="1017587"/>
                </a:lnTo>
                <a:lnTo>
                  <a:pt x="115893" y="1055687"/>
                </a:lnTo>
                <a:lnTo>
                  <a:pt x="134368" y="1095375"/>
                </a:lnTo>
                <a:lnTo>
                  <a:pt x="152844" y="1136650"/>
                </a:lnTo>
                <a:lnTo>
                  <a:pt x="167960" y="1182687"/>
                </a:lnTo>
                <a:lnTo>
                  <a:pt x="178038" y="1235075"/>
                </a:lnTo>
                <a:lnTo>
                  <a:pt x="188115" y="1295400"/>
                </a:lnTo>
                <a:lnTo>
                  <a:pt x="189795" y="1363662"/>
                </a:lnTo>
                <a:lnTo>
                  <a:pt x="188115" y="1431925"/>
                </a:lnTo>
                <a:lnTo>
                  <a:pt x="178038" y="1492250"/>
                </a:lnTo>
                <a:lnTo>
                  <a:pt x="167960" y="1544637"/>
                </a:lnTo>
                <a:lnTo>
                  <a:pt x="152844" y="1589087"/>
                </a:lnTo>
                <a:lnTo>
                  <a:pt x="134368" y="1631950"/>
                </a:lnTo>
                <a:lnTo>
                  <a:pt x="115893" y="1671637"/>
                </a:lnTo>
                <a:lnTo>
                  <a:pt x="95738" y="1708150"/>
                </a:lnTo>
                <a:lnTo>
                  <a:pt x="75583" y="1743075"/>
                </a:lnTo>
                <a:lnTo>
                  <a:pt x="55427" y="1782762"/>
                </a:lnTo>
                <a:lnTo>
                  <a:pt x="38632" y="1824037"/>
                </a:lnTo>
                <a:lnTo>
                  <a:pt x="23515" y="1870075"/>
                </a:lnTo>
                <a:lnTo>
                  <a:pt x="11758" y="1922462"/>
                </a:lnTo>
                <a:lnTo>
                  <a:pt x="3359" y="1982787"/>
                </a:lnTo>
                <a:lnTo>
                  <a:pt x="0" y="2051050"/>
                </a:lnTo>
                <a:lnTo>
                  <a:pt x="3359" y="2119312"/>
                </a:lnTo>
                <a:lnTo>
                  <a:pt x="11758" y="2179637"/>
                </a:lnTo>
                <a:lnTo>
                  <a:pt x="23515" y="2232025"/>
                </a:lnTo>
                <a:lnTo>
                  <a:pt x="38632" y="2278062"/>
                </a:lnTo>
                <a:lnTo>
                  <a:pt x="55427" y="2319337"/>
                </a:lnTo>
                <a:lnTo>
                  <a:pt x="75583" y="2359025"/>
                </a:lnTo>
                <a:lnTo>
                  <a:pt x="95738" y="2395537"/>
                </a:lnTo>
                <a:lnTo>
                  <a:pt x="115893" y="2433637"/>
                </a:lnTo>
                <a:lnTo>
                  <a:pt x="134368" y="2471737"/>
                </a:lnTo>
                <a:lnTo>
                  <a:pt x="152844" y="2513012"/>
                </a:lnTo>
                <a:lnTo>
                  <a:pt x="167960" y="2560637"/>
                </a:lnTo>
                <a:lnTo>
                  <a:pt x="178038" y="2613025"/>
                </a:lnTo>
                <a:lnTo>
                  <a:pt x="188115" y="2671762"/>
                </a:lnTo>
                <a:lnTo>
                  <a:pt x="189795" y="2741612"/>
                </a:lnTo>
                <a:lnTo>
                  <a:pt x="188115" y="2809875"/>
                </a:lnTo>
                <a:lnTo>
                  <a:pt x="178038" y="2868612"/>
                </a:lnTo>
                <a:lnTo>
                  <a:pt x="167960" y="2922587"/>
                </a:lnTo>
                <a:lnTo>
                  <a:pt x="152844" y="2967037"/>
                </a:lnTo>
                <a:lnTo>
                  <a:pt x="134368" y="3009900"/>
                </a:lnTo>
                <a:lnTo>
                  <a:pt x="115893" y="3046412"/>
                </a:lnTo>
                <a:lnTo>
                  <a:pt x="95738" y="3084512"/>
                </a:lnTo>
                <a:lnTo>
                  <a:pt x="75583" y="3121025"/>
                </a:lnTo>
                <a:lnTo>
                  <a:pt x="55427" y="3160712"/>
                </a:lnTo>
                <a:lnTo>
                  <a:pt x="38632" y="3201987"/>
                </a:lnTo>
                <a:lnTo>
                  <a:pt x="23515" y="3248025"/>
                </a:lnTo>
                <a:lnTo>
                  <a:pt x="11758" y="3300412"/>
                </a:lnTo>
                <a:lnTo>
                  <a:pt x="3359" y="3360737"/>
                </a:lnTo>
                <a:lnTo>
                  <a:pt x="0" y="3427412"/>
                </a:lnTo>
                <a:lnTo>
                  <a:pt x="3359" y="3497262"/>
                </a:lnTo>
                <a:lnTo>
                  <a:pt x="11758" y="3557587"/>
                </a:lnTo>
                <a:lnTo>
                  <a:pt x="23515" y="3609975"/>
                </a:lnTo>
                <a:lnTo>
                  <a:pt x="38632" y="3656012"/>
                </a:lnTo>
                <a:lnTo>
                  <a:pt x="55427" y="3697287"/>
                </a:lnTo>
                <a:lnTo>
                  <a:pt x="75583" y="3736975"/>
                </a:lnTo>
                <a:lnTo>
                  <a:pt x="115893" y="3811587"/>
                </a:lnTo>
                <a:lnTo>
                  <a:pt x="134368" y="3848100"/>
                </a:lnTo>
                <a:lnTo>
                  <a:pt x="152844" y="3890962"/>
                </a:lnTo>
                <a:lnTo>
                  <a:pt x="167960" y="3935412"/>
                </a:lnTo>
                <a:lnTo>
                  <a:pt x="178038" y="3987800"/>
                </a:lnTo>
                <a:lnTo>
                  <a:pt x="188115" y="4048125"/>
                </a:lnTo>
                <a:lnTo>
                  <a:pt x="189795" y="4116387"/>
                </a:lnTo>
                <a:lnTo>
                  <a:pt x="188115" y="4186237"/>
                </a:lnTo>
                <a:lnTo>
                  <a:pt x="178038" y="4244975"/>
                </a:lnTo>
                <a:lnTo>
                  <a:pt x="167960" y="4297362"/>
                </a:lnTo>
                <a:lnTo>
                  <a:pt x="152844" y="4343400"/>
                </a:lnTo>
                <a:lnTo>
                  <a:pt x="134368" y="4386262"/>
                </a:lnTo>
                <a:lnTo>
                  <a:pt x="115893" y="4424362"/>
                </a:lnTo>
                <a:lnTo>
                  <a:pt x="75583" y="4498975"/>
                </a:lnTo>
                <a:lnTo>
                  <a:pt x="55427" y="4537075"/>
                </a:lnTo>
                <a:lnTo>
                  <a:pt x="38632" y="4579937"/>
                </a:lnTo>
                <a:lnTo>
                  <a:pt x="23515" y="4625975"/>
                </a:lnTo>
                <a:lnTo>
                  <a:pt x="11758" y="4678362"/>
                </a:lnTo>
                <a:lnTo>
                  <a:pt x="3359" y="4738687"/>
                </a:lnTo>
                <a:lnTo>
                  <a:pt x="0" y="4806950"/>
                </a:lnTo>
                <a:lnTo>
                  <a:pt x="3359" y="4875212"/>
                </a:lnTo>
                <a:lnTo>
                  <a:pt x="11758" y="4935537"/>
                </a:lnTo>
                <a:lnTo>
                  <a:pt x="23515" y="4987925"/>
                </a:lnTo>
                <a:lnTo>
                  <a:pt x="38632" y="5033962"/>
                </a:lnTo>
                <a:lnTo>
                  <a:pt x="55427" y="5075237"/>
                </a:lnTo>
                <a:lnTo>
                  <a:pt x="75583" y="5114925"/>
                </a:lnTo>
                <a:lnTo>
                  <a:pt x="95738" y="5149850"/>
                </a:lnTo>
                <a:lnTo>
                  <a:pt x="115893" y="5186362"/>
                </a:lnTo>
                <a:lnTo>
                  <a:pt x="134368" y="5226050"/>
                </a:lnTo>
                <a:lnTo>
                  <a:pt x="152844" y="5268912"/>
                </a:lnTo>
                <a:lnTo>
                  <a:pt x="167960" y="5313362"/>
                </a:lnTo>
                <a:lnTo>
                  <a:pt x="178038" y="5365750"/>
                </a:lnTo>
                <a:lnTo>
                  <a:pt x="188115" y="5426075"/>
                </a:lnTo>
                <a:lnTo>
                  <a:pt x="189795" y="5494337"/>
                </a:lnTo>
                <a:lnTo>
                  <a:pt x="188115" y="5562600"/>
                </a:lnTo>
                <a:lnTo>
                  <a:pt x="178038" y="5622925"/>
                </a:lnTo>
                <a:lnTo>
                  <a:pt x="167960" y="5675312"/>
                </a:lnTo>
                <a:lnTo>
                  <a:pt x="152844" y="5721350"/>
                </a:lnTo>
                <a:lnTo>
                  <a:pt x="134368" y="5762625"/>
                </a:lnTo>
                <a:lnTo>
                  <a:pt x="115893" y="5802312"/>
                </a:lnTo>
                <a:lnTo>
                  <a:pt x="95738" y="5840412"/>
                </a:lnTo>
                <a:lnTo>
                  <a:pt x="75583" y="5876925"/>
                </a:lnTo>
                <a:lnTo>
                  <a:pt x="55427" y="5915025"/>
                </a:lnTo>
                <a:lnTo>
                  <a:pt x="38632" y="5956300"/>
                </a:lnTo>
                <a:lnTo>
                  <a:pt x="23515" y="6003925"/>
                </a:lnTo>
                <a:lnTo>
                  <a:pt x="11758" y="6056312"/>
                </a:lnTo>
                <a:lnTo>
                  <a:pt x="3359" y="6113462"/>
                </a:lnTo>
                <a:lnTo>
                  <a:pt x="0" y="6183312"/>
                </a:lnTo>
                <a:lnTo>
                  <a:pt x="3359" y="6251575"/>
                </a:lnTo>
                <a:lnTo>
                  <a:pt x="11758" y="6311900"/>
                </a:lnTo>
                <a:lnTo>
                  <a:pt x="23515" y="6361112"/>
                </a:lnTo>
                <a:lnTo>
                  <a:pt x="38632" y="6407150"/>
                </a:lnTo>
                <a:lnTo>
                  <a:pt x="55427" y="6448425"/>
                </a:lnTo>
                <a:lnTo>
                  <a:pt x="73903" y="6488112"/>
                </a:lnTo>
                <a:lnTo>
                  <a:pt x="92379" y="6523037"/>
                </a:lnTo>
                <a:lnTo>
                  <a:pt x="112534" y="6561137"/>
                </a:lnTo>
                <a:lnTo>
                  <a:pt x="132689" y="6597650"/>
                </a:lnTo>
                <a:lnTo>
                  <a:pt x="149485" y="6640512"/>
                </a:lnTo>
                <a:lnTo>
                  <a:pt x="166281" y="6683375"/>
                </a:lnTo>
                <a:lnTo>
                  <a:pt x="176358" y="6735762"/>
                </a:lnTo>
                <a:lnTo>
                  <a:pt x="184756" y="6791325"/>
                </a:lnTo>
                <a:lnTo>
                  <a:pt x="189795" y="6858000"/>
                </a:lnTo>
                <a:lnTo>
                  <a:pt x="334173" y="6858000"/>
                </a:lnTo>
                <a:lnTo>
                  <a:pt x="334174" y="6858000"/>
                </a:lnTo>
                <a:lnTo>
                  <a:pt x="3459219" y="6858000"/>
                </a:lnTo>
                <a:lnTo>
                  <a:pt x="4417162" y="6858000"/>
                </a:lnTo>
                <a:lnTo>
                  <a:pt x="4838076" y="6858000"/>
                </a:lnTo>
                <a:close/>
              </a:path>
            </a:pathLst>
          </a:custGeom>
          <a:solidFill>
            <a:schemeClr val="accent1">
              <a:lumMod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E3058A1-4273-4737-8261-563D47D769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6125" y="1931143"/>
            <a:ext cx="4721349" cy="401314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923AEE7-B58A-4D33-BB14-947098A1FDFC}"/>
              </a:ext>
            </a:extLst>
          </p:cNvPr>
          <p:cNvSpPr txBox="1"/>
          <p:nvPr/>
        </p:nvSpPr>
        <p:spPr>
          <a:xfrm>
            <a:off x="5507945" y="754516"/>
            <a:ext cx="601418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GB" sz="2400" i="1" dirty="0"/>
              <a:t>“They can't replace labs but they might help students make better use of lab time.”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2BFE86B-E2E1-48E3-9FE6-BC0FC4CBA8CF}"/>
              </a:ext>
            </a:extLst>
          </p:cNvPr>
          <p:cNvSpPr/>
          <p:nvPr/>
        </p:nvSpPr>
        <p:spPr>
          <a:xfrm>
            <a:off x="0" y="0"/>
            <a:ext cx="5181600" cy="6858000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5707A28-9A92-4C9A-AE42-F32E2A6CF7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292" y="1931143"/>
            <a:ext cx="3859173" cy="4448636"/>
          </a:xfrm>
        </p:spPr>
        <p:txBody>
          <a:bodyPr>
            <a:normAutofit lnSpcReduction="10000"/>
          </a:bodyPr>
          <a:lstStyle/>
          <a:p>
            <a:pPr marL="0" indent="0">
              <a:spcBef>
                <a:spcPts val="0"/>
              </a:spcBef>
              <a:spcAft>
                <a:spcPts val="2400"/>
              </a:spcAft>
              <a:buNone/>
            </a:pPr>
            <a:r>
              <a:rPr lang="en-GB" sz="2600" dirty="0">
                <a:solidFill>
                  <a:schemeClr val="bg1">
                    <a:alpha val="60000"/>
                  </a:schemeClr>
                </a:solidFill>
              </a:rPr>
              <a:t>Excellent for method development/optimisation practice.</a:t>
            </a:r>
          </a:p>
          <a:p>
            <a:pPr marL="0" indent="0">
              <a:spcBef>
                <a:spcPts val="0"/>
              </a:spcBef>
              <a:spcAft>
                <a:spcPts val="2400"/>
              </a:spcAft>
              <a:buNone/>
            </a:pPr>
            <a:r>
              <a:rPr lang="en-GB" sz="2600" dirty="0">
                <a:solidFill>
                  <a:schemeClr val="bg1">
                    <a:alpha val="60000"/>
                  </a:schemeClr>
                </a:solidFill>
              </a:rPr>
              <a:t>Support needed prior, during and after labs.</a:t>
            </a:r>
          </a:p>
          <a:p>
            <a:pPr marL="0" indent="0">
              <a:spcBef>
                <a:spcPts val="0"/>
              </a:spcBef>
              <a:spcAft>
                <a:spcPts val="2400"/>
              </a:spcAft>
              <a:buNone/>
            </a:pPr>
            <a:r>
              <a:rPr lang="en-GB" sz="2600" dirty="0">
                <a:solidFill>
                  <a:schemeClr val="bg1">
                    <a:alpha val="60000"/>
                  </a:schemeClr>
                </a:solidFill>
              </a:rPr>
              <a:t>An academic may take 2 hours to complete a lab that takes students all day.</a:t>
            </a:r>
          </a:p>
          <a:p>
            <a:pPr marL="0" indent="0">
              <a:spcBef>
                <a:spcPts val="0"/>
              </a:spcBef>
              <a:spcAft>
                <a:spcPts val="2400"/>
              </a:spcAft>
              <a:buNone/>
            </a:pPr>
            <a:r>
              <a:rPr lang="en-GB" sz="2600" dirty="0">
                <a:solidFill>
                  <a:schemeClr val="bg1">
                    <a:alpha val="60000"/>
                  </a:schemeClr>
                </a:solidFill>
              </a:rPr>
              <a:t>Better prepared students do better.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9A5BCC8-88D4-4983-8FBB-225D8578E7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970" y="849958"/>
            <a:ext cx="3915815" cy="894760"/>
          </a:xfrm>
        </p:spPr>
        <p:txBody>
          <a:bodyPr anchor="t">
            <a:normAutofit/>
          </a:bodyPr>
          <a:lstStyle/>
          <a:p>
            <a:pPr algn="ctr"/>
            <a:r>
              <a:rPr lang="en-GB" b="1" dirty="0">
                <a:solidFill>
                  <a:schemeClr val="bg1"/>
                </a:solidFill>
              </a:rPr>
              <a:t>Lessons Learnt</a:t>
            </a:r>
          </a:p>
        </p:txBody>
      </p:sp>
    </p:spTree>
    <p:extLst>
      <p:ext uri="{BB962C8B-B14F-4D97-AF65-F5344CB8AC3E}">
        <p14:creationId xmlns:p14="http://schemas.microsoft.com/office/powerpoint/2010/main" val="226290924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D:\Dropbox\Photos\Photo 12-11-2015, 11 07 37.jp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90000"/>
                    </a14:imgEffect>
                    <a14:imgEffect>
                      <a14:colorTemperature colorTemp="11200"/>
                    </a14:imgEffect>
                    <a14:imgEffect>
                      <a14:brightnessContrast bright="-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794"/>
            <a:ext cx="12192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448820" y="98323"/>
            <a:ext cx="7986772" cy="6656438"/>
          </a:xfrm>
          <a:prstGeom prst="rect">
            <a:avLst/>
          </a:prstGeom>
          <a:solidFill>
            <a:schemeClr val="lt1">
              <a:alpha val="76000"/>
            </a:schemeClr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600" b="1" dirty="0">
                <a:solidFill>
                  <a:schemeClr val="tx1"/>
                </a:solidFill>
                <a:latin typeface="+mj-lt"/>
              </a:rPr>
              <a:t>#AccessibilityOfScience Research Group</a:t>
            </a:r>
          </a:p>
          <a:p>
            <a:pPr algn="ctr"/>
            <a:endParaRPr lang="en-GB" sz="2800" dirty="0">
              <a:solidFill>
                <a:schemeClr val="tx1"/>
              </a:solidFill>
            </a:endParaRPr>
          </a:p>
          <a:p>
            <a:pPr algn="ctr"/>
            <a:r>
              <a:rPr lang="en-GB" sz="2400" dirty="0"/>
              <a:t>The students studying MSc Analytical Chemistry and </a:t>
            </a:r>
          </a:p>
          <a:p>
            <a:pPr algn="ctr"/>
            <a:r>
              <a:rPr lang="en-GB" sz="2400" dirty="0"/>
              <a:t>MSc Pharmaceutical Analysis at SHU</a:t>
            </a:r>
          </a:p>
          <a:p>
            <a:pPr algn="ctr"/>
            <a:endParaRPr lang="en-GB" sz="2400" dirty="0"/>
          </a:p>
          <a:p>
            <a:pPr algn="ctr"/>
            <a:r>
              <a:rPr lang="en-GB" sz="2400" dirty="0"/>
              <a:t>Dr Tom Bassindale</a:t>
            </a:r>
          </a:p>
          <a:p>
            <a:pPr algn="ctr"/>
            <a:r>
              <a:rPr lang="en-GB" sz="2400" dirty="0"/>
              <a:t>Dr Robert LeSuer (SUNY)</a:t>
            </a:r>
          </a:p>
          <a:p>
            <a:pPr algn="ctr"/>
            <a:r>
              <a:rPr lang="en-GB" sz="2400" dirty="0"/>
              <a:t>Dr Gail Haddock</a:t>
            </a:r>
          </a:p>
          <a:p>
            <a:pPr algn="ctr"/>
            <a:r>
              <a:rPr lang="en-GB" sz="2400" dirty="0"/>
              <a:t>Dr Sarah Haywood-Small </a:t>
            </a:r>
          </a:p>
          <a:p>
            <a:pPr algn="ctr"/>
            <a:r>
              <a:rPr lang="en-GB" sz="2400" dirty="0"/>
              <a:t>Dr Peter Klappa (Kent)</a:t>
            </a:r>
          </a:p>
          <a:p>
            <a:pPr algn="ctr"/>
            <a:endParaRPr lang="en-GB" sz="2400" dirty="0"/>
          </a:p>
          <a:p>
            <a:pPr algn="ctr"/>
            <a:r>
              <a:rPr lang="en-GB" sz="2400" b="1" dirty="0">
                <a:solidFill>
                  <a:schemeClr val="tx1"/>
                </a:solidFill>
              </a:rPr>
              <a:t>#DryLabsRealScience - Network</a:t>
            </a:r>
            <a:endParaRPr lang="en-GB" sz="2400" b="1" dirty="0"/>
          </a:p>
          <a:p>
            <a:pPr algn="ctr"/>
            <a:r>
              <a:rPr lang="en-GB" sz="2400" dirty="0"/>
              <a:t>Dr Nigel Francis (Swansea)</a:t>
            </a:r>
          </a:p>
          <a:p>
            <a:pPr algn="ctr"/>
            <a:r>
              <a:rPr lang="en-GB" sz="2400" dirty="0"/>
              <a:t>Prof Ian Turner (Derby)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8513D394-8547-47A3-885A-2ABE73E10F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1296" y="1751807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F24ED3A-1418-4A16-A722-7602077AFB8F}"/>
              </a:ext>
            </a:extLst>
          </p:cNvPr>
          <p:cNvSpPr txBox="1"/>
          <p:nvPr/>
        </p:nvSpPr>
        <p:spPr>
          <a:xfrm>
            <a:off x="8095553" y="3861382"/>
            <a:ext cx="42291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800" dirty="0">
                <a:solidFill>
                  <a:schemeClr val="tx1"/>
                </a:solidFill>
              </a:rPr>
              <a:t>https://www.lecturemotely.com/</a:t>
            </a:r>
            <a:endParaRPr lang="en-GB" dirty="0"/>
          </a:p>
        </p:txBody>
      </p:sp>
      <p:pic>
        <p:nvPicPr>
          <p:cNvPr id="4100" name="Picture 4">
            <a:extLst>
              <a:ext uri="{FF2B5EF4-FFF2-40B4-BE49-F238E27FC236}">
                <a16:creationId xmlns:a16="http://schemas.microsoft.com/office/drawing/2014/main" id="{587B3EE2-EC07-4A16-849D-A6D41BF4F9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0255" y="4445149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9B016B2-9259-45B5-B3AA-6D5A39EE1A83}"/>
              </a:ext>
            </a:extLst>
          </p:cNvPr>
          <p:cNvSpPr txBox="1"/>
          <p:nvPr/>
        </p:nvSpPr>
        <p:spPr>
          <a:xfrm>
            <a:off x="8199247" y="6385429"/>
            <a:ext cx="42291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800" dirty="0">
                <a:solidFill>
                  <a:schemeClr val="tx1"/>
                </a:solidFill>
              </a:rPr>
              <a:t>Journal of Forensic Education</a:t>
            </a:r>
            <a:endParaRPr lang="en-GB" dirty="0"/>
          </a:p>
        </p:txBody>
      </p:sp>
      <p:pic>
        <p:nvPicPr>
          <p:cNvPr id="9" name="Picture 2" descr="Image result for sheffield hallam logo">
            <a:extLst>
              <a:ext uri="{FF2B5EF4-FFF2-40B4-BE49-F238E27FC236}">
                <a16:creationId xmlns:a16="http://schemas.microsoft.com/office/drawing/2014/main" id="{010ADB6A-0016-43A8-9C18-89785135FB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0203" y="439014"/>
            <a:ext cx="1627187" cy="8729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4580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0E2A735F023C04392989711057DE196" ma:contentTypeVersion="11" ma:contentTypeDescription="Create a new document." ma:contentTypeScope="" ma:versionID="4c8b41b76fa9fc40b89098c115a9af02">
  <xsd:schema xmlns:xsd="http://www.w3.org/2001/XMLSchema" xmlns:xs="http://www.w3.org/2001/XMLSchema" xmlns:p="http://schemas.microsoft.com/office/2006/metadata/properties" xmlns:ns3="710b816a-a0d5-4e29-acff-20847f736cdc" xmlns:ns4="d1a92fe8-defe-4e49-889c-3c52e15c07c9" targetNamespace="http://schemas.microsoft.com/office/2006/metadata/properties" ma:root="true" ma:fieldsID="23f0e3ef456a2fbf655e172d03fbc85d" ns3:_="" ns4:_="">
    <xsd:import namespace="710b816a-a0d5-4e29-acff-20847f736cdc"/>
    <xsd:import namespace="d1a92fe8-defe-4e49-889c-3c52e15c07c9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0b816a-a0d5-4e29-acff-20847f736cd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6" nillable="true" ma:displayName="Tags" ma:internalName="MediaServiceAutoTags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1a92fe8-defe-4e49-889c-3c52e15c07c9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DB20F7D-0C8A-4C96-ABA7-E31404531AE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0b816a-a0d5-4e29-acff-20847f736cdc"/>
    <ds:schemaRef ds:uri="d1a92fe8-defe-4e49-889c-3c52e15c07c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0E8B404-C8A7-42C0-8B38-89CC774DC2E0}">
  <ds:schemaRefs>
    <ds:schemaRef ds:uri="http://schemas.microsoft.com/office/2006/metadata/properties"/>
    <ds:schemaRef ds:uri="http://schemas.microsoft.com/office/2006/documentManagement/types"/>
    <ds:schemaRef ds:uri="710b816a-a0d5-4e29-acff-20847f736cdc"/>
    <ds:schemaRef ds:uri="http://purl.org/dc/elements/1.1/"/>
    <ds:schemaRef ds:uri="http://schemas.microsoft.com/office/infopath/2007/PartnerControls"/>
    <ds:schemaRef ds:uri="http://purl.org/dc/terms/"/>
    <ds:schemaRef ds:uri="http://schemas.openxmlformats.org/package/2006/metadata/core-properties"/>
    <ds:schemaRef ds:uri="d1a92fe8-defe-4e49-889c-3c52e15c07c9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07CC0CB6-FA98-4FE8-BD7E-8FB03ABC7C3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261</TotalTime>
  <Words>872</Words>
  <Application>Microsoft Office PowerPoint</Application>
  <PresentationFormat>Widescreen</PresentationFormat>
  <Paragraphs>150</Paragraphs>
  <Slides>19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Adobe Caslon Pro</vt:lpstr>
      <vt:lpstr>Arial</vt:lpstr>
      <vt:lpstr>Calibri</vt:lpstr>
      <vt:lpstr>Calibri Light</vt:lpstr>
      <vt:lpstr>Symbol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Virtual delivery of a program-wide lab simulation</vt:lpstr>
      <vt:lpstr>PowerPoint Presentation</vt:lpstr>
      <vt:lpstr>Briefing the Students</vt:lpstr>
      <vt:lpstr>Online Live Delivery</vt:lpstr>
      <vt:lpstr>Lab Scripts – Using Command Prompts</vt:lpstr>
      <vt:lpstr>Example Lab Script</vt:lpstr>
      <vt:lpstr>Evaluating Student Perceptions</vt:lpstr>
      <vt:lpstr>Enjoyment, data handling and community</vt:lpstr>
      <vt:lpstr>Challenge vs Support</vt:lpstr>
      <vt:lpstr>Command prompts were effective  in the lab scripts</vt:lpstr>
      <vt:lpstr>Lessons Learnt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Smith, David</dc:creator>
  <cp:lastModifiedBy>Smith, David</cp:lastModifiedBy>
  <cp:revision>22</cp:revision>
  <dcterms:created xsi:type="dcterms:W3CDTF">2021-04-20T08:16:54Z</dcterms:created>
  <dcterms:modified xsi:type="dcterms:W3CDTF">2021-06-24T16:57:30Z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0x01010020E2A735F023C04392989711057DE196</vt:lpwstr>
  </property>
</Properties>
</file>