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notesSlides/notesSlide11.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1.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94" r:id="rId5"/>
  </p:sldMasterIdLst>
  <p:notesMasterIdLst>
    <p:notesMasterId r:id="rId23"/>
  </p:notesMasterIdLst>
  <p:handoutMasterIdLst>
    <p:handoutMasterId r:id="rId24"/>
  </p:handoutMasterIdLst>
  <p:sldIdLst>
    <p:sldId id="312" r:id="rId6"/>
    <p:sldId id="349" r:id="rId7"/>
    <p:sldId id="330" r:id="rId8"/>
    <p:sldId id="329" r:id="rId9"/>
    <p:sldId id="348" r:id="rId10"/>
    <p:sldId id="332" r:id="rId11"/>
    <p:sldId id="333" r:id="rId12"/>
    <p:sldId id="343" r:id="rId13"/>
    <p:sldId id="337" r:id="rId14"/>
    <p:sldId id="338" r:id="rId15"/>
    <p:sldId id="347" r:id="rId16"/>
    <p:sldId id="342" r:id="rId17"/>
    <p:sldId id="336" r:id="rId18"/>
    <p:sldId id="340" r:id="rId19"/>
    <p:sldId id="344" r:id="rId20"/>
    <p:sldId id="326" r:id="rId21"/>
    <p:sldId id="34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id="{5370DAAF-79BA-DE48-9C93-E68413160B1F}">
          <p14:sldIdLst>
            <p14:sldId id="312"/>
            <p14:sldId id="349"/>
            <p14:sldId id="330"/>
            <p14:sldId id="329"/>
            <p14:sldId id="348"/>
            <p14:sldId id="332"/>
            <p14:sldId id="333"/>
            <p14:sldId id="343"/>
            <p14:sldId id="337"/>
            <p14:sldId id="338"/>
            <p14:sldId id="347"/>
            <p14:sldId id="342"/>
            <p14:sldId id="336"/>
            <p14:sldId id="340"/>
            <p14:sldId id="344"/>
            <p14:sldId id="326"/>
            <p14:sldId id="346"/>
          </p14:sldIdLst>
        </p14:section>
      </p14:sectionLst>
    </p:ext>
    <p:ext uri="{EFAFB233-063F-42B5-8137-9DF3F51BA10A}">
      <p15:sldGuideLst xmlns:p15="http://schemas.microsoft.com/office/powerpoint/2012/main">
        <p15:guide id="1" orient="horz" pos="2205" userDrawn="1">
          <p15:clr>
            <a:srgbClr val="A4A3A4"/>
          </p15:clr>
        </p15:guide>
        <p15:guide id="2" pos="3840" userDrawn="1">
          <p15:clr>
            <a:srgbClr val="A4A3A4"/>
          </p15:clr>
        </p15:guide>
        <p15:guide id="3" pos="31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758"/>
    <a:srgbClr val="24234C"/>
    <a:srgbClr val="10A7EA"/>
    <a:srgbClr val="00CAFA"/>
    <a:srgbClr val="2E58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931D71-18DB-4ED2-B8F5-2F97BCF8AB82}" v="3" dt="2021-06-23T08:28:23.750"/>
    <p1510:client id="{F3E0E3FF-7CAD-43F7-9DC7-A42A3ECACE07}" v="30" dt="2021-06-24T20:55:25.0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3" autoAdjust="0"/>
    <p:restoredTop sz="79094" autoAdjust="0"/>
  </p:normalViewPr>
  <p:slideViewPr>
    <p:cSldViewPr snapToGrid="0">
      <p:cViewPr varScale="1">
        <p:scale>
          <a:sx n="87" d="100"/>
          <a:sy n="87" d="100"/>
        </p:scale>
        <p:origin x="558" y="96"/>
      </p:cViewPr>
      <p:guideLst>
        <p:guide orient="horz" pos="2205"/>
        <p:guide pos="3840"/>
        <p:guide pos="312"/>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notesViewPr>
    <p:cSldViewPr snapToGrid="0">
      <p:cViewPr varScale="1">
        <p:scale>
          <a:sx n="151" d="100"/>
          <a:sy n="151" d="100"/>
        </p:scale>
        <p:origin x="4640" y="200"/>
      </p:cViewPr>
      <p:guideLst/>
    </p:cSldViewPr>
  </p:notesViewPr>
  <p:gridSpacing cx="182880" cy="18288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cca Ferrari" userId="35c037b1-1d09-4862-b029-4077f612f03b" providerId="ADAL" clId="{8A81FECA-FE6F-4C98-A496-3993AC09C4F2}"/>
    <pc:docChg chg="custSel modSld">
      <pc:chgData name="Becca Ferrari" userId="35c037b1-1d09-4862-b029-4077f612f03b" providerId="ADAL" clId="{8A81FECA-FE6F-4C98-A496-3993AC09C4F2}" dt="2021-02-18T13:48:08.602" v="7" actId="5793"/>
      <pc:docMkLst>
        <pc:docMk/>
      </pc:docMkLst>
      <pc:sldChg chg="delSp mod">
        <pc:chgData name="Becca Ferrari" userId="35c037b1-1d09-4862-b029-4077f612f03b" providerId="ADAL" clId="{8A81FECA-FE6F-4C98-A496-3993AC09C4F2}" dt="2021-02-18T13:46:37.677" v="0" actId="478"/>
        <pc:sldMkLst>
          <pc:docMk/>
          <pc:sldMk cId="2423038376" sldId="345"/>
        </pc:sldMkLst>
        <pc:spChg chg="del">
          <ac:chgData name="Becca Ferrari" userId="35c037b1-1d09-4862-b029-4077f612f03b" providerId="ADAL" clId="{8A81FECA-FE6F-4C98-A496-3993AC09C4F2}" dt="2021-02-18T13:46:37.677" v="0" actId="478"/>
          <ac:spMkLst>
            <pc:docMk/>
            <pc:sldMk cId="2423038376" sldId="345"/>
            <ac:spMk id="26" creationId="{CFD5B44E-F304-4509-B6CE-E66606B60DE0}"/>
          </ac:spMkLst>
        </pc:spChg>
      </pc:sldChg>
      <pc:sldChg chg="delSp modSp mod">
        <pc:chgData name="Becca Ferrari" userId="35c037b1-1d09-4862-b029-4077f612f03b" providerId="ADAL" clId="{8A81FECA-FE6F-4C98-A496-3993AC09C4F2}" dt="2021-02-18T13:48:08.602" v="7" actId="5793"/>
        <pc:sldMkLst>
          <pc:docMk/>
          <pc:sldMk cId="3831026895" sldId="348"/>
        </pc:sldMkLst>
        <pc:spChg chg="mod">
          <ac:chgData name="Becca Ferrari" userId="35c037b1-1d09-4862-b029-4077f612f03b" providerId="ADAL" clId="{8A81FECA-FE6F-4C98-A496-3993AC09C4F2}" dt="2021-02-18T13:48:08.602" v="7" actId="5793"/>
          <ac:spMkLst>
            <pc:docMk/>
            <pc:sldMk cId="3831026895" sldId="348"/>
            <ac:spMk id="15" creationId="{BC94BF85-DCFE-4BBD-9F17-B09A7B57CFB4}"/>
          </ac:spMkLst>
        </pc:spChg>
        <pc:spChg chg="del">
          <ac:chgData name="Becca Ferrari" userId="35c037b1-1d09-4862-b029-4077f612f03b" providerId="ADAL" clId="{8A81FECA-FE6F-4C98-A496-3993AC09C4F2}" dt="2021-02-18T13:47:30.225" v="1" actId="478"/>
          <ac:spMkLst>
            <pc:docMk/>
            <pc:sldMk cId="3831026895" sldId="348"/>
            <ac:spMk id="26" creationId="{CFD5B44E-F304-4509-B6CE-E66606B60DE0}"/>
          </ac:spMkLst>
        </pc:spChg>
        <pc:spChg chg="del">
          <ac:chgData name="Becca Ferrari" userId="35c037b1-1d09-4862-b029-4077f612f03b" providerId="ADAL" clId="{8A81FECA-FE6F-4C98-A496-3993AC09C4F2}" dt="2021-02-18T13:47:32.549" v="2" actId="478"/>
          <ac:spMkLst>
            <pc:docMk/>
            <pc:sldMk cId="3831026895" sldId="348"/>
            <ac:spMk id="30" creationId="{00000000-0000-0000-0000-000000000000}"/>
          </ac:spMkLst>
        </pc:spChg>
      </pc:sldChg>
    </pc:docChg>
  </pc:docChgLst>
  <pc:docChgLst>
    <pc:chgData name="Becca Ferrari" userId="S::becca.ferrari@nottingham.ac.uk::35c037b1-1d09-4862-b029-4077f612f03b" providerId="AD" clId="Web-{F3E0E3FF-7CAD-43F7-9DC7-A42A3ECACE07}"/>
    <pc:docChg chg="modSld">
      <pc:chgData name="Becca Ferrari" userId="S::becca.ferrari@nottingham.ac.uk::35c037b1-1d09-4862-b029-4077f612f03b" providerId="AD" clId="Web-{F3E0E3FF-7CAD-43F7-9DC7-A42A3ECACE07}" dt="2021-06-24T20:55:25.090" v="23" actId="20577"/>
      <pc:docMkLst>
        <pc:docMk/>
      </pc:docMkLst>
      <pc:sldChg chg="modSp">
        <pc:chgData name="Becca Ferrari" userId="S::becca.ferrari@nottingham.ac.uk::35c037b1-1d09-4862-b029-4077f612f03b" providerId="AD" clId="Web-{F3E0E3FF-7CAD-43F7-9DC7-A42A3ECACE07}" dt="2021-06-24T20:55:25.090" v="23" actId="20577"/>
        <pc:sldMkLst>
          <pc:docMk/>
          <pc:sldMk cId="1069163169" sldId="332"/>
        </pc:sldMkLst>
        <pc:spChg chg="mod">
          <ac:chgData name="Becca Ferrari" userId="S::becca.ferrari@nottingham.ac.uk::35c037b1-1d09-4862-b029-4077f612f03b" providerId="AD" clId="Web-{F3E0E3FF-7CAD-43F7-9DC7-A42A3ECACE07}" dt="2021-06-24T20:55:25.090" v="23" actId="20577"/>
          <ac:spMkLst>
            <pc:docMk/>
            <pc:sldMk cId="1069163169" sldId="332"/>
            <ac:spMk id="12" creationId="{00000000-0000-0000-0000-000000000000}"/>
          </ac:spMkLst>
        </pc:spChg>
      </pc:sldChg>
      <pc:sldChg chg="modSp">
        <pc:chgData name="Becca Ferrari" userId="S::becca.ferrari@nottingham.ac.uk::35c037b1-1d09-4862-b029-4077f612f03b" providerId="AD" clId="Web-{F3E0E3FF-7CAD-43F7-9DC7-A42A3ECACE07}" dt="2021-06-24T20:54:39.277" v="14" actId="20577"/>
        <pc:sldMkLst>
          <pc:docMk/>
          <pc:sldMk cId="3831026895" sldId="348"/>
        </pc:sldMkLst>
        <pc:spChg chg="mod">
          <ac:chgData name="Becca Ferrari" userId="S::becca.ferrari@nottingham.ac.uk::35c037b1-1d09-4862-b029-4077f612f03b" providerId="AD" clId="Web-{F3E0E3FF-7CAD-43F7-9DC7-A42A3ECACE07}" dt="2021-06-24T20:53:42.350" v="2" actId="1076"/>
          <ac:spMkLst>
            <pc:docMk/>
            <pc:sldMk cId="3831026895" sldId="348"/>
            <ac:spMk id="15" creationId="{BC94BF85-DCFE-4BBD-9F17-B09A7B57CFB4}"/>
          </ac:spMkLst>
        </pc:spChg>
        <pc:spChg chg="mod">
          <ac:chgData name="Becca Ferrari" userId="S::becca.ferrari@nottingham.ac.uk::35c037b1-1d09-4862-b029-4077f612f03b" providerId="AD" clId="Web-{F3E0E3FF-7CAD-43F7-9DC7-A42A3ECACE07}" dt="2021-06-24T20:54:39.277" v="14" actId="20577"/>
          <ac:spMkLst>
            <pc:docMk/>
            <pc:sldMk cId="3831026895" sldId="348"/>
            <ac:spMk id="17" creationId="{0BD9F099-B032-4C52-88BB-8028C3AD07F1}"/>
          </ac:spMkLst>
        </pc:spChg>
        <pc:spChg chg="mod">
          <ac:chgData name="Becca Ferrari" userId="S::becca.ferrari@nottingham.ac.uk::35c037b1-1d09-4862-b029-4077f612f03b" providerId="AD" clId="Web-{F3E0E3FF-7CAD-43F7-9DC7-A42A3ECACE07}" dt="2021-06-24T20:53:51.819" v="4" actId="1076"/>
          <ac:spMkLst>
            <pc:docMk/>
            <pc:sldMk cId="3831026895" sldId="348"/>
            <ac:spMk id="18" creationId="{AE006421-7F28-4BCE-9A50-EEB2B9207FD2}"/>
          </ac:spMkLst>
        </pc:spChg>
        <pc:spChg chg="mod">
          <ac:chgData name="Becca Ferrari" userId="S::becca.ferrari@nottingham.ac.uk::35c037b1-1d09-4862-b029-4077f612f03b" providerId="AD" clId="Web-{F3E0E3FF-7CAD-43F7-9DC7-A42A3ECACE07}" dt="2021-06-24T20:54:31.589" v="12" actId="20577"/>
          <ac:spMkLst>
            <pc:docMk/>
            <pc:sldMk cId="3831026895" sldId="348"/>
            <ac:spMk id="20" creationId="{C7A4169D-AB65-43A6-9F92-6D77AFD0B459}"/>
          </ac:spMkLst>
        </pc:spChg>
        <pc:spChg chg="mod">
          <ac:chgData name="Becca Ferrari" userId="S::becca.ferrari@nottingham.ac.uk::35c037b1-1d09-4862-b029-4077f612f03b" providerId="AD" clId="Web-{F3E0E3FF-7CAD-43F7-9DC7-A42A3ECACE07}" dt="2021-06-24T20:53:47.616" v="3" actId="1076"/>
          <ac:spMkLst>
            <pc:docMk/>
            <pc:sldMk cId="3831026895" sldId="348"/>
            <ac:spMk id="27" creationId="{4FFAAC74-DB53-48BC-936C-37F5C667CA6A}"/>
          </ac:spMkLst>
        </pc:spChg>
        <pc:spChg chg="mod">
          <ac:chgData name="Becca Ferrari" userId="S::becca.ferrari@nottingham.ac.uk::35c037b1-1d09-4862-b029-4077f612f03b" providerId="AD" clId="Web-{F3E0E3FF-7CAD-43F7-9DC7-A42A3ECACE07}" dt="2021-06-24T20:54:01.522" v="5" actId="1076"/>
          <ac:spMkLst>
            <pc:docMk/>
            <pc:sldMk cId="3831026895" sldId="348"/>
            <ac:spMk id="31" creationId="{D5FD4E68-10EB-4C59-B4EB-BABD007DA267}"/>
          </ac:spMkLst>
        </pc:spChg>
      </pc:sldChg>
    </pc:docChg>
  </pc:docChgLst>
  <pc:docChgLst>
    <pc:chgData name="Becca Ferrari" userId="35c037b1-1d09-4862-b029-4077f612f03b" providerId="ADAL" clId="{29931D71-18DB-4ED2-B8F5-2F97BCF8AB82}"/>
    <pc:docChg chg="undo custSel addSld delSld modSld sldOrd modSection">
      <pc:chgData name="Becca Ferrari" userId="35c037b1-1d09-4862-b029-4077f612f03b" providerId="ADAL" clId="{29931D71-18DB-4ED2-B8F5-2F97BCF8AB82}" dt="2021-06-23T08:48:46.901" v="579" actId="478"/>
      <pc:docMkLst>
        <pc:docMk/>
      </pc:docMkLst>
      <pc:sldChg chg="addSp delSp modSp mod chgLayout">
        <pc:chgData name="Becca Ferrari" userId="35c037b1-1d09-4862-b029-4077f612f03b" providerId="ADAL" clId="{29931D71-18DB-4ED2-B8F5-2F97BCF8AB82}" dt="2021-06-23T08:21:48.008" v="6"/>
        <pc:sldMkLst>
          <pc:docMk/>
          <pc:sldMk cId="4171895557" sldId="312"/>
        </pc:sldMkLst>
        <pc:spChg chg="add mod ord">
          <ac:chgData name="Becca Ferrari" userId="35c037b1-1d09-4862-b029-4077f612f03b" providerId="ADAL" clId="{29931D71-18DB-4ED2-B8F5-2F97BCF8AB82}" dt="2021-06-23T08:21:48.008" v="6"/>
          <ac:spMkLst>
            <pc:docMk/>
            <pc:sldMk cId="4171895557" sldId="312"/>
            <ac:spMk id="2" creationId="{F3E692B9-CB52-491E-B39B-A4A2BC2BA2C1}"/>
          </ac:spMkLst>
        </pc:spChg>
        <pc:spChg chg="add del mod ord">
          <ac:chgData name="Becca Ferrari" userId="35c037b1-1d09-4862-b029-4077f612f03b" providerId="ADAL" clId="{29931D71-18DB-4ED2-B8F5-2F97BCF8AB82}" dt="2021-06-23T08:17:15.933" v="3" actId="478"/>
          <ac:spMkLst>
            <pc:docMk/>
            <pc:sldMk cId="4171895557" sldId="312"/>
            <ac:spMk id="3" creationId="{8AFDD50C-35AA-4060-934A-7296DE9513F0}"/>
          </ac:spMkLst>
        </pc:spChg>
        <pc:spChg chg="del mod">
          <ac:chgData name="Becca Ferrari" userId="35c037b1-1d09-4862-b029-4077f612f03b" providerId="ADAL" clId="{29931D71-18DB-4ED2-B8F5-2F97BCF8AB82}" dt="2021-06-23T08:17:12.893" v="2" actId="700"/>
          <ac:spMkLst>
            <pc:docMk/>
            <pc:sldMk cId="4171895557" sldId="312"/>
            <ac:spMk id="5" creationId="{01B7F0AB-AB54-7540-B7DC-843EC2C6C614}"/>
          </ac:spMkLst>
        </pc:spChg>
        <pc:spChg chg="mod ord">
          <ac:chgData name="Becca Ferrari" userId="35c037b1-1d09-4862-b029-4077f612f03b" providerId="ADAL" clId="{29931D71-18DB-4ED2-B8F5-2F97BCF8AB82}" dt="2021-06-23T08:17:12.893" v="2" actId="700"/>
          <ac:spMkLst>
            <pc:docMk/>
            <pc:sldMk cId="4171895557" sldId="312"/>
            <ac:spMk id="6" creationId="{4752921E-BB72-3D43-AACB-0A89BD80F982}"/>
          </ac:spMkLst>
        </pc:spChg>
      </pc:sldChg>
      <pc:sldChg chg="modSp mod modNotesTx">
        <pc:chgData name="Becca Ferrari" userId="35c037b1-1d09-4862-b029-4077f612f03b" providerId="ADAL" clId="{29931D71-18DB-4ED2-B8F5-2F97BCF8AB82}" dt="2021-06-23T08:48:35.836" v="575" actId="6549"/>
        <pc:sldMkLst>
          <pc:docMk/>
          <pc:sldMk cId="3024061450" sldId="326"/>
        </pc:sldMkLst>
        <pc:spChg chg="mod">
          <ac:chgData name="Becca Ferrari" userId="35c037b1-1d09-4862-b029-4077f612f03b" providerId="ADAL" clId="{29931D71-18DB-4ED2-B8F5-2F97BCF8AB82}" dt="2021-06-23T08:48:32.817" v="574" actId="1076"/>
          <ac:spMkLst>
            <pc:docMk/>
            <pc:sldMk cId="3024061450" sldId="326"/>
            <ac:spMk id="4" creationId="{00000000-0000-0000-0000-000000000000}"/>
          </ac:spMkLst>
        </pc:spChg>
      </pc:sldChg>
      <pc:sldChg chg="addSp delSp modSp del mod modClrScheme chgLayout">
        <pc:chgData name="Becca Ferrari" userId="35c037b1-1d09-4862-b029-4077f612f03b" providerId="ADAL" clId="{29931D71-18DB-4ED2-B8F5-2F97BCF8AB82}" dt="2021-06-23T08:33:31.542" v="402" actId="47"/>
        <pc:sldMkLst>
          <pc:docMk/>
          <pc:sldMk cId="2002078552" sldId="327"/>
        </pc:sldMkLst>
        <pc:spChg chg="add del mod ord">
          <ac:chgData name="Becca Ferrari" userId="35c037b1-1d09-4862-b029-4077f612f03b" providerId="ADAL" clId="{29931D71-18DB-4ED2-B8F5-2F97BCF8AB82}" dt="2021-06-23T08:24:29.277" v="179" actId="478"/>
          <ac:spMkLst>
            <pc:docMk/>
            <pc:sldMk cId="2002078552" sldId="327"/>
            <ac:spMk id="2" creationId="{16757EAA-8CD6-4168-B10A-144B26ECEDD1}"/>
          </ac:spMkLst>
        </pc:spChg>
        <pc:spChg chg="mod topLvl">
          <ac:chgData name="Becca Ferrari" userId="35c037b1-1d09-4862-b029-4077f612f03b" providerId="ADAL" clId="{29931D71-18DB-4ED2-B8F5-2F97BCF8AB82}" dt="2021-06-23T08:26:03.281" v="247" actId="14100"/>
          <ac:spMkLst>
            <pc:docMk/>
            <pc:sldMk cId="2002078552" sldId="327"/>
            <ac:spMk id="3" creationId="{00000000-0000-0000-0000-000000000000}"/>
          </ac:spMkLst>
        </pc:spChg>
        <pc:spChg chg="mod ord">
          <ac:chgData name="Becca Ferrari" userId="35c037b1-1d09-4862-b029-4077f612f03b" providerId="ADAL" clId="{29931D71-18DB-4ED2-B8F5-2F97BCF8AB82}" dt="2021-06-23T08:24:21.813" v="178" actId="700"/>
          <ac:spMkLst>
            <pc:docMk/>
            <pc:sldMk cId="2002078552" sldId="327"/>
            <ac:spMk id="4" creationId="{00000000-0000-0000-0000-000000000000}"/>
          </ac:spMkLst>
        </pc:spChg>
        <pc:spChg chg="mod ord">
          <ac:chgData name="Becca Ferrari" userId="35c037b1-1d09-4862-b029-4077f612f03b" providerId="ADAL" clId="{29931D71-18DB-4ED2-B8F5-2F97BCF8AB82}" dt="2021-06-23T08:24:58.474" v="186" actId="14100"/>
          <ac:spMkLst>
            <pc:docMk/>
            <pc:sldMk cId="2002078552" sldId="327"/>
            <ac:spMk id="5" creationId="{00000000-0000-0000-0000-000000000000}"/>
          </ac:spMkLst>
        </pc:spChg>
        <pc:spChg chg="del mod">
          <ac:chgData name="Becca Ferrari" userId="35c037b1-1d09-4862-b029-4077f612f03b" providerId="ADAL" clId="{29931D71-18DB-4ED2-B8F5-2F97BCF8AB82}" dt="2021-06-23T08:22:26.866" v="30" actId="478"/>
          <ac:spMkLst>
            <pc:docMk/>
            <pc:sldMk cId="2002078552" sldId="327"/>
            <ac:spMk id="6" creationId="{00000000-0000-0000-0000-000000000000}"/>
          </ac:spMkLst>
        </pc:spChg>
        <pc:spChg chg="add del mod ord">
          <ac:chgData name="Becca Ferrari" userId="35c037b1-1d09-4862-b029-4077f612f03b" providerId="ADAL" clId="{29931D71-18DB-4ED2-B8F5-2F97BCF8AB82}" dt="2021-06-23T08:24:38.247" v="182" actId="478"/>
          <ac:spMkLst>
            <pc:docMk/>
            <pc:sldMk cId="2002078552" sldId="327"/>
            <ac:spMk id="7" creationId="{1CAA7A77-1BFB-4EB4-8076-3ED3CEC91389}"/>
          </ac:spMkLst>
        </pc:spChg>
        <pc:spChg chg="mod ord">
          <ac:chgData name="Becca Ferrari" userId="35c037b1-1d09-4862-b029-4077f612f03b" providerId="ADAL" clId="{29931D71-18DB-4ED2-B8F5-2F97BCF8AB82}" dt="2021-06-23T08:24:43.421" v="184" actId="14100"/>
          <ac:spMkLst>
            <pc:docMk/>
            <pc:sldMk cId="2002078552" sldId="327"/>
            <ac:spMk id="11" creationId="{00000000-0000-0000-0000-000000000000}"/>
          </ac:spMkLst>
        </pc:spChg>
        <pc:spChg chg="mod topLvl">
          <ac:chgData name="Becca Ferrari" userId="35c037b1-1d09-4862-b029-4077f612f03b" providerId="ADAL" clId="{29931D71-18DB-4ED2-B8F5-2F97BCF8AB82}" dt="2021-06-23T08:24:55.505" v="185" actId="165"/>
          <ac:spMkLst>
            <pc:docMk/>
            <pc:sldMk cId="2002078552" sldId="327"/>
            <ac:spMk id="12" creationId="{00000000-0000-0000-0000-000000000000}"/>
          </ac:spMkLst>
        </pc:spChg>
        <pc:spChg chg="mod topLvl">
          <ac:chgData name="Becca Ferrari" userId="35c037b1-1d09-4862-b029-4077f612f03b" providerId="ADAL" clId="{29931D71-18DB-4ED2-B8F5-2F97BCF8AB82}" dt="2021-06-23T08:24:55.505" v="185" actId="165"/>
          <ac:spMkLst>
            <pc:docMk/>
            <pc:sldMk cId="2002078552" sldId="327"/>
            <ac:spMk id="13" creationId="{00000000-0000-0000-0000-000000000000}"/>
          </ac:spMkLst>
        </pc:spChg>
        <pc:spChg chg="mod">
          <ac:chgData name="Becca Ferrari" userId="35c037b1-1d09-4862-b029-4077f612f03b" providerId="ADAL" clId="{29931D71-18DB-4ED2-B8F5-2F97BCF8AB82}" dt="2021-06-23T08:24:55.505" v="185" actId="165"/>
          <ac:spMkLst>
            <pc:docMk/>
            <pc:sldMk cId="2002078552" sldId="327"/>
            <ac:spMk id="15" creationId="{00000000-0000-0000-0000-000000000000}"/>
          </ac:spMkLst>
        </pc:spChg>
        <pc:spChg chg="mod">
          <ac:chgData name="Becca Ferrari" userId="35c037b1-1d09-4862-b029-4077f612f03b" providerId="ADAL" clId="{29931D71-18DB-4ED2-B8F5-2F97BCF8AB82}" dt="2021-06-23T08:24:55.505" v="185" actId="165"/>
          <ac:spMkLst>
            <pc:docMk/>
            <pc:sldMk cId="2002078552" sldId="327"/>
            <ac:spMk id="16" creationId="{00000000-0000-0000-0000-000000000000}"/>
          </ac:spMkLst>
        </pc:spChg>
        <pc:spChg chg="mod topLvl">
          <ac:chgData name="Becca Ferrari" userId="35c037b1-1d09-4862-b029-4077f612f03b" providerId="ADAL" clId="{29931D71-18DB-4ED2-B8F5-2F97BCF8AB82}" dt="2021-06-23T08:26:29.516" v="296" actId="1076"/>
          <ac:spMkLst>
            <pc:docMk/>
            <pc:sldMk cId="2002078552" sldId="327"/>
            <ac:spMk id="18" creationId="{00000000-0000-0000-0000-000000000000}"/>
          </ac:spMkLst>
        </pc:spChg>
        <pc:spChg chg="mod">
          <ac:chgData name="Becca Ferrari" userId="35c037b1-1d09-4862-b029-4077f612f03b" providerId="ADAL" clId="{29931D71-18DB-4ED2-B8F5-2F97BCF8AB82}" dt="2021-06-23T08:24:55.505" v="185" actId="165"/>
          <ac:spMkLst>
            <pc:docMk/>
            <pc:sldMk cId="2002078552" sldId="327"/>
            <ac:spMk id="20" creationId="{00000000-0000-0000-0000-000000000000}"/>
          </ac:spMkLst>
        </pc:spChg>
        <pc:spChg chg="mod">
          <ac:chgData name="Becca Ferrari" userId="35c037b1-1d09-4862-b029-4077f612f03b" providerId="ADAL" clId="{29931D71-18DB-4ED2-B8F5-2F97BCF8AB82}" dt="2021-06-23T08:24:55.505" v="185" actId="165"/>
          <ac:spMkLst>
            <pc:docMk/>
            <pc:sldMk cId="2002078552" sldId="327"/>
            <ac:spMk id="21" creationId="{00000000-0000-0000-0000-000000000000}"/>
          </ac:spMkLst>
        </pc:spChg>
        <pc:spChg chg="mod">
          <ac:chgData name="Becca Ferrari" userId="35c037b1-1d09-4862-b029-4077f612f03b" providerId="ADAL" clId="{29931D71-18DB-4ED2-B8F5-2F97BCF8AB82}" dt="2021-06-23T08:24:55.505" v="185" actId="165"/>
          <ac:spMkLst>
            <pc:docMk/>
            <pc:sldMk cId="2002078552" sldId="327"/>
            <ac:spMk id="23" creationId="{00000000-0000-0000-0000-000000000000}"/>
          </ac:spMkLst>
        </pc:spChg>
        <pc:spChg chg="mod">
          <ac:chgData name="Becca Ferrari" userId="35c037b1-1d09-4862-b029-4077f612f03b" providerId="ADAL" clId="{29931D71-18DB-4ED2-B8F5-2F97BCF8AB82}" dt="2021-06-23T08:24:55.505" v="185" actId="165"/>
          <ac:spMkLst>
            <pc:docMk/>
            <pc:sldMk cId="2002078552" sldId="327"/>
            <ac:spMk id="24" creationId="{00000000-0000-0000-0000-000000000000}"/>
          </ac:spMkLst>
        </pc:spChg>
        <pc:spChg chg="del">
          <ac:chgData name="Becca Ferrari" userId="35c037b1-1d09-4862-b029-4077f612f03b" providerId="ADAL" clId="{29931D71-18DB-4ED2-B8F5-2F97BCF8AB82}" dt="2021-06-23T08:23:44.651" v="174" actId="478"/>
          <ac:spMkLst>
            <pc:docMk/>
            <pc:sldMk cId="2002078552" sldId="327"/>
            <ac:spMk id="28" creationId="{00000000-0000-0000-0000-000000000000}"/>
          </ac:spMkLst>
        </pc:spChg>
        <pc:spChg chg="mod topLvl">
          <ac:chgData name="Becca Ferrari" userId="35c037b1-1d09-4862-b029-4077f612f03b" providerId="ADAL" clId="{29931D71-18DB-4ED2-B8F5-2F97BCF8AB82}" dt="2021-06-23T08:26:42.562" v="300" actId="1076"/>
          <ac:spMkLst>
            <pc:docMk/>
            <pc:sldMk cId="2002078552" sldId="327"/>
            <ac:spMk id="31" creationId="{00000000-0000-0000-0000-000000000000}"/>
          </ac:spMkLst>
        </pc:spChg>
        <pc:spChg chg="mod">
          <ac:chgData name="Becca Ferrari" userId="35c037b1-1d09-4862-b029-4077f612f03b" providerId="ADAL" clId="{29931D71-18DB-4ED2-B8F5-2F97BCF8AB82}" dt="2021-06-23T08:24:55.505" v="185" actId="165"/>
          <ac:spMkLst>
            <pc:docMk/>
            <pc:sldMk cId="2002078552" sldId="327"/>
            <ac:spMk id="33" creationId="{00000000-0000-0000-0000-000000000000}"/>
          </ac:spMkLst>
        </pc:spChg>
        <pc:spChg chg="mod">
          <ac:chgData name="Becca Ferrari" userId="35c037b1-1d09-4862-b029-4077f612f03b" providerId="ADAL" clId="{29931D71-18DB-4ED2-B8F5-2F97BCF8AB82}" dt="2021-06-23T08:24:55.505" v="185" actId="165"/>
          <ac:spMkLst>
            <pc:docMk/>
            <pc:sldMk cId="2002078552" sldId="327"/>
            <ac:spMk id="34" creationId="{00000000-0000-0000-0000-000000000000}"/>
          </ac:spMkLst>
        </pc:spChg>
        <pc:spChg chg="mod">
          <ac:chgData name="Becca Ferrari" userId="35c037b1-1d09-4862-b029-4077f612f03b" providerId="ADAL" clId="{29931D71-18DB-4ED2-B8F5-2F97BCF8AB82}" dt="2021-06-23T08:24:55.505" v="185" actId="165"/>
          <ac:spMkLst>
            <pc:docMk/>
            <pc:sldMk cId="2002078552" sldId="327"/>
            <ac:spMk id="36" creationId="{00000000-0000-0000-0000-000000000000}"/>
          </ac:spMkLst>
        </pc:spChg>
        <pc:spChg chg="mod">
          <ac:chgData name="Becca Ferrari" userId="35c037b1-1d09-4862-b029-4077f612f03b" providerId="ADAL" clId="{29931D71-18DB-4ED2-B8F5-2F97BCF8AB82}" dt="2021-06-23T08:24:55.505" v="185" actId="165"/>
          <ac:spMkLst>
            <pc:docMk/>
            <pc:sldMk cId="2002078552" sldId="327"/>
            <ac:spMk id="37" creationId="{00000000-0000-0000-0000-000000000000}"/>
          </ac:spMkLst>
        </pc:spChg>
        <pc:spChg chg="mod topLvl">
          <ac:chgData name="Becca Ferrari" userId="35c037b1-1d09-4862-b029-4077f612f03b" providerId="ADAL" clId="{29931D71-18DB-4ED2-B8F5-2F97BCF8AB82}" dt="2021-06-23T08:26:25.237" v="295" actId="1076"/>
          <ac:spMkLst>
            <pc:docMk/>
            <pc:sldMk cId="2002078552" sldId="327"/>
            <ac:spMk id="39" creationId="{00000000-0000-0000-0000-000000000000}"/>
          </ac:spMkLst>
        </pc:spChg>
        <pc:grpChg chg="mod topLvl">
          <ac:chgData name="Becca Ferrari" userId="35c037b1-1d09-4862-b029-4077f612f03b" providerId="ADAL" clId="{29931D71-18DB-4ED2-B8F5-2F97BCF8AB82}" dt="2021-06-23T08:24:55.505" v="185" actId="165"/>
          <ac:grpSpMkLst>
            <pc:docMk/>
            <pc:sldMk cId="2002078552" sldId="327"/>
            <ac:grpSpMk id="14" creationId="{00000000-0000-0000-0000-000000000000}"/>
          </ac:grpSpMkLst>
        </pc:grpChg>
        <pc:grpChg chg="mod topLvl">
          <ac:chgData name="Becca Ferrari" userId="35c037b1-1d09-4862-b029-4077f612f03b" providerId="ADAL" clId="{29931D71-18DB-4ED2-B8F5-2F97BCF8AB82}" dt="2021-06-23T08:24:55.505" v="185" actId="165"/>
          <ac:grpSpMkLst>
            <pc:docMk/>
            <pc:sldMk cId="2002078552" sldId="327"/>
            <ac:grpSpMk id="19" creationId="{00000000-0000-0000-0000-000000000000}"/>
          </ac:grpSpMkLst>
        </pc:grpChg>
        <pc:grpChg chg="mod topLvl">
          <ac:chgData name="Becca Ferrari" userId="35c037b1-1d09-4862-b029-4077f612f03b" providerId="ADAL" clId="{29931D71-18DB-4ED2-B8F5-2F97BCF8AB82}" dt="2021-06-23T08:24:55.505" v="185" actId="165"/>
          <ac:grpSpMkLst>
            <pc:docMk/>
            <pc:sldMk cId="2002078552" sldId="327"/>
            <ac:grpSpMk id="22" creationId="{00000000-0000-0000-0000-000000000000}"/>
          </ac:grpSpMkLst>
        </pc:grpChg>
        <pc:grpChg chg="mod topLvl">
          <ac:chgData name="Becca Ferrari" userId="35c037b1-1d09-4862-b029-4077f612f03b" providerId="ADAL" clId="{29931D71-18DB-4ED2-B8F5-2F97BCF8AB82}" dt="2021-06-23T08:24:55.505" v="185" actId="165"/>
          <ac:grpSpMkLst>
            <pc:docMk/>
            <pc:sldMk cId="2002078552" sldId="327"/>
            <ac:grpSpMk id="32" creationId="{00000000-0000-0000-0000-000000000000}"/>
          </ac:grpSpMkLst>
        </pc:grpChg>
        <pc:grpChg chg="mod topLvl">
          <ac:chgData name="Becca Ferrari" userId="35c037b1-1d09-4862-b029-4077f612f03b" providerId="ADAL" clId="{29931D71-18DB-4ED2-B8F5-2F97BCF8AB82}" dt="2021-06-23T08:24:55.505" v="185" actId="165"/>
          <ac:grpSpMkLst>
            <pc:docMk/>
            <pc:sldMk cId="2002078552" sldId="327"/>
            <ac:grpSpMk id="35" creationId="{00000000-0000-0000-0000-000000000000}"/>
          </ac:grpSpMkLst>
        </pc:grpChg>
        <pc:grpChg chg="del mod">
          <ac:chgData name="Becca Ferrari" userId="35c037b1-1d09-4862-b029-4077f612f03b" providerId="ADAL" clId="{29931D71-18DB-4ED2-B8F5-2F97BCF8AB82}" dt="2021-06-23T08:24:55.505" v="185" actId="165"/>
          <ac:grpSpMkLst>
            <pc:docMk/>
            <pc:sldMk cId="2002078552" sldId="327"/>
            <ac:grpSpMk id="40" creationId="{00000000-0000-0000-0000-000000000000}"/>
          </ac:grpSpMkLst>
        </pc:grpChg>
      </pc:sldChg>
      <pc:sldChg chg="addSp delSp modSp mod modClrScheme chgLayout">
        <pc:chgData name="Becca Ferrari" userId="35c037b1-1d09-4862-b029-4077f612f03b" providerId="ADAL" clId="{29931D71-18DB-4ED2-B8F5-2F97BCF8AB82}" dt="2021-06-23T08:44:51.751" v="539" actId="114"/>
        <pc:sldMkLst>
          <pc:docMk/>
          <pc:sldMk cId="139865536" sldId="329"/>
        </pc:sldMkLst>
        <pc:spChg chg="add del mod ord">
          <ac:chgData name="Becca Ferrari" userId="35c037b1-1d09-4862-b029-4077f612f03b" providerId="ADAL" clId="{29931D71-18DB-4ED2-B8F5-2F97BCF8AB82}" dt="2021-06-23T08:35:25.278" v="420" actId="478"/>
          <ac:spMkLst>
            <pc:docMk/>
            <pc:sldMk cId="139865536" sldId="329"/>
            <ac:spMk id="2" creationId="{E3B0171A-31B3-4ABE-BAA9-8F443F99D79A}"/>
          </ac:spMkLst>
        </pc:spChg>
        <pc:spChg chg="add mod ord">
          <ac:chgData name="Becca Ferrari" userId="35c037b1-1d09-4862-b029-4077f612f03b" providerId="ADAL" clId="{29931D71-18DB-4ED2-B8F5-2F97BCF8AB82}" dt="2021-06-23T08:35:16.867" v="418" actId="700"/>
          <ac:spMkLst>
            <pc:docMk/>
            <pc:sldMk cId="139865536" sldId="329"/>
            <ac:spMk id="3" creationId="{5AE80271-69A8-4F0B-BD39-8745F7C318FB}"/>
          </ac:spMkLst>
        </pc:spChg>
        <pc:spChg chg="mod">
          <ac:chgData name="Becca Ferrari" userId="35c037b1-1d09-4862-b029-4077f612f03b" providerId="ADAL" clId="{29931D71-18DB-4ED2-B8F5-2F97BCF8AB82}" dt="2021-06-23T08:44:51.751" v="539" actId="114"/>
          <ac:spMkLst>
            <pc:docMk/>
            <pc:sldMk cId="139865536" sldId="329"/>
            <ac:spMk id="5" creationId="{CFD5B44E-F304-4509-B6CE-E66606B60DE0}"/>
          </ac:spMkLst>
        </pc:spChg>
        <pc:spChg chg="mod ord">
          <ac:chgData name="Becca Ferrari" userId="35c037b1-1d09-4862-b029-4077f612f03b" providerId="ADAL" clId="{29931D71-18DB-4ED2-B8F5-2F97BCF8AB82}" dt="2021-06-23T08:35:16.867" v="418" actId="700"/>
          <ac:spMkLst>
            <pc:docMk/>
            <pc:sldMk cId="139865536" sldId="329"/>
            <ac:spMk id="11" creationId="{00000000-0000-0000-0000-000000000000}"/>
          </ac:spMkLst>
        </pc:spChg>
        <pc:spChg chg="mod ord">
          <ac:chgData name="Becca Ferrari" userId="35c037b1-1d09-4862-b029-4077f612f03b" providerId="ADAL" clId="{29931D71-18DB-4ED2-B8F5-2F97BCF8AB82}" dt="2021-06-23T08:35:28.803" v="421" actId="14100"/>
          <ac:spMkLst>
            <pc:docMk/>
            <pc:sldMk cId="139865536" sldId="329"/>
            <ac:spMk id="12" creationId="{00000000-0000-0000-0000-000000000000}"/>
          </ac:spMkLst>
        </pc:spChg>
      </pc:sldChg>
      <pc:sldChg chg="addSp delSp modSp mod modClrScheme chgLayout modNotesTx">
        <pc:chgData name="Becca Ferrari" userId="35c037b1-1d09-4862-b029-4077f612f03b" providerId="ADAL" clId="{29931D71-18DB-4ED2-B8F5-2F97BCF8AB82}" dt="2021-06-23T08:44:38.507" v="536" actId="114"/>
        <pc:sldMkLst>
          <pc:docMk/>
          <pc:sldMk cId="1642106705" sldId="330"/>
        </pc:sldMkLst>
        <pc:spChg chg="add del mod ord">
          <ac:chgData name="Becca Ferrari" userId="35c037b1-1d09-4862-b029-4077f612f03b" providerId="ADAL" clId="{29931D71-18DB-4ED2-B8F5-2F97BCF8AB82}" dt="2021-06-23T08:34:29.386" v="408" actId="478"/>
          <ac:spMkLst>
            <pc:docMk/>
            <pc:sldMk cId="1642106705" sldId="330"/>
            <ac:spMk id="2" creationId="{698AAEAC-2BF0-4BC1-A088-4A75614C2EDB}"/>
          </ac:spMkLst>
        </pc:spChg>
        <pc:spChg chg="add del mod ord">
          <ac:chgData name="Becca Ferrari" userId="35c037b1-1d09-4862-b029-4077f612f03b" providerId="ADAL" clId="{29931D71-18DB-4ED2-B8F5-2F97BCF8AB82}" dt="2021-06-23T08:34:50.289" v="412" actId="478"/>
          <ac:spMkLst>
            <pc:docMk/>
            <pc:sldMk cId="1642106705" sldId="330"/>
            <ac:spMk id="3" creationId="{142929FB-DFE4-41AB-8C40-990891FE6978}"/>
          </ac:spMkLst>
        </pc:spChg>
        <pc:spChg chg="mod ord">
          <ac:chgData name="Becca Ferrari" userId="35c037b1-1d09-4862-b029-4077f612f03b" providerId="ADAL" clId="{29931D71-18DB-4ED2-B8F5-2F97BCF8AB82}" dt="2021-06-23T08:34:26.235" v="407" actId="700"/>
          <ac:spMkLst>
            <pc:docMk/>
            <pc:sldMk cId="1642106705" sldId="330"/>
            <ac:spMk id="4" creationId="{00000000-0000-0000-0000-000000000000}"/>
          </ac:spMkLst>
        </pc:spChg>
        <pc:spChg chg="mod ord">
          <ac:chgData name="Becca Ferrari" userId="35c037b1-1d09-4862-b029-4077f612f03b" providerId="ADAL" clId="{29931D71-18DB-4ED2-B8F5-2F97BCF8AB82}" dt="2021-06-23T08:34:43.604" v="411" actId="1076"/>
          <ac:spMkLst>
            <pc:docMk/>
            <pc:sldMk cId="1642106705" sldId="330"/>
            <ac:spMk id="5" creationId="{00000000-0000-0000-0000-000000000000}"/>
          </ac:spMkLst>
        </pc:spChg>
        <pc:spChg chg="del">
          <ac:chgData name="Becca Ferrari" userId="35c037b1-1d09-4862-b029-4077f612f03b" providerId="ADAL" clId="{29931D71-18DB-4ED2-B8F5-2F97BCF8AB82}" dt="2021-06-23T08:34:16.506" v="406" actId="478"/>
          <ac:spMkLst>
            <pc:docMk/>
            <pc:sldMk cId="1642106705" sldId="330"/>
            <ac:spMk id="6" creationId="{00000000-0000-0000-0000-000000000000}"/>
          </ac:spMkLst>
        </pc:spChg>
        <pc:spChg chg="add del mod ord">
          <ac:chgData name="Becca Ferrari" userId="35c037b1-1d09-4862-b029-4077f612f03b" providerId="ADAL" clId="{29931D71-18DB-4ED2-B8F5-2F97BCF8AB82}" dt="2021-06-23T08:44:38.507" v="536" actId="114"/>
          <ac:spMkLst>
            <pc:docMk/>
            <pc:sldMk cId="1642106705" sldId="330"/>
            <ac:spMk id="7" creationId="{00000000-0000-0000-0000-000000000000}"/>
          </ac:spMkLst>
        </pc:spChg>
      </pc:sldChg>
      <pc:sldChg chg="addSp delSp modSp mod modClrScheme chgLayout">
        <pc:chgData name="Becca Ferrari" userId="35c037b1-1d09-4862-b029-4077f612f03b" providerId="ADAL" clId="{29931D71-18DB-4ED2-B8F5-2F97BCF8AB82}" dt="2021-06-23T08:45:04.611" v="540" actId="478"/>
        <pc:sldMkLst>
          <pc:docMk/>
          <pc:sldMk cId="1069163169" sldId="332"/>
        </pc:sldMkLst>
        <pc:spChg chg="add del mod ord">
          <ac:chgData name="Becca Ferrari" userId="35c037b1-1d09-4862-b029-4077f612f03b" providerId="ADAL" clId="{29931D71-18DB-4ED2-B8F5-2F97BCF8AB82}" dt="2021-06-23T08:35:57.549" v="423" actId="478"/>
          <ac:spMkLst>
            <pc:docMk/>
            <pc:sldMk cId="1069163169" sldId="332"/>
            <ac:spMk id="2" creationId="{DF64118F-87AB-49C0-A14B-4DF5264E5B90}"/>
          </ac:spMkLst>
        </pc:spChg>
        <pc:spChg chg="add del mod ord">
          <ac:chgData name="Becca Ferrari" userId="35c037b1-1d09-4862-b029-4077f612f03b" providerId="ADAL" clId="{29931D71-18DB-4ED2-B8F5-2F97BCF8AB82}" dt="2021-06-23T08:45:04.611" v="540" actId="478"/>
          <ac:spMkLst>
            <pc:docMk/>
            <pc:sldMk cId="1069163169" sldId="332"/>
            <ac:spMk id="3" creationId="{E9ECC891-627C-472A-8839-5083E2F51407}"/>
          </ac:spMkLst>
        </pc:spChg>
        <pc:spChg chg="mod ord">
          <ac:chgData name="Becca Ferrari" userId="35c037b1-1d09-4862-b029-4077f612f03b" providerId="ADAL" clId="{29931D71-18DB-4ED2-B8F5-2F97BCF8AB82}" dt="2021-06-23T08:35:54.064" v="422" actId="700"/>
          <ac:spMkLst>
            <pc:docMk/>
            <pc:sldMk cId="1069163169" sldId="332"/>
            <ac:spMk id="11" creationId="{00000000-0000-0000-0000-000000000000}"/>
          </ac:spMkLst>
        </pc:spChg>
        <pc:spChg chg="mod ord">
          <ac:chgData name="Becca Ferrari" userId="35c037b1-1d09-4862-b029-4077f612f03b" providerId="ADAL" clId="{29931D71-18DB-4ED2-B8F5-2F97BCF8AB82}" dt="2021-06-23T08:39:40.201" v="475" actId="5793"/>
          <ac:spMkLst>
            <pc:docMk/>
            <pc:sldMk cId="1069163169" sldId="332"/>
            <ac:spMk id="12" creationId="{00000000-0000-0000-0000-000000000000}"/>
          </ac:spMkLst>
        </pc:spChg>
      </pc:sldChg>
      <pc:sldChg chg="delSp modSp mod modClrScheme chgLayout">
        <pc:chgData name="Becca Ferrari" userId="35c037b1-1d09-4862-b029-4077f612f03b" providerId="ADAL" clId="{29931D71-18DB-4ED2-B8F5-2F97BCF8AB82}" dt="2021-06-23T08:43:53.985" v="529" actId="478"/>
        <pc:sldMkLst>
          <pc:docMk/>
          <pc:sldMk cId="3744275915" sldId="333"/>
        </pc:sldMkLst>
        <pc:spChg chg="mod ord">
          <ac:chgData name="Becca Ferrari" userId="35c037b1-1d09-4862-b029-4077f612f03b" providerId="ADAL" clId="{29931D71-18DB-4ED2-B8F5-2F97BCF8AB82}" dt="2021-06-23T08:37:40.443" v="435" actId="5793"/>
          <ac:spMkLst>
            <pc:docMk/>
            <pc:sldMk cId="3744275915" sldId="333"/>
            <ac:spMk id="3" creationId="{00000000-0000-0000-0000-000000000000}"/>
          </ac:spMkLst>
        </pc:spChg>
        <pc:spChg chg="mod ord">
          <ac:chgData name="Becca Ferrari" userId="35c037b1-1d09-4862-b029-4077f612f03b" providerId="ADAL" clId="{29931D71-18DB-4ED2-B8F5-2F97BCF8AB82}" dt="2021-06-23T08:38:26.387" v="459" actId="20577"/>
          <ac:spMkLst>
            <pc:docMk/>
            <pc:sldMk cId="3744275915" sldId="333"/>
            <ac:spMk id="4" creationId="{00000000-0000-0000-0000-000000000000}"/>
          </ac:spMkLst>
        </pc:spChg>
        <pc:spChg chg="del mod">
          <ac:chgData name="Becca Ferrari" userId="35c037b1-1d09-4862-b029-4077f612f03b" providerId="ADAL" clId="{29931D71-18DB-4ED2-B8F5-2F97BCF8AB82}" dt="2021-06-23T08:43:53.985" v="529" actId="478"/>
          <ac:spMkLst>
            <pc:docMk/>
            <pc:sldMk cId="3744275915" sldId="333"/>
            <ac:spMk id="6" creationId="{00000000-0000-0000-0000-000000000000}"/>
          </ac:spMkLst>
        </pc:spChg>
        <pc:spChg chg="del mod ord">
          <ac:chgData name="Becca Ferrari" userId="35c037b1-1d09-4862-b029-4077f612f03b" providerId="ADAL" clId="{29931D71-18DB-4ED2-B8F5-2F97BCF8AB82}" dt="2021-06-23T08:38:00.781" v="437" actId="478"/>
          <ac:spMkLst>
            <pc:docMk/>
            <pc:sldMk cId="3744275915" sldId="333"/>
            <ac:spMk id="9" creationId="{00000000-0000-0000-0000-000000000000}"/>
          </ac:spMkLst>
        </pc:spChg>
        <pc:spChg chg="mod ord">
          <ac:chgData name="Becca Ferrari" userId="35c037b1-1d09-4862-b029-4077f612f03b" providerId="ADAL" clId="{29931D71-18DB-4ED2-B8F5-2F97BCF8AB82}" dt="2021-06-23T08:37:25.539" v="425" actId="700"/>
          <ac:spMkLst>
            <pc:docMk/>
            <pc:sldMk cId="3744275915" sldId="333"/>
            <ac:spMk id="11" creationId="{00000000-0000-0000-0000-000000000000}"/>
          </ac:spMkLst>
        </pc:spChg>
      </pc:sldChg>
      <pc:sldChg chg="addSp delSp modSp mod modClrScheme chgLayout">
        <pc:chgData name="Becca Ferrari" userId="35c037b1-1d09-4862-b029-4077f612f03b" providerId="ADAL" clId="{29931D71-18DB-4ED2-B8F5-2F97BCF8AB82}" dt="2021-06-23T08:48:46.901" v="579" actId="478"/>
        <pc:sldMkLst>
          <pc:docMk/>
          <pc:sldMk cId="2550105677" sldId="336"/>
        </pc:sldMkLst>
        <pc:spChg chg="mod">
          <ac:chgData name="Becca Ferrari" userId="35c037b1-1d09-4862-b029-4077f612f03b" providerId="ADAL" clId="{29931D71-18DB-4ED2-B8F5-2F97BCF8AB82}" dt="2021-06-23T08:46:32.340" v="552" actId="114"/>
          <ac:spMkLst>
            <pc:docMk/>
            <pc:sldMk cId="2550105677" sldId="336"/>
            <ac:spMk id="2" creationId="{00000000-0000-0000-0000-000000000000}"/>
          </ac:spMkLst>
        </pc:spChg>
        <pc:spChg chg="add del mod ord">
          <ac:chgData name="Becca Ferrari" userId="35c037b1-1d09-4862-b029-4077f612f03b" providerId="ADAL" clId="{29931D71-18DB-4ED2-B8F5-2F97BCF8AB82}" dt="2021-06-23T08:43:03.169" v="516" actId="478"/>
          <ac:spMkLst>
            <pc:docMk/>
            <pc:sldMk cId="2550105677" sldId="336"/>
            <ac:spMk id="3" creationId="{35FBC26F-345E-4E3E-8612-60ECB0A57081}"/>
          </ac:spMkLst>
        </pc:spChg>
        <pc:spChg chg="add del mod ord">
          <ac:chgData name="Becca Ferrari" userId="35c037b1-1d09-4862-b029-4077f612f03b" providerId="ADAL" clId="{29931D71-18DB-4ED2-B8F5-2F97BCF8AB82}" dt="2021-06-23T08:48:46.901" v="579" actId="478"/>
          <ac:spMkLst>
            <pc:docMk/>
            <pc:sldMk cId="2550105677" sldId="336"/>
            <ac:spMk id="4" creationId="{F20C1D95-939E-4EF7-95C0-9A181D39372D}"/>
          </ac:spMkLst>
        </pc:spChg>
        <pc:spChg chg="mod">
          <ac:chgData name="Becca Ferrari" userId="35c037b1-1d09-4862-b029-4077f612f03b" providerId="ADAL" clId="{29931D71-18DB-4ED2-B8F5-2F97BCF8AB82}" dt="2021-06-23T08:46:29.495" v="551" actId="114"/>
          <ac:spMkLst>
            <pc:docMk/>
            <pc:sldMk cId="2550105677" sldId="336"/>
            <ac:spMk id="5" creationId="{00000000-0000-0000-0000-000000000000}"/>
          </ac:spMkLst>
        </pc:spChg>
        <pc:spChg chg="del">
          <ac:chgData name="Becca Ferrari" userId="35c037b1-1d09-4862-b029-4077f612f03b" providerId="ADAL" clId="{29931D71-18DB-4ED2-B8F5-2F97BCF8AB82}" dt="2021-06-23T08:43:23.342" v="520" actId="478"/>
          <ac:spMkLst>
            <pc:docMk/>
            <pc:sldMk cId="2550105677" sldId="336"/>
            <ac:spMk id="6" creationId="{00000000-0000-0000-0000-000000000000}"/>
          </ac:spMkLst>
        </pc:spChg>
        <pc:spChg chg="mod ord">
          <ac:chgData name="Becca Ferrari" userId="35c037b1-1d09-4862-b029-4077f612f03b" providerId="ADAL" clId="{29931D71-18DB-4ED2-B8F5-2F97BCF8AB82}" dt="2021-06-23T08:43:01.026" v="515" actId="700"/>
          <ac:spMkLst>
            <pc:docMk/>
            <pc:sldMk cId="2550105677" sldId="336"/>
            <ac:spMk id="11" creationId="{00000000-0000-0000-0000-000000000000}"/>
          </ac:spMkLst>
        </pc:spChg>
        <pc:spChg chg="mod ord">
          <ac:chgData name="Becca Ferrari" userId="35c037b1-1d09-4862-b029-4077f612f03b" providerId="ADAL" clId="{29931D71-18DB-4ED2-B8F5-2F97BCF8AB82}" dt="2021-06-23T08:43:07.218" v="517" actId="1076"/>
          <ac:spMkLst>
            <pc:docMk/>
            <pc:sldMk cId="2550105677" sldId="336"/>
            <ac:spMk id="12" creationId="{00000000-0000-0000-0000-000000000000}"/>
          </ac:spMkLst>
        </pc:spChg>
      </pc:sldChg>
      <pc:sldChg chg="addSp delSp modSp mod">
        <pc:chgData name="Becca Ferrari" userId="35c037b1-1d09-4862-b029-4077f612f03b" providerId="ADAL" clId="{29931D71-18DB-4ED2-B8F5-2F97BCF8AB82}" dt="2021-06-23T08:45:52.226" v="550" actId="115"/>
        <pc:sldMkLst>
          <pc:docMk/>
          <pc:sldMk cId="2190107903" sldId="337"/>
        </pc:sldMkLst>
        <pc:spChg chg="del">
          <ac:chgData name="Becca Ferrari" userId="35c037b1-1d09-4862-b029-4077f612f03b" providerId="ADAL" clId="{29931D71-18DB-4ED2-B8F5-2F97BCF8AB82}" dt="2021-06-23T08:43:44.325" v="527" actId="478"/>
          <ac:spMkLst>
            <pc:docMk/>
            <pc:sldMk cId="2190107903" sldId="337"/>
            <ac:spMk id="12" creationId="{00000000-0000-0000-0000-000000000000}"/>
          </ac:spMkLst>
        </pc:spChg>
        <pc:spChg chg="mod">
          <ac:chgData name="Becca Ferrari" userId="35c037b1-1d09-4862-b029-4077f612f03b" providerId="ADAL" clId="{29931D71-18DB-4ED2-B8F5-2F97BCF8AB82}" dt="2021-06-23T08:45:40.988" v="548" actId="207"/>
          <ac:spMkLst>
            <pc:docMk/>
            <pc:sldMk cId="2190107903" sldId="337"/>
            <ac:spMk id="15" creationId="{00000000-0000-0000-0000-000000000000}"/>
          </ac:spMkLst>
        </pc:spChg>
        <pc:spChg chg="mod">
          <ac:chgData name="Becca Ferrari" userId="35c037b1-1d09-4862-b029-4077f612f03b" providerId="ADAL" clId="{29931D71-18DB-4ED2-B8F5-2F97BCF8AB82}" dt="2021-06-23T08:45:52.226" v="550" actId="115"/>
          <ac:spMkLst>
            <pc:docMk/>
            <pc:sldMk cId="2190107903" sldId="337"/>
            <ac:spMk id="22" creationId="{00000000-0000-0000-0000-000000000000}"/>
          </ac:spMkLst>
        </pc:spChg>
        <pc:graphicFrameChg chg="add del">
          <ac:chgData name="Becca Ferrari" userId="35c037b1-1d09-4862-b029-4077f612f03b" providerId="ADAL" clId="{29931D71-18DB-4ED2-B8F5-2F97BCF8AB82}" dt="2021-06-23T08:43:40.884" v="526" actId="478"/>
          <ac:graphicFrameMkLst>
            <pc:docMk/>
            <pc:sldMk cId="2190107903" sldId="337"/>
            <ac:graphicFrameMk id="21" creationId="{00000000-0000-0000-0000-000000000000}"/>
          </ac:graphicFrameMkLst>
        </pc:graphicFrameChg>
      </pc:sldChg>
      <pc:sldChg chg="delSp modSp mod">
        <pc:chgData name="Becca Ferrari" userId="35c037b1-1d09-4862-b029-4077f612f03b" providerId="ADAL" clId="{29931D71-18DB-4ED2-B8F5-2F97BCF8AB82}" dt="2021-06-23T08:45:34.242" v="546" actId="207"/>
        <pc:sldMkLst>
          <pc:docMk/>
          <pc:sldMk cId="3433029001" sldId="338"/>
        </pc:sldMkLst>
        <pc:spChg chg="del">
          <ac:chgData name="Becca Ferrari" userId="35c037b1-1d09-4862-b029-4077f612f03b" providerId="ADAL" clId="{29931D71-18DB-4ED2-B8F5-2F97BCF8AB82}" dt="2021-06-23T08:43:34.474" v="524" actId="478"/>
          <ac:spMkLst>
            <pc:docMk/>
            <pc:sldMk cId="3433029001" sldId="338"/>
            <ac:spMk id="12" creationId="{00000000-0000-0000-0000-000000000000}"/>
          </ac:spMkLst>
        </pc:spChg>
        <pc:spChg chg="mod">
          <ac:chgData name="Becca Ferrari" userId="35c037b1-1d09-4862-b029-4077f612f03b" providerId="ADAL" clId="{29931D71-18DB-4ED2-B8F5-2F97BCF8AB82}" dt="2021-06-23T08:45:28.584" v="544" actId="207"/>
          <ac:spMkLst>
            <pc:docMk/>
            <pc:sldMk cId="3433029001" sldId="338"/>
            <ac:spMk id="15" creationId="{00000000-0000-0000-0000-000000000000}"/>
          </ac:spMkLst>
        </pc:spChg>
        <pc:spChg chg="mod">
          <ac:chgData name="Becca Ferrari" userId="35c037b1-1d09-4862-b029-4077f612f03b" providerId="ADAL" clId="{29931D71-18DB-4ED2-B8F5-2F97BCF8AB82}" dt="2021-06-23T08:45:34.242" v="546" actId="207"/>
          <ac:spMkLst>
            <pc:docMk/>
            <pc:sldMk cId="3433029001" sldId="338"/>
            <ac:spMk id="22" creationId="{00000000-0000-0000-0000-000000000000}"/>
          </ac:spMkLst>
        </pc:spChg>
        <pc:graphicFrameChg chg="mod">
          <ac:chgData name="Becca Ferrari" userId="35c037b1-1d09-4862-b029-4077f612f03b" providerId="ADAL" clId="{29931D71-18DB-4ED2-B8F5-2F97BCF8AB82}" dt="2021-06-23T08:43:32.971" v="523" actId="1076"/>
          <ac:graphicFrameMkLst>
            <pc:docMk/>
            <pc:sldMk cId="3433029001" sldId="338"/>
            <ac:graphicFrameMk id="27" creationId="{00000000-0000-0000-0000-000000000000}"/>
          </ac:graphicFrameMkLst>
        </pc:graphicFrameChg>
      </pc:sldChg>
      <pc:sldChg chg="addSp delSp modSp mod modClrScheme chgLayout">
        <pc:chgData name="Becca Ferrari" userId="35c037b1-1d09-4862-b029-4077f612f03b" providerId="ADAL" clId="{29931D71-18DB-4ED2-B8F5-2F97BCF8AB82}" dt="2021-06-23T08:48:42" v="577" actId="478"/>
        <pc:sldMkLst>
          <pc:docMk/>
          <pc:sldMk cId="323512893" sldId="340"/>
        </pc:sldMkLst>
        <pc:spChg chg="add del mod ord">
          <ac:chgData name="Becca Ferrari" userId="35c037b1-1d09-4862-b029-4077f612f03b" providerId="ADAL" clId="{29931D71-18DB-4ED2-B8F5-2F97BCF8AB82}" dt="2021-06-23T08:47:08.737" v="563" actId="478"/>
          <ac:spMkLst>
            <pc:docMk/>
            <pc:sldMk cId="323512893" sldId="340"/>
            <ac:spMk id="2" creationId="{500DA1D1-1507-4689-8A4B-53FCF7551A5C}"/>
          </ac:spMkLst>
        </pc:spChg>
        <pc:spChg chg="mod ord">
          <ac:chgData name="Becca Ferrari" userId="35c037b1-1d09-4862-b029-4077f612f03b" providerId="ADAL" clId="{29931D71-18DB-4ED2-B8F5-2F97BCF8AB82}" dt="2021-06-23T08:47:12.865" v="564" actId="14100"/>
          <ac:spMkLst>
            <pc:docMk/>
            <pc:sldMk cId="323512893" sldId="340"/>
            <ac:spMk id="3" creationId="{00000000-0000-0000-0000-000000000000}"/>
          </ac:spMkLst>
        </pc:spChg>
        <pc:spChg chg="mod ord">
          <ac:chgData name="Becca Ferrari" userId="35c037b1-1d09-4862-b029-4077f612f03b" providerId="ADAL" clId="{29931D71-18DB-4ED2-B8F5-2F97BCF8AB82}" dt="2021-06-23T08:47:04.198" v="562" actId="700"/>
          <ac:spMkLst>
            <pc:docMk/>
            <pc:sldMk cId="323512893" sldId="340"/>
            <ac:spMk id="4" creationId="{00000000-0000-0000-0000-000000000000}"/>
          </ac:spMkLst>
        </pc:spChg>
        <pc:spChg chg="add del mod ord">
          <ac:chgData name="Becca Ferrari" userId="35c037b1-1d09-4862-b029-4077f612f03b" providerId="ADAL" clId="{29931D71-18DB-4ED2-B8F5-2F97BCF8AB82}" dt="2021-06-23T08:48:42" v="577" actId="478"/>
          <ac:spMkLst>
            <pc:docMk/>
            <pc:sldMk cId="323512893" sldId="340"/>
            <ac:spMk id="6" creationId="{9874C6E8-C674-4C2E-881C-9F260C17AB3C}"/>
          </ac:spMkLst>
        </pc:spChg>
      </pc:sldChg>
      <pc:sldChg chg="delSp modSp mod modNotesTx">
        <pc:chgData name="Becca Ferrari" userId="35c037b1-1d09-4862-b029-4077f612f03b" providerId="ADAL" clId="{29931D71-18DB-4ED2-B8F5-2F97BCF8AB82}" dt="2021-06-23T08:43:26.782" v="521" actId="478"/>
        <pc:sldMkLst>
          <pc:docMk/>
          <pc:sldMk cId="3034436935" sldId="342"/>
        </pc:sldMkLst>
        <pc:spChg chg="mod">
          <ac:chgData name="Becca Ferrari" userId="35c037b1-1d09-4862-b029-4077f612f03b" providerId="ADAL" clId="{29931D71-18DB-4ED2-B8F5-2F97BCF8AB82}" dt="2021-06-23T08:41:53.285" v="511" actId="20577"/>
          <ac:spMkLst>
            <pc:docMk/>
            <pc:sldMk cId="3034436935" sldId="342"/>
            <ac:spMk id="3" creationId="{00000000-0000-0000-0000-000000000000}"/>
          </ac:spMkLst>
        </pc:spChg>
        <pc:spChg chg="del">
          <ac:chgData name="Becca Ferrari" userId="35c037b1-1d09-4862-b029-4077f612f03b" providerId="ADAL" clId="{29931D71-18DB-4ED2-B8F5-2F97BCF8AB82}" dt="2021-06-23T08:43:26.782" v="521" actId="478"/>
          <ac:spMkLst>
            <pc:docMk/>
            <pc:sldMk cId="3034436935" sldId="342"/>
            <ac:spMk id="9" creationId="{00000000-0000-0000-0000-000000000000}"/>
          </ac:spMkLst>
        </pc:spChg>
      </pc:sldChg>
      <pc:sldChg chg="addSp delSp modSp mod modClrScheme chgLayout">
        <pc:chgData name="Becca Ferrari" userId="35c037b1-1d09-4862-b029-4077f612f03b" providerId="ADAL" clId="{29931D71-18DB-4ED2-B8F5-2F97BCF8AB82}" dt="2021-06-23T08:43:50.341" v="528" actId="478"/>
        <pc:sldMkLst>
          <pc:docMk/>
          <pc:sldMk cId="3875762196" sldId="343"/>
        </pc:sldMkLst>
        <pc:spChg chg="mod ord">
          <ac:chgData name="Becca Ferrari" userId="35c037b1-1d09-4862-b029-4077f612f03b" providerId="ADAL" clId="{29931D71-18DB-4ED2-B8F5-2F97BCF8AB82}" dt="2021-06-23T08:41:14.874" v="495" actId="1037"/>
          <ac:spMkLst>
            <pc:docMk/>
            <pc:sldMk cId="3875762196" sldId="343"/>
            <ac:spMk id="2" creationId="{00000000-0000-0000-0000-000000000000}"/>
          </ac:spMkLst>
        </pc:spChg>
        <pc:spChg chg="add del mod ord">
          <ac:chgData name="Becca Ferrari" userId="35c037b1-1d09-4862-b029-4077f612f03b" providerId="ADAL" clId="{29931D71-18DB-4ED2-B8F5-2F97BCF8AB82}" dt="2021-06-23T08:40:32.177" v="482" actId="478"/>
          <ac:spMkLst>
            <pc:docMk/>
            <pc:sldMk cId="3875762196" sldId="343"/>
            <ac:spMk id="3" creationId="{2161BB88-2E47-4AD6-B83C-769D268AEE17}"/>
          </ac:spMkLst>
        </pc:spChg>
        <pc:spChg chg="mod ord">
          <ac:chgData name="Becca Ferrari" userId="35c037b1-1d09-4862-b029-4077f612f03b" providerId="ADAL" clId="{29931D71-18DB-4ED2-B8F5-2F97BCF8AB82}" dt="2021-06-23T08:40:35.973" v="483" actId="1076"/>
          <ac:spMkLst>
            <pc:docMk/>
            <pc:sldMk cId="3875762196" sldId="343"/>
            <ac:spMk id="4" creationId="{00000000-0000-0000-0000-000000000000}"/>
          </ac:spMkLst>
        </pc:spChg>
        <pc:spChg chg="add del mod ord">
          <ac:chgData name="Becca Ferrari" userId="35c037b1-1d09-4862-b029-4077f612f03b" providerId="ADAL" clId="{29931D71-18DB-4ED2-B8F5-2F97BCF8AB82}" dt="2021-06-23T08:41:05.586" v="489" actId="478"/>
          <ac:spMkLst>
            <pc:docMk/>
            <pc:sldMk cId="3875762196" sldId="343"/>
            <ac:spMk id="5" creationId="{D4A49C94-3FCF-4B98-B932-2D1DEC7FA7D2}"/>
          </ac:spMkLst>
        </pc:spChg>
        <pc:spChg chg="mod">
          <ac:chgData name="Becca Ferrari" userId="35c037b1-1d09-4862-b029-4077f612f03b" providerId="ADAL" clId="{29931D71-18DB-4ED2-B8F5-2F97BCF8AB82}" dt="2021-06-23T08:41:03.603" v="488" actId="14100"/>
          <ac:spMkLst>
            <pc:docMk/>
            <pc:sldMk cId="3875762196" sldId="343"/>
            <ac:spMk id="6" creationId="{4A38311B-A5E0-4180-8644-DD487757EAF6}"/>
          </ac:spMkLst>
        </pc:spChg>
        <pc:spChg chg="del mod">
          <ac:chgData name="Becca Ferrari" userId="35c037b1-1d09-4862-b029-4077f612f03b" providerId="ADAL" clId="{29931D71-18DB-4ED2-B8F5-2F97BCF8AB82}" dt="2021-06-23T08:43:50.341" v="528" actId="478"/>
          <ac:spMkLst>
            <pc:docMk/>
            <pc:sldMk cId="3875762196" sldId="343"/>
            <ac:spMk id="7" creationId="{00000000-0000-0000-0000-000000000000}"/>
          </ac:spMkLst>
        </pc:spChg>
        <pc:spChg chg="mod ord">
          <ac:chgData name="Becca Ferrari" userId="35c037b1-1d09-4862-b029-4077f612f03b" providerId="ADAL" clId="{29931D71-18DB-4ED2-B8F5-2F97BCF8AB82}" dt="2021-06-23T08:40:39.056" v="484" actId="1076"/>
          <ac:spMkLst>
            <pc:docMk/>
            <pc:sldMk cId="3875762196" sldId="343"/>
            <ac:spMk id="9" creationId="{00000000-0000-0000-0000-000000000000}"/>
          </ac:spMkLst>
        </pc:spChg>
        <pc:spChg chg="mod ord">
          <ac:chgData name="Becca Ferrari" userId="35c037b1-1d09-4862-b029-4077f612f03b" providerId="ADAL" clId="{29931D71-18DB-4ED2-B8F5-2F97BCF8AB82}" dt="2021-06-23T08:40:23.269" v="480" actId="700"/>
          <ac:spMkLst>
            <pc:docMk/>
            <pc:sldMk cId="3875762196" sldId="343"/>
            <ac:spMk id="11" creationId="{00000000-0000-0000-0000-000000000000}"/>
          </ac:spMkLst>
        </pc:spChg>
      </pc:sldChg>
      <pc:sldChg chg="addSp delSp modSp mod modClrScheme chgLayout">
        <pc:chgData name="Becca Ferrari" userId="35c037b1-1d09-4862-b029-4077f612f03b" providerId="ADAL" clId="{29931D71-18DB-4ED2-B8F5-2F97BCF8AB82}" dt="2021-06-23T08:48:43.653" v="578" actId="478"/>
        <pc:sldMkLst>
          <pc:docMk/>
          <pc:sldMk cId="285626123" sldId="344"/>
        </pc:sldMkLst>
        <pc:spChg chg="add del mod ord">
          <ac:chgData name="Becca Ferrari" userId="35c037b1-1d09-4862-b029-4077f612f03b" providerId="ADAL" clId="{29931D71-18DB-4ED2-B8F5-2F97BCF8AB82}" dt="2021-06-23T08:47:59.251" v="570" actId="478"/>
          <ac:spMkLst>
            <pc:docMk/>
            <pc:sldMk cId="285626123" sldId="344"/>
            <ac:spMk id="2" creationId="{EE9A4D10-EA51-41C2-99B8-7A2F958FDDA8}"/>
          </ac:spMkLst>
        </pc:spChg>
        <pc:spChg chg="mod ord">
          <ac:chgData name="Becca Ferrari" userId="35c037b1-1d09-4862-b029-4077f612f03b" providerId="ADAL" clId="{29931D71-18DB-4ED2-B8F5-2F97BCF8AB82}" dt="2021-06-23T08:48:02.428" v="571" actId="14100"/>
          <ac:spMkLst>
            <pc:docMk/>
            <pc:sldMk cId="285626123" sldId="344"/>
            <ac:spMk id="3" creationId="{00000000-0000-0000-0000-000000000000}"/>
          </ac:spMkLst>
        </pc:spChg>
        <pc:spChg chg="mod ord">
          <ac:chgData name="Becca Ferrari" userId="35c037b1-1d09-4862-b029-4077f612f03b" providerId="ADAL" clId="{29931D71-18DB-4ED2-B8F5-2F97BCF8AB82}" dt="2021-06-23T08:47:54.479" v="568" actId="700"/>
          <ac:spMkLst>
            <pc:docMk/>
            <pc:sldMk cId="285626123" sldId="344"/>
            <ac:spMk id="4" creationId="{00000000-0000-0000-0000-000000000000}"/>
          </ac:spMkLst>
        </pc:spChg>
        <pc:spChg chg="add del mod ord">
          <ac:chgData name="Becca Ferrari" userId="35c037b1-1d09-4862-b029-4077f612f03b" providerId="ADAL" clId="{29931D71-18DB-4ED2-B8F5-2F97BCF8AB82}" dt="2021-06-23T08:48:43.653" v="578" actId="478"/>
          <ac:spMkLst>
            <pc:docMk/>
            <pc:sldMk cId="285626123" sldId="344"/>
            <ac:spMk id="6" creationId="{E8620E7B-B95B-453A-85E8-7D9480457959}"/>
          </ac:spMkLst>
        </pc:spChg>
      </pc:sldChg>
      <pc:sldChg chg="delSp del mod">
        <pc:chgData name="Becca Ferrari" userId="35c037b1-1d09-4862-b029-4077f612f03b" providerId="ADAL" clId="{29931D71-18DB-4ED2-B8F5-2F97BCF8AB82}" dt="2021-06-23T08:44:09.663" v="531" actId="47"/>
        <pc:sldMkLst>
          <pc:docMk/>
          <pc:sldMk cId="2423038376" sldId="345"/>
        </pc:sldMkLst>
        <pc:spChg chg="del">
          <ac:chgData name="Becca Ferrari" userId="35c037b1-1d09-4862-b029-4077f612f03b" providerId="ADAL" clId="{29931D71-18DB-4ED2-B8F5-2F97BCF8AB82}" dt="2021-06-23T08:44:00.257" v="530" actId="478"/>
          <ac:spMkLst>
            <pc:docMk/>
            <pc:sldMk cId="2423038376" sldId="345"/>
            <ac:spMk id="30" creationId="{00000000-0000-0000-0000-000000000000}"/>
          </ac:spMkLst>
        </pc:spChg>
      </pc:sldChg>
      <pc:sldChg chg="addSp delSp modSp mod ord modClrScheme chgLayout">
        <pc:chgData name="Becca Ferrari" userId="35c037b1-1d09-4862-b029-4077f612f03b" providerId="ADAL" clId="{29931D71-18DB-4ED2-B8F5-2F97BCF8AB82}" dt="2021-06-23T08:39:57.100" v="477"/>
        <pc:sldMkLst>
          <pc:docMk/>
          <pc:sldMk cId="2864385976" sldId="346"/>
        </pc:sldMkLst>
        <pc:spChg chg="add del mod ord">
          <ac:chgData name="Becca Ferrari" userId="35c037b1-1d09-4862-b029-4077f612f03b" providerId="ADAL" clId="{29931D71-18DB-4ED2-B8F5-2F97BCF8AB82}" dt="2021-06-23T08:39:05.468" v="461" actId="478"/>
          <ac:spMkLst>
            <pc:docMk/>
            <pc:sldMk cId="2864385976" sldId="346"/>
            <ac:spMk id="2" creationId="{7B3D8180-6D01-4E6C-8331-A9145AC447F4}"/>
          </ac:spMkLst>
        </pc:spChg>
        <pc:spChg chg="mod ord">
          <ac:chgData name="Becca Ferrari" userId="35c037b1-1d09-4862-b029-4077f612f03b" providerId="ADAL" clId="{29931D71-18DB-4ED2-B8F5-2F97BCF8AB82}" dt="2021-06-23T08:39:08.934" v="462" actId="14100"/>
          <ac:spMkLst>
            <pc:docMk/>
            <pc:sldMk cId="2864385976" sldId="346"/>
            <ac:spMk id="3" creationId="{00000000-0000-0000-0000-000000000000}"/>
          </ac:spMkLst>
        </pc:spChg>
        <pc:spChg chg="add mod ord">
          <ac:chgData name="Becca Ferrari" userId="35c037b1-1d09-4862-b029-4077f612f03b" providerId="ADAL" clId="{29931D71-18DB-4ED2-B8F5-2F97BCF8AB82}" dt="2021-06-23T08:39:02.155" v="460" actId="700"/>
          <ac:spMkLst>
            <pc:docMk/>
            <pc:sldMk cId="2864385976" sldId="346"/>
            <ac:spMk id="4" creationId="{288C7136-4C65-412C-A132-8C9852DC2090}"/>
          </ac:spMkLst>
        </pc:spChg>
        <pc:spChg chg="mod ord">
          <ac:chgData name="Becca Ferrari" userId="35c037b1-1d09-4862-b029-4077f612f03b" providerId="ADAL" clId="{29931D71-18DB-4ED2-B8F5-2F97BCF8AB82}" dt="2021-06-23T08:39:02.155" v="460" actId="700"/>
          <ac:spMkLst>
            <pc:docMk/>
            <pc:sldMk cId="2864385976" sldId="346"/>
            <ac:spMk id="11" creationId="{00000000-0000-0000-0000-000000000000}"/>
          </ac:spMkLst>
        </pc:spChg>
      </pc:sldChg>
      <pc:sldChg chg="delSp modSp mod">
        <pc:chgData name="Becca Ferrari" userId="35c037b1-1d09-4862-b029-4077f612f03b" providerId="ADAL" clId="{29931D71-18DB-4ED2-B8F5-2F97BCF8AB82}" dt="2021-06-23T08:43:30.590" v="522" actId="478"/>
        <pc:sldMkLst>
          <pc:docMk/>
          <pc:sldMk cId="1090436924" sldId="347"/>
        </pc:sldMkLst>
        <pc:spChg chg="del">
          <ac:chgData name="Becca Ferrari" userId="35c037b1-1d09-4862-b029-4077f612f03b" providerId="ADAL" clId="{29931D71-18DB-4ED2-B8F5-2F97BCF8AB82}" dt="2021-06-23T08:43:30.590" v="522" actId="478"/>
          <ac:spMkLst>
            <pc:docMk/>
            <pc:sldMk cId="1090436924" sldId="347"/>
            <ac:spMk id="7" creationId="{00000000-0000-0000-0000-000000000000}"/>
          </ac:spMkLst>
        </pc:spChg>
        <pc:spChg chg="mod">
          <ac:chgData name="Becca Ferrari" userId="35c037b1-1d09-4862-b029-4077f612f03b" providerId="ADAL" clId="{29931D71-18DB-4ED2-B8F5-2F97BCF8AB82}" dt="2021-06-23T08:42:07.716" v="512" actId="207"/>
          <ac:spMkLst>
            <pc:docMk/>
            <pc:sldMk cId="1090436924" sldId="347"/>
            <ac:spMk id="15" creationId="{00000000-0000-0000-0000-000000000000}"/>
          </ac:spMkLst>
        </pc:spChg>
        <pc:spChg chg="mod">
          <ac:chgData name="Becca Ferrari" userId="35c037b1-1d09-4862-b029-4077f612f03b" providerId="ADAL" clId="{29931D71-18DB-4ED2-B8F5-2F97BCF8AB82}" dt="2021-06-23T08:42:07.716" v="512" actId="207"/>
          <ac:spMkLst>
            <pc:docMk/>
            <pc:sldMk cId="1090436924" sldId="347"/>
            <ac:spMk id="22" creationId="{00000000-0000-0000-0000-000000000000}"/>
          </ac:spMkLst>
        </pc:spChg>
      </pc:sldChg>
      <pc:sldChg chg="addSp delSp modSp add mod">
        <pc:chgData name="Becca Ferrari" userId="35c037b1-1d09-4862-b029-4077f612f03b" providerId="ADAL" clId="{29931D71-18DB-4ED2-B8F5-2F97BCF8AB82}" dt="2021-06-23T08:44:46.100" v="537" actId="114"/>
        <pc:sldMkLst>
          <pc:docMk/>
          <pc:sldMk cId="1430703675" sldId="349"/>
        </pc:sldMkLst>
        <pc:spChg chg="mod">
          <ac:chgData name="Becca Ferrari" userId="35c037b1-1d09-4862-b029-4077f612f03b" providerId="ADAL" clId="{29931D71-18DB-4ED2-B8F5-2F97BCF8AB82}" dt="2021-06-23T08:44:46.100" v="537" actId="114"/>
          <ac:spMkLst>
            <pc:docMk/>
            <pc:sldMk cId="1430703675" sldId="349"/>
            <ac:spMk id="11" creationId="{00000000-0000-0000-0000-000000000000}"/>
          </ac:spMkLst>
        </pc:spChg>
        <pc:spChg chg="mod">
          <ac:chgData name="Becca Ferrari" userId="35c037b1-1d09-4862-b029-4077f612f03b" providerId="ADAL" clId="{29931D71-18DB-4ED2-B8F5-2F97BCF8AB82}" dt="2021-06-23T08:33:12.055" v="397" actId="1076"/>
          <ac:spMkLst>
            <pc:docMk/>
            <pc:sldMk cId="1430703675" sldId="349"/>
            <ac:spMk id="12" creationId="{00000000-0000-0000-0000-000000000000}"/>
          </ac:spMkLst>
        </pc:spChg>
        <pc:spChg chg="mod">
          <ac:chgData name="Becca Ferrari" userId="35c037b1-1d09-4862-b029-4077f612f03b" providerId="ADAL" clId="{29931D71-18DB-4ED2-B8F5-2F97BCF8AB82}" dt="2021-06-23T08:33:16.313" v="398" actId="1076"/>
          <ac:spMkLst>
            <pc:docMk/>
            <pc:sldMk cId="1430703675" sldId="349"/>
            <ac:spMk id="18" creationId="{00000000-0000-0000-0000-000000000000}"/>
          </ac:spMkLst>
        </pc:spChg>
        <pc:spChg chg="del topLvl">
          <ac:chgData name="Becca Ferrari" userId="35c037b1-1d09-4862-b029-4077f612f03b" providerId="ADAL" clId="{29931D71-18DB-4ED2-B8F5-2F97BCF8AB82}" dt="2021-06-23T08:28:31.432" v="323" actId="478"/>
          <ac:spMkLst>
            <pc:docMk/>
            <pc:sldMk cId="1430703675" sldId="349"/>
            <ac:spMk id="20" creationId="{00000000-0000-0000-0000-000000000000}"/>
          </ac:spMkLst>
        </pc:spChg>
        <pc:spChg chg="del topLvl">
          <ac:chgData name="Becca Ferrari" userId="35c037b1-1d09-4862-b029-4077f612f03b" providerId="ADAL" clId="{29931D71-18DB-4ED2-B8F5-2F97BCF8AB82}" dt="2021-06-23T08:28:19.870" v="316" actId="478"/>
          <ac:spMkLst>
            <pc:docMk/>
            <pc:sldMk cId="1430703675" sldId="349"/>
            <ac:spMk id="21" creationId="{00000000-0000-0000-0000-000000000000}"/>
          </ac:spMkLst>
        </pc:spChg>
        <pc:spChg chg="del mod topLvl">
          <ac:chgData name="Becca Ferrari" userId="35c037b1-1d09-4862-b029-4077f612f03b" providerId="ADAL" clId="{29931D71-18DB-4ED2-B8F5-2F97BCF8AB82}" dt="2021-06-23T08:28:30.545" v="322" actId="478"/>
          <ac:spMkLst>
            <pc:docMk/>
            <pc:sldMk cId="1430703675" sldId="349"/>
            <ac:spMk id="23" creationId="{00000000-0000-0000-0000-000000000000}"/>
          </ac:spMkLst>
        </pc:spChg>
        <pc:spChg chg="del topLvl">
          <ac:chgData name="Becca Ferrari" userId="35c037b1-1d09-4862-b029-4077f612f03b" providerId="ADAL" clId="{29931D71-18DB-4ED2-B8F5-2F97BCF8AB82}" dt="2021-06-23T08:28:08.223" v="313" actId="478"/>
          <ac:spMkLst>
            <pc:docMk/>
            <pc:sldMk cId="1430703675" sldId="349"/>
            <ac:spMk id="24" creationId="{00000000-0000-0000-0000-000000000000}"/>
          </ac:spMkLst>
        </pc:spChg>
        <pc:spChg chg="mod">
          <ac:chgData name="Becca Ferrari" userId="35c037b1-1d09-4862-b029-4077f612f03b" providerId="ADAL" clId="{29931D71-18DB-4ED2-B8F5-2F97BCF8AB82}" dt="2021-06-23T08:28:23.750" v="318"/>
          <ac:spMkLst>
            <pc:docMk/>
            <pc:sldMk cId="1430703675" sldId="349"/>
            <ac:spMk id="27" creationId="{B7DDE8AB-7730-42B8-B6CF-763536783658}"/>
          </ac:spMkLst>
        </pc:spChg>
        <pc:spChg chg="mod">
          <ac:chgData name="Becca Ferrari" userId="35c037b1-1d09-4862-b029-4077f612f03b" providerId="ADAL" clId="{29931D71-18DB-4ED2-B8F5-2F97BCF8AB82}" dt="2021-06-23T08:28:28.551" v="321" actId="20577"/>
          <ac:spMkLst>
            <pc:docMk/>
            <pc:sldMk cId="1430703675" sldId="349"/>
            <ac:spMk id="28" creationId="{1CFA9975-F39D-4173-9FE4-12D1B66B78BA}"/>
          </ac:spMkLst>
        </pc:spChg>
        <pc:spChg chg="mod">
          <ac:chgData name="Becca Ferrari" userId="35c037b1-1d09-4862-b029-4077f612f03b" providerId="ADAL" clId="{29931D71-18DB-4ED2-B8F5-2F97BCF8AB82}" dt="2021-06-23T08:32:07.109" v="360" actId="14100"/>
          <ac:spMkLst>
            <pc:docMk/>
            <pc:sldMk cId="1430703675" sldId="349"/>
            <ac:spMk id="31" creationId="{00000000-0000-0000-0000-000000000000}"/>
          </ac:spMkLst>
        </pc:spChg>
        <pc:spChg chg="mod topLvl">
          <ac:chgData name="Becca Ferrari" userId="35c037b1-1d09-4862-b029-4077f612f03b" providerId="ADAL" clId="{29931D71-18DB-4ED2-B8F5-2F97BCF8AB82}" dt="2021-06-23T08:32:25.200" v="366" actId="478"/>
          <ac:spMkLst>
            <pc:docMk/>
            <pc:sldMk cId="1430703675" sldId="349"/>
            <ac:spMk id="33" creationId="{00000000-0000-0000-0000-000000000000}"/>
          </ac:spMkLst>
        </pc:spChg>
        <pc:spChg chg="add del mod topLvl">
          <ac:chgData name="Becca Ferrari" userId="35c037b1-1d09-4862-b029-4077f612f03b" providerId="ADAL" clId="{29931D71-18DB-4ED2-B8F5-2F97BCF8AB82}" dt="2021-06-23T08:32:51.607" v="384" actId="20577"/>
          <ac:spMkLst>
            <pc:docMk/>
            <pc:sldMk cId="1430703675" sldId="349"/>
            <ac:spMk id="34" creationId="{00000000-0000-0000-0000-000000000000}"/>
          </ac:spMkLst>
        </pc:spChg>
        <pc:spChg chg="mod">
          <ac:chgData name="Becca Ferrari" userId="35c037b1-1d09-4862-b029-4077f612f03b" providerId="ADAL" clId="{29931D71-18DB-4ED2-B8F5-2F97BCF8AB82}" dt="2021-06-23T08:32:18.914" v="364" actId="692"/>
          <ac:spMkLst>
            <pc:docMk/>
            <pc:sldMk cId="1430703675" sldId="349"/>
            <ac:spMk id="36" creationId="{00000000-0000-0000-0000-000000000000}"/>
          </ac:spMkLst>
        </pc:spChg>
        <pc:spChg chg="mod">
          <ac:chgData name="Becca Ferrari" userId="35c037b1-1d09-4862-b029-4077f612f03b" providerId="ADAL" clId="{29931D71-18DB-4ED2-B8F5-2F97BCF8AB82}" dt="2021-06-23T08:33:22.064" v="400" actId="1076"/>
          <ac:spMkLst>
            <pc:docMk/>
            <pc:sldMk cId="1430703675" sldId="349"/>
            <ac:spMk id="37" creationId="{00000000-0000-0000-0000-000000000000}"/>
          </ac:spMkLst>
        </pc:spChg>
        <pc:spChg chg="mod">
          <ac:chgData name="Becca Ferrari" userId="35c037b1-1d09-4862-b029-4077f612f03b" providerId="ADAL" clId="{29931D71-18DB-4ED2-B8F5-2F97BCF8AB82}" dt="2021-06-23T08:32:11.721" v="362" actId="1076"/>
          <ac:spMkLst>
            <pc:docMk/>
            <pc:sldMk cId="1430703675" sldId="349"/>
            <ac:spMk id="39" creationId="{00000000-0000-0000-0000-000000000000}"/>
          </ac:spMkLst>
        </pc:spChg>
        <pc:grpChg chg="mod">
          <ac:chgData name="Becca Ferrari" userId="35c037b1-1d09-4862-b029-4077f612f03b" providerId="ADAL" clId="{29931D71-18DB-4ED2-B8F5-2F97BCF8AB82}" dt="2021-06-23T08:32:09.014" v="361" actId="1076"/>
          <ac:grpSpMkLst>
            <pc:docMk/>
            <pc:sldMk cId="1430703675" sldId="349"/>
            <ac:grpSpMk id="14" creationId="{00000000-0000-0000-0000-000000000000}"/>
          </ac:grpSpMkLst>
        </pc:grpChg>
        <pc:grpChg chg="del mod">
          <ac:chgData name="Becca Ferrari" userId="35c037b1-1d09-4862-b029-4077f612f03b" providerId="ADAL" clId="{29931D71-18DB-4ED2-B8F5-2F97BCF8AB82}" dt="2021-06-23T08:28:19.870" v="316" actId="478"/>
          <ac:grpSpMkLst>
            <pc:docMk/>
            <pc:sldMk cId="1430703675" sldId="349"/>
            <ac:grpSpMk id="19" creationId="{00000000-0000-0000-0000-000000000000}"/>
          </ac:grpSpMkLst>
        </pc:grpChg>
        <pc:grpChg chg="del">
          <ac:chgData name="Becca Ferrari" userId="35c037b1-1d09-4862-b029-4077f612f03b" providerId="ADAL" clId="{29931D71-18DB-4ED2-B8F5-2F97BCF8AB82}" dt="2021-06-23T08:28:08.223" v="313" actId="478"/>
          <ac:grpSpMkLst>
            <pc:docMk/>
            <pc:sldMk cId="1430703675" sldId="349"/>
            <ac:grpSpMk id="22" creationId="{00000000-0000-0000-0000-000000000000}"/>
          </ac:grpSpMkLst>
        </pc:grpChg>
        <pc:grpChg chg="add mod">
          <ac:chgData name="Becca Ferrari" userId="35c037b1-1d09-4862-b029-4077f612f03b" providerId="ADAL" clId="{29931D71-18DB-4ED2-B8F5-2F97BCF8AB82}" dt="2021-06-23T08:32:13.627" v="363" actId="1076"/>
          <ac:grpSpMkLst>
            <pc:docMk/>
            <pc:sldMk cId="1430703675" sldId="349"/>
            <ac:grpSpMk id="26" creationId="{DA17CB03-86E8-447A-AAC1-902947E41BE4}"/>
          </ac:grpSpMkLst>
        </pc:grpChg>
        <pc:grpChg chg="add del mod">
          <ac:chgData name="Becca Ferrari" userId="35c037b1-1d09-4862-b029-4077f612f03b" providerId="ADAL" clId="{29931D71-18DB-4ED2-B8F5-2F97BCF8AB82}" dt="2021-06-23T08:33:06.860" v="396" actId="1076"/>
          <ac:grpSpMkLst>
            <pc:docMk/>
            <pc:sldMk cId="1430703675" sldId="349"/>
            <ac:grpSpMk id="32" creationId="{00000000-0000-0000-0000-000000000000}"/>
          </ac:grpSpMkLst>
        </pc:grpChg>
        <pc:grpChg chg="mod">
          <ac:chgData name="Becca Ferrari" userId="35c037b1-1d09-4862-b029-4077f612f03b" providerId="ADAL" clId="{29931D71-18DB-4ED2-B8F5-2F97BCF8AB82}" dt="2021-06-23T08:33:25.386" v="401" actId="1076"/>
          <ac:grpSpMkLst>
            <pc:docMk/>
            <pc:sldMk cId="1430703675" sldId="349"/>
            <ac:grpSpMk id="35" creationId="{00000000-0000-0000-0000-000000000000}"/>
          </ac:grpSpMkLst>
        </pc:grpChg>
      </pc:sldChg>
    </pc:docChg>
  </pc:docChgLst>
  <pc:docChgLst>
    <pc:chgData name="Becca Ferrari" userId="35c037b1-1d09-4862-b029-4077f612f03b" providerId="ADAL" clId="{B76A5C11-BA16-4BC3-99A1-EB99AEE5EB35}"/>
    <pc:docChg chg="undo custSel addSld modSld">
      <pc:chgData name="Becca Ferrari" userId="35c037b1-1d09-4862-b029-4077f612f03b" providerId="ADAL" clId="{B76A5C11-BA16-4BC3-99A1-EB99AEE5EB35}" dt="2021-01-12T09:45:16.649" v="6" actId="478"/>
      <pc:docMkLst>
        <pc:docMk/>
      </pc:docMkLst>
      <pc:sldChg chg="modSp mod">
        <pc:chgData name="Becca Ferrari" userId="35c037b1-1d09-4862-b029-4077f612f03b" providerId="ADAL" clId="{B76A5C11-BA16-4BC3-99A1-EB99AEE5EB35}" dt="2021-01-05T15:58:47.027" v="1" actId="14100"/>
        <pc:sldMkLst>
          <pc:docMk/>
          <pc:sldMk cId="2002078552" sldId="327"/>
        </pc:sldMkLst>
        <pc:spChg chg="mod">
          <ac:chgData name="Becca Ferrari" userId="35c037b1-1d09-4862-b029-4077f612f03b" providerId="ADAL" clId="{B76A5C11-BA16-4BC3-99A1-EB99AEE5EB35}" dt="2021-01-05T15:58:47.027" v="1" actId="14100"/>
          <ac:spMkLst>
            <pc:docMk/>
            <pc:sldMk cId="2002078552" sldId="327"/>
            <ac:spMk id="39" creationId="{00000000-0000-0000-0000-000000000000}"/>
          </ac:spMkLst>
        </pc:spChg>
      </pc:sldChg>
      <pc:sldChg chg="delSp modSp mod">
        <pc:chgData name="Becca Ferrari" userId="35c037b1-1d09-4862-b029-4077f612f03b" providerId="ADAL" clId="{B76A5C11-BA16-4BC3-99A1-EB99AEE5EB35}" dt="2021-01-12T09:45:16.649" v="6" actId="478"/>
        <pc:sldMkLst>
          <pc:docMk/>
          <pc:sldMk cId="2423038376" sldId="345"/>
        </pc:sldMkLst>
        <pc:spChg chg="del mod">
          <ac:chgData name="Becca Ferrari" userId="35c037b1-1d09-4862-b029-4077f612f03b" providerId="ADAL" clId="{B76A5C11-BA16-4BC3-99A1-EB99AEE5EB35}" dt="2021-01-12T09:45:16.649" v="6" actId="478"/>
          <ac:spMkLst>
            <pc:docMk/>
            <pc:sldMk cId="2423038376" sldId="345"/>
            <ac:spMk id="15" creationId="{BC94BF85-DCFE-4BBD-9F17-B09A7B57CFB4}"/>
          </ac:spMkLst>
        </pc:spChg>
        <pc:picChg chg="mod">
          <ac:chgData name="Becca Ferrari" userId="35c037b1-1d09-4862-b029-4077f612f03b" providerId="ADAL" clId="{B76A5C11-BA16-4BC3-99A1-EB99AEE5EB35}" dt="2021-01-05T15:58:28.292" v="0" actId="1076"/>
          <ac:picMkLst>
            <pc:docMk/>
            <pc:sldMk cId="2423038376" sldId="345"/>
            <ac:picMk id="13" creationId="{D3460A3A-D6E1-45B5-B77B-D06419D7F81E}"/>
          </ac:picMkLst>
        </pc:picChg>
      </pc:sldChg>
      <pc:sldChg chg="modSp add mod">
        <pc:chgData name="Becca Ferrari" userId="35c037b1-1d09-4862-b029-4077f612f03b" providerId="ADAL" clId="{B76A5C11-BA16-4BC3-99A1-EB99AEE5EB35}" dt="2021-01-12T09:45:05.137" v="4" actId="732"/>
        <pc:sldMkLst>
          <pc:docMk/>
          <pc:sldMk cId="3831026895" sldId="348"/>
        </pc:sldMkLst>
        <pc:picChg chg="mod modCrop">
          <ac:chgData name="Becca Ferrari" userId="35c037b1-1d09-4862-b029-4077f612f03b" providerId="ADAL" clId="{B76A5C11-BA16-4BC3-99A1-EB99AEE5EB35}" dt="2021-01-12T09:45:05.137" v="4" actId="732"/>
          <ac:picMkLst>
            <pc:docMk/>
            <pc:sldMk cId="3831026895" sldId="348"/>
            <ac:picMk id="13" creationId="{D3460A3A-D6E1-45B5-B77B-D06419D7F81E}"/>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https://uniofnottm-my.sharepoint.com/personal/christof_jaeger_nottingham_ac_uk/Documents/PGCHE/Project_withBecca/Surveymonkey.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https://uniofnottm-my.sharepoint.com/personal/christof_jaeger_nottingham_ac_uk/Documents/PGCHE/Project_withBecca/Surveymonkey.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https://uniofnottm-my.sharepoint.com/personal/christof_jaeger_nottingham_ac_uk/Documents/PGCHE/Project_withBecca/Surveymonkey.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https://uniofnottm-my.sharepoint.com/personal/christof_jaeger_nottingham_ac_uk/Documents/PGCHE/Project_withBecca/Surveymonkey.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https://uniofnottm-my.sharepoint.com/personal/christof_jaeger_nottingham_ac_uk/Documents/PGCHE/Project_withBecca/Surveymonkey.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https://uniofnottm-my.sharepoint.com/personal/christof_jaeger_nottingham_ac_uk/Documents/PGCHE/Project_withBecca/Surveymonkey.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https://uniofnottm-my.sharepoint.com/personal/christof_jaeger_nottingham_ac_uk/Documents/PGCHE/Project_withBecca/Surveymonkey.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https://uniofnottm-my.sharepoint.com/personal/christof_jaeger_nottingham_ac_uk/Documents/PGCHE/Project_withBecca/Surveymonkey.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embeddings/oleObject1.bin"/></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embeddings/oleObject2.bin"/></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952-4718-9DB9-53E4F8A6BCE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952-4718-9DB9-53E4F8A6BCE5}"/>
              </c:ext>
            </c:extLst>
          </c:dPt>
          <c:dPt>
            <c:idx val="2"/>
            <c:bubble3D val="0"/>
            <c:explosion val="18"/>
            <c:spPr>
              <a:solidFill>
                <a:schemeClr val="accent3"/>
              </a:solidFill>
              <a:ln w="19050">
                <a:solidFill>
                  <a:schemeClr val="lt1"/>
                </a:solidFill>
              </a:ln>
              <a:effectLst/>
            </c:spPr>
            <c:extLst>
              <c:ext xmlns:c16="http://schemas.microsoft.com/office/drawing/2014/chart" uri="{C3380CC4-5D6E-409C-BE32-E72D297353CC}">
                <c16:uniqueId val="{00000005-8952-4718-9DB9-53E4F8A6BCE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952-4718-9DB9-53E4F8A6BCE5}"/>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'2018-19'!$B$22:$B$25</c:f>
              <c:strCache>
                <c:ptCount val="4"/>
                <c:pt idx="0">
                  <c:v>Yes</c:v>
                </c:pt>
                <c:pt idx="1">
                  <c:v>Yes, a bit</c:v>
                </c:pt>
                <c:pt idx="2">
                  <c:v>Not really</c:v>
                </c:pt>
                <c:pt idx="3">
                  <c:v>No</c:v>
                </c:pt>
              </c:strCache>
            </c:strRef>
          </c:cat>
          <c:val>
            <c:numRef>
              <c:f>'2018-19'!$D$22:$D$25</c:f>
              <c:numCache>
                <c:formatCode>0%</c:formatCode>
                <c:ptCount val="4"/>
                <c:pt idx="0">
                  <c:v>0.53333333333333333</c:v>
                </c:pt>
                <c:pt idx="1">
                  <c:v>0.3</c:v>
                </c:pt>
                <c:pt idx="2">
                  <c:v>0.16666666666666666</c:v>
                </c:pt>
                <c:pt idx="3">
                  <c:v>0</c:v>
                </c:pt>
              </c:numCache>
            </c:numRef>
          </c:val>
          <c:extLst>
            <c:ext xmlns:c16="http://schemas.microsoft.com/office/drawing/2014/chart" uri="{C3380CC4-5D6E-409C-BE32-E72D297353CC}">
              <c16:uniqueId val="{00000008-8952-4718-9DB9-53E4F8A6BCE5}"/>
            </c:ext>
          </c:extLst>
        </c:ser>
        <c:dLbls>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836-4C20-9FA0-D07E386D2AF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836-4C20-9FA0-D07E386D2AFD}"/>
              </c:ext>
            </c:extLst>
          </c:dPt>
          <c:dPt>
            <c:idx val="2"/>
            <c:bubble3D val="0"/>
            <c:explosion val="28"/>
            <c:spPr>
              <a:solidFill>
                <a:schemeClr val="accent3"/>
              </a:solidFill>
              <a:ln w="19050">
                <a:solidFill>
                  <a:schemeClr val="lt1"/>
                </a:solidFill>
              </a:ln>
              <a:effectLst/>
            </c:spPr>
            <c:extLst>
              <c:ext xmlns:c16="http://schemas.microsoft.com/office/drawing/2014/chart" uri="{C3380CC4-5D6E-409C-BE32-E72D297353CC}">
                <c16:uniqueId val="{00000005-2836-4C20-9FA0-D07E386D2AFD}"/>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836-4C20-9FA0-D07E386D2AFD}"/>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'2019-2020'!$B$22:$B$25</c:f>
              <c:strCache>
                <c:ptCount val="4"/>
                <c:pt idx="0">
                  <c:v>Yes</c:v>
                </c:pt>
                <c:pt idx="1">
                  <c:v>Yes, a bit</c:v>
                </c:pt>
                <c:pt idx="2">
                  <c:v>Not really</c:v>
                </c:pt>
                <c:pt idx="3">
                  <c:v>no</c:v>
                </c:pt>
              </c:strCache>
            </c:strRef>
          </c:cat>
          <c:val>
            <c:numRef>
              <c:f>'2019-2020'!$D$22:$D$25</c:f>
              <c:numCache>
                <c:formatCode>0%</c:formatCode>
                <c:ptCount val="4"/>
                <c:pt idx="0">
                  <c:v>0.64516129032258063</c:v>
                </c:pt>
                <c:pt idx="1">
                  <c:v>0.22580645161290322</c:v>
                </c:pt>
                <c:pt idx="2">
                  <c:v>0.12903225806451613</c:v>
                </c:pt>
                <c:pt idx="3">
                  <c:v>0</c:v>
                </c:pt>
              </c:numCache>
            </c:numRef>
          </c:val>
          <c:extLst>
            <c:ext xmlns:c16="http://schemas.microsoft.com/office/drawing/2014/chart" uri="{C3380CC4-5D6E-409C-BE32-E72D297353CC}">
              <c16:uniqueId val="{00000008-2836-4C20-9FA0-D07E386D2AFD}"/>
            </c:ext>
          </c:extLst>
        </c:ser>
        <c:dLbls>
          <c:showLegendKey val="0"/>
          <c:showVal val="0"/>
          <c:showCatName val="0"/>
          <c:showSerName val="0"/>
          <c:showPercent val="1"/>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explosion val="26"/>
            <c:spPr>
              <a:solidFill>
                <a:schemeClr val="accent1"/>
              </a:solidFill>
              <a:ln w="19050">
                <a:solidFill>
                  <a:schemeClr val="lt1"/>
                </a:solidFill>
              </a:ln>
              <a:effectLst/>
            </c:spPr>
            <c:extLst>
              <c:ext xmlns:c16="http://schemas.microsoft.com/office/drawing/2014/chart" uri="{C3380CC4-5D6E-409C-BE32-E72D297353CC}">
                <c16:uniqueId val="{00000001-3112-4766-86F2-9C1689FFD8C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112-4766-86F2-9C1689FFD8C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112-4766-86F2-9C1689FFD8CB}"/>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'2018-19'!$B$30:$B$32</c:f>
              <c:strCache>
                <c:ptCount val="3"/>
                <c:pt idx="0">
                  <c:v>Yes</c:v>
                </c:pt>
                <c:pt idx="1">
                  <c:v>neither yes or no</c:v>
                </c:pt>
                <c:pt idx="2">
                  <c:v>No</c:v>
                </c:pt>
              </c:strCache>
            </c:strRef>
          </c:cat>
          <c:val>
            <c:numRef>
              <c:f>'2018-19'!$D$30:$D$32</c:f>
              <c:numCache>
                <c:formatCode>0%</c:formatCode>
                <c:ptCount val="3"/>
                <c:pt idx="0">
                  <c:v>0.73333333333333328</c:v>
                </c:pt>
                <c:pt idx="1">
                  <c:v>0.2</c:v>
                </c:pt>
                <c:pt idx="2">
                  <c:v>6.6666666666666666E-2</c:v>
                </c:pt>
              </c:numCache>
            </c:numRef>
          </c:val>
          <c:extLst>
            <c:ext xmlns:c16="http://schemas.microsoft.com/office/drawing/2014/chart" uri="{C3380CC4-5D6E-409C-BE32-E72D297353CC}">
              <c16:uniqueId val="{00000006-3112-4766-86F2-9C1689FFD8CB}"/>
            </c:ext>
          </c:extLst>
        </c:ser>
        <c:dLbls>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explosion val="17"/>
            <c:spPr>
              <a:solidFill>
                <a:schemeClr val="accent1"/>
              </a:solidFill>
              <a:ln w="19050">
                <a:solidFill>
                  <a:schemeClr val="lt1"/>
                </a:solidFill>
              </a:ln>
              <a:effectLst/>
            </c:spPr>
            <c:extLst>
              <c:ext xmlns:c16="http://schemas.microsoft.com/office/drawing/2014/chart" uri="{C3380CC4-5D6E-409C-BE32-E72D297353CC}">
                <c16:uniqueId val="{00000001-A17E-4541-9E26-8E92D53D481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17E-4541-9E26-8E92D53D481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17E-4541-9E26-8E92D53D481E}"/>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'2019-2020'!$B$30:$B$32</c:f>
              <c:strCache>
                <c:ptCount val="3"/>
                <c:pt idx="0">
                  <c:v>Yes</c:v>
                </c:pt>
                <c:pt idx="1">
                  <c:v>neither yes or no</c:v>
                </c:pt>
                <c:pt idx="2">
                  <c:v>No</c:v>
                </c:pt>
              </c:strCache>
            </c:strRef>
          </c:cat>
          <c:val>
            <c:numRef>
              <c:f>'2019-2020'!$D$30:$D$32</c:f>
              <c:numCache>
                <c:formatCode>0%</c:formatCode>
                <c:ptCount val="3"/>
                <c:pt idx="0">
                  <c:v>0.80645161290322576</c:v>
                </c:pt>
                <c:pt idx="1">
                  <c:v>0.16129032258064516</c:v>
                </c:pt>
                <c:pt idx="2">
                  <c:v>3.2258064516129031E-2</c:v>
                </c:pt>
              </c:numCache>
            </c:numRef>
          </c:val>
          <c:extLst>
            <c:ext xmlns:c16="http://schemas.microsoft.com/office/drawing/2014/chart" uri="{C3380CC4-5D6E-409C-BE32-E72D297353CC}">
              <c16:uniqueId val="{00000006-A17E-4541-9E26-8E92D53D481E}"/>
            </c:ext>
          </c:extLst>
        </c:ser>
        <c:dLbls>
          <c:showLegendKey val="0"/>
          <c:showVal val="0"/>
          <c:showCatName val="0"/>
          <c:showSerName val="0"/>
          <c:showPercent val="1"/>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explosion val="13"/>
            <c:spPr>
              <a:solidFill>
                <a:schemeClr val="accent1"/>
              </a:solidFill>
              <a:ln w="19050">
                <a:solidFill>
                  <a:schemeClr val="lt1"/>
                </a:solidFill>
              </a:ln>
              <a:effectLst/>
            </c:spPr>
            <c:extLst>
              <c:ext xmlns:c16="http://schemas.microsoft.com/office/drawing/2014/chart" uri="{C3380CC4-5D6E-409C-BE32-E72D297353CC}">
                <c16:uniqueId val="{00000001-11B2-4587-9271-F6924B86465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1B2-4587-9271-F6924B86465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1B2-4587-9271-F6924B864654}"/>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'2018-19'!$B$37:$B$39</c:f>
              <c:strCache>
                <c:ptCount val="3"/>
                <c:pt idx="0">
                  <c:v>Yes</c:v>
                </c:pt>
                <c:pt idx="1">
                  <c:v>Yes, but very briefly</c:v>
                </c:pt>
                <c:pt idx="2">
                  <c:v>No</c:v>
                </c:pt>
              </c:strCache>
            </c:strRef>
          </c:cat>
          <c:val>
            <c:numRef>
              <c:f>'2018-19'!$D$37:$D$39</c:f>
              <c:numCache>
                <c:formatCode>0%</c:formatCode>
                <c:ptCount val="3"/>
                <c:pt idx="0">
                  <c:v>0.26666666666666666</c:v>
                </c:pt>
                <c:pt idx="1">
                  <c:v>0.56666666666666665</c:v>
                </c:pt>
                <c:pt idx="2">
                  <c:v>0.16666666666666666</c:v>
                </c:pt>
              </c:numCache>
            </c:numRef>
          </c:val>
          <c:extLst>
            <c:ext xmlns:c16="http://schemas.microsoft.com/office/drawing/2014/chart" uri="{C3380CC4-5D6E-409C-BE32-E72D297353CC}">
              <c16:uniqueId val="{00000006-11B2-4587-9271-F6924B864654}"/>
            </c:ext>
          </c:extLst>
        </c:ser>
        <c:dLbls>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explosion val="14"/>
            <c:spPr>
              <a:solidFill>
                <a:schemeClr val="accent1"/>
              </a:solidFill>
              <a:ln w="19050">
                <a:solidFill>
                  <a:schemeClr val="lt1"/>
                </a:solidFill>
              </a:ln>
              <a:effectLst/>
            </c:spPr>
            <c:extLst>
              <c:ext xmlns:c16="http://schemas.microsoft.com/office/drawing/2014/chart" uri="{C3380CC4-5D6E-409C-BE32-E72D297353CC}">
                <c16:uniqueId val="{00000001-8BF4-4008-BC3A-CEFCBCA1C68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BF4-4008-BC3A-CEFCBCA1C68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BF4-4008-BC3A-CEFCBCA1C689}"/>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'2019-2020'!$B$37:$B$39</c:f>
              <c:strCache>
                <c:ptCount val="3"/>
                <c:pt idx="0">
                  <c:v>Yes</c:v>
                </c:pt>
                <c:pt idx="1">
                  <c:v>Yes, but very briefly</c:v>
                </c:pt>
                <c:pt idx="2">
                  <c:v>No</c:v>
                </c:pt>
              </c:strCache>
            </c:strRef>
          </c:cat>
          <c:val>
            <c:numRef>
              <c:f>'2019-2020'!$D$37:$D$39</c:f>
              <c:numCache>
                <c:formatCode>0%</c:formatCode>
                <c:ptCount val="3"/>
                <c:pt idx="0">
                  <c:v>0.61290322580645162</c:v>
                </c:pt>
                <c:pt idx="1">
                  <c:v>0.38709677419354838</c:v>
                </c:pt>
                <c:pt idx="2">
                  <c:v>0</c:v>
                </c:pt>
              </c:numCache>
            </c:numRef>
          </c:val>
          <c:extLst>
            <c:ext xmlns:c16="http://schemas.microsoft.com/office/drawing/2014/chart" uri="{C3380CC4-5D6E-409C-BE32-E72D297353CC}">
              <c16:uniqueId val="{00000006-8BF4-4008-BC3A-CEFCBCA1C689}"/>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605565417650433"/>
          <c:y val="0.37637192902494759"/>
          <c:w val="0.19700265132988737"/>
          <c:h val="0.48441960866234934"/>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explosion val="15"/>
            <c:spPr>
              <a:solidFill>
                <a:schemeClr val="accent1"/>
              </a:solidFill>
              <a:ln w="19050">
                <a:solidFill>
                  <a:schemeClr val="lt1"/>
                </a:solidFill>
              </a:ln>
              <a:effectLst/>
            </c:spPr>
            <c:extLst>
              <c:ext xmlns:c16="http://schemas.microsoft.com/office/drawing/2014/chart" uri="{C3380CC4-5D6E-409C-BE32-E72D297353CC}">
                <c16:uniqueId val="{00000001-7E18-405B-9B5B-E008E16E0AF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E18-405B-9B5B-E008E16E0AF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7E18-405B-9B5B-E008E16E0AF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7E18-405B-9B5B-E008E16E0AF8}"/>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'2018-19'!$B$52:$B$55</c:f>
              <c:strCache>
                <c:ptCount val="4"/>
                <c:pt idx="0">
                  <c:v>Yes</c:v>
                </c:pt>
                <c:pt idx="1">
                  <c:v>Maybe a bit</c:v>
                </c:pt>
                <c:pt idx="2">
                  <c:v>Don't know</c:v>
                </c:pt>
                <c:pt idx="3">
                  <c:v>No</c:v>
                </c:pt>
              </c:strCache>
            </c:strRef>
          </c:cat>
          <c:val>
            <c:numRef>
              <c:f>'2018-19'!$D$52:$D$55</c:f>
              <c:numCache>
                <c:formatCode>0%</c:formatCode>
                <c:ptCount val="4"/>
                <c:pt idx="0">
                  <c:v>0.33333333333333331</c:v>
                </c:pt>
                <c:pt idx="1">
                  <c:v>0.43333333333333335</c:v>
                </c:pt>
                <c:pt idx="2">
                  <c:v>6.6666666666666666E-2</c:v>
                </c:pt>
                <c:pt idx="3">
                  <c:v>0.16666666666666666</c:v>
                </c:pt>
              </c:numCache>
            </c:numRef>
          </c:val>
          <c:extLst>
            <c:ext xmlns:c16="http://schemas.microsoft.com/office/drawing/2014/chart" uri="{C3380CC4-5D6E-409C-BE32-E72D297353CC}">
              <c16:uniqueId val="{00000008-7E18-405B-9B5B-E008E16E0AF8}"/>
            </c:ext>
          </c:extLst>
        </c:ser>
        <c:dLbls>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explosion val="13"/>
            <c:spPr>
              <a:solidFill>
                <a:schemeClr val="accent1"/>
              </a:solidFill>
              <a:ln w="19050">
                <a:solidFill>
                  <a:schemeClr val="lt1"/>
                </a:solidFill>
              </a:ln>
              <a:effectLst/>
            </c:spPr>
            <c:extLst>
              <c:ext xmlns:c16="http://schemas.microsoft.com/office/drawing/2014/chart" uri="{C3380CC4-5D6E-409C-BE32-E72D297353CC}">
                <c16:uniqueId val="{00000001-85AD-44A0-9282-A0D05ED9DAE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5AD-44A0-9282-A0D05ED9DAE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5AD-44A0-9282-A0D05ED9DAED}"/>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5AD-44A0-9282-A0D05ED9DAED}"/>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'2019-2020'!$B$68:$B$71</c:f>
              <c:strCache>
                <c:ptCount val="4"/>
                <c:pt idx="0">
                  <c:v>Yes</c:v>
                </c:pt>
                <c:pt idx="1">
                  <c:v>Maybe a bit</c:v>
                </c:pt>
                <c:pt idx="2">
                  <c:v>Don't know</c:v>
                </c:pt>
                <c:pt idx="3">
                  <c:v>No</c:v>
                </c:pt>
              </c:strCache>
            </c:strRef>
          </c:cat>
          <c:val>
            <c:numRef>
              <c:f>'2019-2020'!$D$68:$D$71</c:f>
              <c:numCache>
                <c:formatCode>0%</c:formatCode>
                <c:ptCount val="4"/>
                <c:pt idx="0">
                  <c:v>0.16129032258064516</c:v>
                </c:pt>
                <c:pt idx="1">
                  <c:v>0.4838709677419355</c:v>
                </c:pt>
                <c:pt idx="2">
                  <c:v>9.6774193548387094E-2</c:v>
                </c:pt>
                <c:pt idx="3">
                  <c:v>0.25806451612903225</c:v>
                </c:pt>
              </c:numCache>
            </c:numRef>
          </c:val>
          <c:extLst>
            <c:ext xmlns:c16="http://schemas.microsoft.com/office/drawing/2014/chart" uri="{C3380CC4-5D6E-409C-BE32-E72D297353CC}">
              <c16:uniqueId val="{00000008-85AD-44A0-9282-A0D05ED9DAED}"/>
            </c:ext>
          </c:extLst>
        </c:ser>
        <c:dLbls>
          <c:showLegendKey val="0"/>
          <c:showVal val="0"/>
          <c:showCatName val="0"/>
          <c:showSerName val="0"/>
          <c:showPercent val="1"/>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E24-4225-8CEB-11BCCD434CD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E24-4225-8CEB-11BCCD434CD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BE24-4225-8CEB-11BCCD434CD6}"/>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'2019-2020'!$B$44:$B$46</c:f>
              <c:strCache>
                <c:ptCount val="3"/>
                <c:pt idx="0">
                  <c:v>Yes</c:v>
                </c:pt>
                <c:pt idx="1">
                  <c:v>Yes, a bit</c:v>
                </c:pt>
                <c:pt idx="2">
                  <c:v>No</c:v>
                </c:pt>
              </c:strCache>
            </c:strRef>
          </c:cat>
          <c:val>
            <c:numRef>
              <c:f>'2019-2020'!$D$44:$D$46</c:f>
              <c:numCache>
                <c:formatCode>0%</c:formatCode>
                <c:ptCount val="3"/>
                <c:pt idx="0">
                  <c:v>0.64516129032258063</c:v>
                </c:pt>
                <c:pt idx="1">
                  <c:v>0.29032258064516131</c:v>
                </c:pt>
                <c:pt idx="2">
                  <c:v>6.4516129032258063E-2</c:v>
                </c:pt>
              </c:numCache>
            </c:numRef>
          </c:val>
          <c:extLst>
            <c:ext xmlns:c16="http://schemas.microsoft.com/office/drawing/2014/chart" uri="{C3380CC4-5D6E-409C-BE32-E72D297353CC}">
              <c16:uniqueId val="{00000006-BE24-4225-8CEB-11BCCD434CD6}"/>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0847053420011308"/>
          <c:y val="0.39201120716668819"/>
          <c:w val="0.17655013425664218"/>
          <c:h val="0.24826651852595757"/>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1C3-4D29-BD9D-7112FF9F6EC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1C3-4D29-BD9D-7112FF9F6EC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1C3-4D29-BD9D-7112FF9F6EC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1C3-4D29-BD9D-7112FF9F6EC3}"/>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'2019-2020'!$B$51:$B$54</c:f>
              <c:strCache>
                <c:ptCount val="4"/>
                <c:pt idx="0">
                  <c:v>Yes</c:v>
                </c:pt>
                <c:pt idx="1">
                  <c:v>Yes, a bit</c:v>
                </c:pt>
                <c:pt idx="2">
                  <c:v>No</c:v>
                </c:pt>
                <c:pt idx="3">
                  <c:v>Yes, but not through Teams</c:v>
                </c:pt>
              </c:strCache>
            </c:strRef>
          </c:cat>
          <c:val>
            <c:numRef>
              <c:f>'2019-2020'!$D$51:$D$54</c:f>
              <c:numCache>
                <c:formatCode>0%</c:formatCode>
                <c:ptCount val="4"/>
                <c:pt idx="0">
                  <c:v>9.6774193548387094E-2</c:v>
                </c:pt>
                <c:pt idx="1">
                  <c:v>0.19354838709677419</c:v>
                </c:pt>
                <c:pt idx="2">
                  <c:v>0.16129032258064516</c:v>
                </c:pt>
                <c:pt idx="3">
                  <c:v>0.54838709677419351</c:v>
                </c:pt>
              </c:numCache>
            </c:numRef>
          </c:val>
          <c:extLst>
            <c:ext xmlns:c16="http://schemas.microsoft.com/office/drawing/2014/chart" uri="{C3380CC4-5D6E-409C-BE32-E72D297353CC}">
              <c16:uniqueId val="{00000008-61C3-4D29-BD9D-7112FF9F6EC3}"/>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274396723893757"/>
          <c:y val="0.24149317421771047"/>
          <c:w val="0.241725349160925"/>
          <c:h val="0.517013360839776"/>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explosion val="10"/>
            <c:spPr>
              <a:solidFill>
                <a:schemeClr val="accent1"/>
              </a:solidFill>
              <a:ln w="19050">
                <a:solidFill>
                  <a:schemeClr val="lt1"/>
                </a:solidFill>
              </a:ln>
              <a:effectLst/>
            </c:spPr>
            <c:extLst>
              <c:ext xmlns:c16="http://schemas.microsoft.com/office/drawing/2014/chart" uri="{C3380CC4-5D6E-409C-BE32-E72D297353CC}">
                <c16:uniqueId val="{00000001-61ED-45F3-9EDC-5E1547B31B6C}"/>
              </c:ext>
            </c:extLst>
          </c:dPt>
          <c:dPt>
            <c:idx val="1"/>
            <c:bubble3D val="0"/>
            <c:explosion val="4"/>
            <c:spPr>
              <a:solidFill>
                <a:schemeClr val="accent2"/>
              </a:solidFill>
              <a:ln w="19050">
                <a:solidFill>
                  <a:schemeClr val="lt1"/>
                </a:solidFill>
              </a:ln>
              <a:effectLst/>
            </c:spPr>
            <c:extLst>
              <c:ext xmlns:c16="http://schemas.microsoft.com/office/drawing/2014/chart" uri="{C3380CC4-5D6E-409C-BE32-E72D297353CC}">
                <c16:uniqueId val="{00000003-61ED-45F3-9EDC-5E1547B31B6C}"/>
              </c:ext>
            </c:extLst>
          </c:dPt>
          <c:dPt>
            <c:idx val="2"/>
            <c:bubble3D val="0"/>
            <c:explosion val="6"/>
            <c:spPr>
              <a:solidFill>
                <a:schemeClr val="accent3"/>
              </a:solidFill>
              <a:ln w="19050">
                <a:solidFill>
                  <a:schemeClr val="lt1"/>
                </a:solidFill>
              </a:ln>
              <a:effectLst/>
            </c:spPr>
            <c:extLst>
              <c:ext xmlns:c16="http://schemas.microsoft.com/office/drawing/2014/chart" uri="{C3380CC4-5D6E-409C-BE32-E72D297353CC}">
                <c16:uniqueId val="{00000005-61ED-45F3-9EDC-5E1547B31B6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1ED-45F3-9EDC-5E1547B31B6C}"/>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61ED-45F3-9EDC-5E1547B31B6C}"/>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61ED-45F3-9EDC-5E1547B31B6C}"/>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61ED-45F3-9EDC-5E1547B31B6C}"/>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61ED-45F3-9EDC-5E1547B31B6C}"/>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61ED-45F3-9EDC-5E1547B31B6C}"/>
              </c:ext>
            </c:extLst>
          </c:dPt>
          <c:cat>
            <c:strRef>
              <c:f>'for stats'!$O$140:$O$148</c:f>
              <c:strCache>
                <c:ptCount val="9"/>
                <c:pt idx="0">
                  <c:v>di</c:v>
                </c:pt>
                <c:pt idx="1">
                  <c:v>dc</c:v>
                </c:pt>
                <c:pt idx="2">
                  <c:v>dd</c:v>
                </c:pt>
                <c:pt idx="3">
                  <c:v>ii</c:v>
                </c:pt>
                <c:pt idx="4">
                  <c:v>id</c:v>
                </c:pt>
                <c:pt idx="5">
                  <c:v>ic</c:v>
                </c:pt>
                <c:pt idx="6">
                  <c:v>cc</c:v>
                </c:pt>
                <c:pt idx="7">
                  <c:v>cd</c:v>
                </c:pt>
                <c:pt idx="8">
                  <c:v>ci</c:v>
                </c:pt>
              </c:strCache>
            </c:strRef>
          </c:cat>
          <c:val>
            <c:numRef>
              <c:f>'for stats'!$P$140:$P$148</c:f>
              <c:numCache>
                <c:formatCode>General</c:formatCode>
                <c:ptCount val="9"/>
                <c:pt idx="0">
                  <c:v>12</c:v>
                </c:pt>
                <c:pt idx="1">
                  <c:v>5</c:v>
                </c:pt>
                <c:pt idx="2">
                  <c:v>3</c:v>
                </c:pt>
                <c:pt idx="3">
                  <c:v>4</c:v>
                </c:pt>
                <c:pt idx="4">
                  <c:v>3</c:v>
                </c:pt>
                <c:pt idx="5">
                  <c:v>2</c:v>
                </c:pt>
                <c:pt idx="6">
                  <c:v>4</c:v>
                </c:pt>
                <c:pt idx="7">
                  <c:v>1</c:v>
                </c:pt>
                <c:pt idx="8">
                  <c:v>2</c:v>
                </c:pt>
              </c:numCache>
            </c:numRef>
          </c:val>
          <c:extLst>
            <c:ext xmlns:c16="http://schemas.microsoft.com/office/drawing/2014/chart" uri="{C3380CC4-5D6E-409C-BE32-E72D297353CC}">
              <c16:uniqueId val="{00000012-61ED-45F3-9EDC-5E1547B31B6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GB" dirty="0">
                <a:latin typeface="Arial" panose="020B0604020202020204" pitchFamily="34" charset="0"/>
              </a:rPr>
              <a:t>The University of Nottingham</a:t>
            </a: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6D04BF2-D7DF-479C-9EF9-FF247B43B6E6}" type="datetime1">
              <a:rPr lang="en-GB" smtClean="0">
                <a:latin typeface="Arial" panose="020B0604020202020204" pitchFamily="34" charset="0"/>
              </a:rPr>
              <a:t>24/06/2021</a:t>
            </a:fld>
            <a:endParaRPr lang="en-GB" dirty="0">
              <a:latin typeface="Arial" panose="020B060402020202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GB" dirty="0">
                <a:latin typeface="Arial" panose="020B0604020202020204" pitchFamily="34" charset="0"/>
              </a:rPr>
              <a:t>Your Department Name etc</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F1DEDAF-6BFF-4ECB-9F4E-2D4AAE5E0143}" type="slidenum">
              <a:rPr lang="en-GB" smtClean="0">
                <a:latin typeface="Arial" panose="020B0604020202020204" pitchFamily="34" charset="0"/>
              </a:rPr>
              <a:t>‹#›</a:t>
            </a:fld>
            <a:endParaRPr lang="en-GB" dirty="0">
              <a:latin typeface="Arial" panose="020B0604020202020204" pitchFamily="34" charset="0"/>
            </a:endParaRPr>
          </a:p>
        </p:txBody>
      </p:sp>
    </p:spTree>
    <p:extLst>
      <p:ext uri="{BB962C8B-B14F-4D97-AF65-F5344CB8AC3E}">
        <p14:creationId xmlns:p14="http://schemas.microsoft.com/office/powerpoint/2010/main" val="76766318"/>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GB"/>
              <a:t>The University of Nottingham</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084AD9-1202-424F-8F1E-1DE5EBE3F39C}" type="datetime1">
              <a:rPr lang="en-GB" smtClean="0"/>
              <a:t>24/06/2021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GB"/>
              <a:t>Your Department Name etc</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AF5A3-63BC-4A87-859D-8ED86BB4B4B5}" type="slidenum">
              <a:rPr lang="en-GB" smtClean="0"/>
              <a:t>‹#›</a:t>
            </a:fld>
            <a:endParaRPr lang="en-GB"/>
          </a:p>
        </p:txBody>
      </p:sp>
    </p:spTree>
    <p:extLst>
      <p:ext uri="{BB962C8B-B14F-4D97-AF65-F5344CB8AC3E}">
        <p14:creationId xmlns:p14="http://schemas.microsoft.com/office/powerpoint/2010/main" val="2347018219"/>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hetl.org/wp-content/uploads/2013/09/HETLReview2013SpecialIssueArticle1.pdf"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doi-org.ezproxy.nottingham.ac.uk/10.3109/0142159X.2016.1173661"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sciencedirect-com.ezproxy.nottingham.ac.uk/science/journal/0191491X"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www-sciencedirect-com.ezproxy.nottingham.ac.uk/science/journal/0191491X/37/1"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sciencedirect.com/science/article/pii/S174977281930065X#fig0005"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bg2">
                    <a:lumMod val="75000"/>
                  </a:schemeClr>
                </a:solidFill>
              </a:rPr>
              <a:t>Chen, W., Shah, U., </a:t>
            </a:r>
            <a:r>
              <a:rPr lang="fr-FR" sz="1200" dirty="0" err="1">
                <a:solidFill>
                  <a:schemeClr val="bg2">
                    <a:lumMod val="75000"/>
                  </a:schemeClr>
                </a:solidFill>
              </a:rPr>
              <a:t>Brechtelsbaue</a:t>
            </a:r>
            <a:r>
              <a:rPr lang="fr-FR" sz="1200" dirty="0">
                <a:solidFill>
                  <a:schemeClr val="bg2">
                    <a:lumMod val="75000"/>
                  </a:schemeClr>
                </a:solidFill>
              </a:rPr>
              <a:t>, C., </a:t>
            </a:r>
            <a:r>
              <a:rPr lang="fr-FR" sz="1200" dirty="0" err="1">
                <a:solidFill>
                  <a:schemeClr val="bg2">
                    <a:lumMod val="75000"/>
                  </a:schemeClr>
                </a:solidFill>
              </a:rPr>
              <a:t>Edu</a:t>
            </a:r>
            <a:r>
              <a:rPr lang="fr-FR" sz="1200" dirty="0">
                <a:solidFill>
                  <a:schemeClr val="bg2">
                    <a:lumMod val="75000"/>
                  </a:schemeClr>
                </a:solidFill>
              </a:rPr>
              <a:t>. </a:t>
            </a:r>
            <a:r>
              <a:rPr lang="fr-FR" sz="1200" dirty="0" err="1">
                <a:solidFill>
                  <a:schemeClr val="bg2">
                    <a:lumMod val="75000"/>
                  </a:schemeClr>
                </a:solidFill>
              </a:rPr>
              <a:t>Chem</a:t>
            </a:r>
            <a:r>
              <a:rPr lang="fr-FR" sz="1200" dirty="0">
                <a:solidFill>
                  <a:schemeClr val="bg2">
                    <a:lumMod val="75000"/>
                  </a:schemeClr>
                </a:solidFill>
              </a:rPr>
              <a:t>. Eng., 17, 2016, 44-53</a:t>
            </a:r>
          </a:p>
          <a:p>
            <a:r>
              <a:rPr lang="en-GB" sz="1200" dirty="0" err="1">
                <a:solidFill>
                  <a:schemeClr val="bg2">
                    <a:lumMod val="75000"/>
                  </a:schemeClr>
                </a:solidFill>
              </a:rPr>
              <a:t>Savery</a:t>
            </a:r>
            <a:r>
              <a:rPr lang="en-GB" sz="1200" dirty="0">
                <a:solidFill>
                  <a:schemeClr val="bg2">
                    <a:lumMod val="75000"/>
                  </a:schemeClr>
                </a:solidFill>
              </a:rPr>
              <a:t>, J. R. (2006) Interdisciplinary Journal of Problem-Based Learning, 1(1)</a:t>
            </a:r>
          </a:p>
          <a:p>
            <a:r>
              <a:rPr lang="en-GB" sz="1200" dirty="0">
                <a:solidFill>
                  <a:schemeClr val="bg2">
                    <a:lumMod val="75000"/>
                  </a:schemeClr>
                </a:solidFill>
              </a:rPr>
              <a:t>Kolb, A. Y., Kolb, D. A. (2005) Academy of Management Learning &amp; Education, 4 (2). 193-212</a:t>
            </a:r>
          </a:p>
          <a:p>
            <a:r>
              <a:rPr lang="en-GB" sz="1200" dirty="0">
                <a:solidFill>
                  <a:schemeClr val="bg2">
                    <a:lumMod val="75000"/>
                  </a:schemeClr>
                </a:solidFill>
              </a:rPr>
              <a:t>Seifert, T. (2004) Understanding student motivation, Educational Research, 46:2, 137-149</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err="1">
                <a:solidFill>
                  <a:schemeClr val="tx1"/>
                </a:solidFill>
                <a:effectLst/>
                <a:latin typeface="+mn-lt"/>
                <a:ea typeface="+mn-ea"/>
                <a:cs typeface="+mn-cs"/>
              </a:rPr>
              <a:t>Buchal</a:t>
            </a:r>
            <a:r>
              <a:rPr lang="en-GB" sz="1200" kern="1200" dirty="0">
                <a:solidFill>
                  <a:schemeClr val="tx1"/>
                </a:solidFill>
                <a:effectLst/>
                <a:latin typeface="+mn-lt"/>
                <a:ea typeface="+mn-ea"/>
                <a:cs typeface="+mn-cs"/>
              </a:rPr>
              <a:t>, R.O. (2017) CEAFF Conference Collaborative Digital Design Notebooks</a:t>
            </a:r>
          </a:p>
          <a:p>
            <a:endParaRPr lang="fr-FR" sz="1200" dirty="0">
              <a:solidFill>
                <a:schemeClr val="bg2">
                  <a:lumMod val="75000"/>
                </a:schemeClr>
              </a:solidFill>
            </a:endParaRPr>
          </a:p>
          <a:p>
            <a:endParaRPr lang="en-GB" sz="1200" dirty="0">
              <a:solidFill>
                <a:schemeClr val="bg2">
                  <a:lumMod val="75000"/>
                </a:schemeClr>
              </a:solidFill>
            </a:endParaRPr>
          </a:p>
          <a:p>
            <a:endParaRPr lang="en-US"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24/06/2021</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a:t>
            </a:fld>
            <a:endParaRPr lang="en-GB"/>
          </a:p>
        </p:txBody>
      </p:sp>
    </p:spTree>
    <p:extLst>
      <p:ext uri="{BB962C8B-B14F-4D97-AF65-F5344CB8AC3E}">
        <p14:creationId xmlns:p14="http://schemas.microsoft.com/office/powerpoint/2010/main" val="2558852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dirty="0"/>
              <a:t>Laboratories key in CEE learning</a:t>
            </a:r>
            <a:r>
              <a:rPr lang="en-GB" baseline="0" dirty="0"/>
              <a:t> and teaching (students spend between 24 and 40h in laboratories each year)</a:t>
            </a:r>
          </a:p>
          <a:p>
            <a:pPr marL="171450" indent="-171450">
              <a:buFontTx/>
              <a:buChar char="-"/>
            </a:pPr>
            <a:endParaRPr lang="en-GB" baseline="0" dirty="0"/>
          </a:p>
          <a:p>
            <a:pPr marL="171450" indent="-171450">
              <a:buFontTx/>
              <a:buChar char="-"/>
            </a:pPr>
            <a:r>
              <a:rPr lang="en-GB" baseline="0" dirty="0"/>
              <a:t>Imperial naming: Foundation; Knowledge; Discovery laboratories</a:t>
            </a:r>
          </a:p>
          <a:p>
            <a:pPr marL="171450" indent="-171450">
              <a:buFontTx/>
              <a:buChar char="-"/>
            </a:pPr>
            <a:r>
              <a:rPr lang="en-GB" baseline="0" dirty="0"/>
              <a:t>From fixed to open ended solution</a:t>
            </a:r>
          </a:p>
        </p:txBody>
      </p:sp>
      <p:sp>
        <p:nvSpPr>
          <p:cNvPr id="4" name="Header Placeholder 3"/>
          <p:cNvSpPr>
            <a:spLocks noGrp="1"/>
          </p:cNvSpPr>
          <p:nvPr>
            <p:ph type="hdr" sz="quarter" idx="10"/>
          </p:nvPr>
        </p:nvSpPr>
        <p:spPr/>
        <p:txBody>
          <a:bodyPr/>
          <a:lstStyle/>
          <a:p>
            <a:r>
              <a:rPr lang="en-GB"/>
              <a:t>The University of Nottingham</a:t>
            </a:r>
          </a:p>
        </p:txBody>
      </p:sp>
      <p:sp>
        <p:nvSpPr>
          <p:cNvPr id="5" name="Date Placeholder 4"/>
          <p:cNvSpPr>
            <a:spLocks noGrp="1"/>
          </p:cNvSpPr>
          <p:nvPr>
            <p:ph type="dt" idx="11"/>
          </p:nvPr>
        </p:nvSpPr>
        <p:spPr/>
        <p:txBody>
          <a:bodyPr/>
          <a:lstStyle/>
          <a:p>
            <a:fld id="{89084AD9-1202-424F-8F1E-1DE5EBE3F39C}" type="datetime1">
              <a:rPr lang="en-GB" smtClean="0"/>
              <a:t>24/06/2021</a:t>
            </a:fld>
            <a:endParaRPr lang="en-GB"/>
          </a:p>
        </p:txBody>
      </p:sp>
      <p:sp>
        <p:nvSpPr>
          <p:cNvPr id="6" name="Footer Placeholder 5"/>
          <p:cNvSpPr>
            <a:spLocks noGrp="1"/>
          </p:cNvSpPr>
          <p:nvPr>
            <p:ph type="ftr" sz="quarter" idx="12"/>
          </p:nvPr>
        </p:nvSpPr>
        <p:spPr/>
        <p:txBody>
          <a:bodyPr/>
          <a:lstStyle/>
          <a:p>
            <a:r>
              <a:rPr lang="en-GB"/>
              <a:t>Your Department Name etc</a:t>
            </a:r>
          </a:p>
        </p:txBody>
      </p:sp>
      <p:sp>
        <p:nvSpPr>
          <p:cNvPr id="7" name="Slide Number Placeholder 6"/>
          <p:cNvSpPr>
            <a:spLocks noGrp="1"/>
          </p:cNvSpPr>
          <p:nvPr>
            <p:ph type="sldNum" sz="quarter" idx="13"/>
          </p:nvPr>
        </p:nvSpPr>
        <p:spPr/>
        <p:txBody>
          <a:bodyPr/>
          <a:lstStyle/>
          <a:p>
            <a:fld id="{754AF5A3-63BC-4A87-859D-8ED86BB4B4B5}" type="slidenum">
              <a:rPr lang="en-GB" smtClean="0"/>
              <a:t>2</a:t>
            </a:fld>
            <a:endParaRPr lang="en-GB"/>
          </a:p>
        </p:txBody>
      </p:sp>
    </p:spTree>
    <p:extLst>
      <p:ext uri="{BB962C8B-B14F-4D97-AF65-F5344CB8AC3E}">
        <p14:creationId xmlns:p14="http://schemas.microsoft.com/office/powerpoint/2010/main" val="2848884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dirty="0"/>
              <a:t>Y3 labs</a:t>
            </a:r>
            <a:r>
              <a:rPr lang="en-GB" baseline="0" dirty="0"/>
              <a:t> are a step up from Y2 and Y1 labs that are much more prescriptive </a:t>
            </a:r>
          </a:p>
          <a:p>
            <a:pPr marL="171450" indent="-171450">
              <a:buFontTx/>
              <a:buChar char="-"/>
            </a:pPr>
            <a:r>
              <a:rPr lang="en-GB" baseline="0" dirty="0"/>
              <a:t>Following </a:t>
            </a:r>
            <a:r>
              <a:rPr lang="en-GB" sz="1200" kern="1200" dirty="0">
                <a:solidFill>
                  <a:schemeClr val="tx1"/>
                </a:solidFill>
                <a:effectLst/>
                <a:latin typeface="+mn-lt"/>
                <a:ea typeface="+mn-ea"/>
                <a:cs typeface="+mn-cs"/>
              </a:rPr>
              <a:t>(PBL) approach as described by </a:t>
            </a:r>
            <a:r>
              <a:rPr lang="en-GB" sz="1200" kern="1200" dirty="0" err="1">
                <a:solidFill>
                  <a:schemeClr val="tx1"/>
                </a:solidFill>
                <a:effectLst/>
                <a:latin typeface="+mn-lt"/>
                <a:ea typeface="+mn-ea"/>
                <a:cs typeface="+mn-cs"/>
              </a:rPr>
              <a:t>Savery</a:t>
            </a:r>
            <a:r>
              <a:rPr lang="en-GB" sz="1200" kern="1200" dirty="0">
                <a:solidFill>
                  <a:schemeClr val="tx1"/>
                </a:solidFill>
                <a:effectLst/>
                <a:latin typeface="+mn-lt"/>
                <a:ea typeface="+mn-ea"/>
                <a:cs typeface="+mn-cs"/>
              </a:rPr>
              <a:t> (2015). </a:t>
            </a:r>
            <a:endParaRPr lang="en-GB" baseline="0" dirty="0"/>
          </a:p>
          <a:p>
            <a:pPr marL="171450" indent="-171450">
              <a:buFontTx/>
              <a:buChar char="-"/>
            </a:pPr>
            <a:r>
              <a:rPr lang="en-GB" sz="1200" kern="1200" dirty="0">
                <a:solidFill>
                  <a:schemeClr val="tx1"/>
                </a:solidFill>
                <a:effectLst/>
                <a:latin typeface="+mn-lt"/>
                <a:ea typeface="+mn-ea"/>
                <a:cs typeface="+mn-cs"/>
              </a:rPr>
              <a:t>Students struggle to transition successfully from short, highly structured laboratory sessions in their first year (fixed problem, fixed solution) to group based extended, open ended, self-directed problem based learning strategies during the later phase of their curriculum (open ended problem, open ended solution).</a:t>
            </a:r>
          </a:p>
          <a:p>
            <a:pPr marL="171450" indent="-171450">
              <a:buFontTx/>
              <a:buChar char="-"/>
            </a:pPr>
            <a:r>
              <a:rPr lang="en-GB" sz="1200" kern="1200" dirty="0">
                <a:solidFill>
                  <a:schemeClr val="tx1"/>
                </a:solidFill>
                <a:effectLst/>
                <a:latin typeface="+mn-lt"/>
                <a:ea typeface="+mn-ea"/>
                <a:cs typeface="+mn-cs"/>
              </a:rPr>
              <a:t>We attribute this to lack of group preparation and reflection before and in between lab sessions,</a:t>
            </a:r>
          </a:p>
          <a:p>
            <a:pPr marL="171450" indent="-171450">
              <a:buFontTx/>
              <a:buChar char="-"/>
            </a:pPr>
            <a:endParaRPr lang="en-GB" sz="1200" kern="1200" dirty="0">
              <a:solidFill>
                <a:schemeClr val="tx1"/>
              </a:solidFill>
              <a:effectLst/>
              <a:latin typeface="+mn-lt"/>
              <a:ea typeface="+mn-ea"/>
              <a:cs typeface="+mn-cs"/>
            </a:endParaRPr>
          </a:p>
          <a:p>
            <a:pPr marL="0" indent="0">
              <a:buFontTx/>
              <a:buNone/>
            </a:pPr>
            <a:r>
              <a:rPr lang="en-GB" sz="1200" kern="1200" dirty="0">
                <a:solidFill>
                  <a:schemeClr val="tx1"/>
                </a:solidFill>
                <a:effectLst/>
                <a:latin typeface="+mn-lt"/>
                <a:ea typeface="+mn-ea"/>
                <a:cs typeface="+mn-cs"/>
              </a:rPr>
              <a:t>There</a:t>
            </a:r>
            <a:r>
              <a:rPr lang="en-GB" sz="1200" kern="1200" baseline="0" dirty="0">
                <a:solidFill>
                  <a:schemeClr val="tx1"/>
                </a:solidFill>
                <a:effectLst/>
                <a:latin typeface="+mn-lt"/>
                <a:ea typeface="+mn-ea"/>
                <a:cs typeface="+mn-cs"/>
              </a:rPr>
              <a:t> is much more to be said then on the slides e.g. a better description of how labs run: 1 workshop + PRA preparation + 3 lab days with analysis and planning + 1 lab report as final assessment (lab pre-briefings not assessed)</a:t>
            </a:r>
          </a:p>
          <a:p>
            <a:pPr marL="171450" indent="-171450">
              <a:buFontTx/>
              <a:buChar char="-"/>
            </a:pPr>
            <a:endParaRPr lang="en-GB" sz="1200" kern="1200" dirty="0">
              <a:solidFill>
                <a:schemeClr val="tx1"/>
              </a:solidFill>
              <a:effectLst/>
              <a:latin typeface="+mn-lt"/>
              <a:ea typeface="+mn-ea"/>
              <a:cs typeface="+mn-cs"/>
            </a:endParaRPr>
          </a:p>
          <a:p>
            <a:pPr marL="0" indent="0">
              <a:buFontTx/>
              <a:buNone/>
            </a:pPr>
            <a:r>
              <a:rPr lang="en-GB" sz="1200" kern="1200" dirty="0">
                <a:solidFill>
                  <a:schemeClr val="tx1"/>
                </a:solidFill>
                <a:effectLst/>
                <a:latin typeface="+mn-lt"/>
                <a:ea typeface="+mn-ea"/>
                <a:cs typeface="+mn-cs"/>
              </a:rPr>
              <a:t>paper on Understanding student motivation: Timothy Seifert 2004</a:t>
            </a:r>
          </a:p>
          <a:p>
            <a:pPr marL="0" indent="0">
              <a:buFontTx/>
              <a:buNone/>
            </a:pPr>
            <a:endParaRPr lang="en-GB" sz="1200" kern="1200" dirty="0">
              <a:solidFill>
                <a:schemeClr val="tx1"/>
              </a:solidFill>
              <a:effectLst/>
              <a:latin typeface="+mn-lt"/>
              <a:ea typeface="+mn-ea"/>
              <a:cs typeface="+mn-cs"/>
            </a:endParaRPr>
          </a:p>
          <a:p>
            <a:pPr marL="0" indent="0">
              <a:buFontTx/>
              <a:buNone/>
            </a:pPr>
            <a:r>
              <a:rPr lang="en-GB" sz="1200" kern="1200" dirty="0">
                <a:solidFill>
                  <a:schemeClr val="tx1"/>
                </a:solidFill>
                <a:effectLst/>
                <a:latin typeface="+mn-lt"/>
                <a:ea typeface="+mn-ea"/>
                <a:cs typeface="+mn-cs"/>
              </a:rPr>
              <a:t>And therein the ‘Goal theory’ </a:t>
            </a:r>
            <a:r>
              <a:rPr lang="en-GB" dirty="0"/>
              <a:t>Dweck, 1986; Dweck &amp; Leggett, 1988; Nicholls et al., 1990; </a:t>
            </a:r>
            <a:r>
              <a:rPr lang="en-GB" dirty="0" err="1"/>
              <a:t>Pintrich</a:t>
            </a:r>
            <a:r>
              <a:rPr lang="en-GB" dirty="0"/>
              <a:t> &amp; Garcia, 1991)</a:t>
            </a:r>
          </a:p>
          <a:p>
            <a:pPr marL="0" indent="0">
              <a:buFontTx/>
              <a:buNone/>
            </a:pPr>
            <a:endParaRPr lang="en-GB" dirty="0"/>
          </a:p>
          <a:p>
            <a:pPr marL="0" indent="0">
              <a:buFontTx/>
              <a:buNone/>
            </a:pPr>
            <a:endParaRPr lang="en-GB" dirty="0"/>
          </a:p>
        </p:txBody>
      </p:sp>
      <p:sp>
        <p:nvSpPr>
          <p:cNvPr id="4" name="Header Placeholder 3"/>
          <p:cNvSpPr>
            <a:spLocks noGrp="1"/>
          </p:cNvSpPr>
          <p:nvPr>
            <p:ph type="hdr" sz="quarter" idx="10"/>
          </p:nvPr>
        </p:nvSpPr>
        <p:spPr/>
        <p:txBody>
          <a:bodyPr/>
          <a:lstStyle/>
          <a:p>
            <a:r>
              <a:rPr lang="en-GB"/>
              <a:t>The University of Nottingham</a:t>
            </a:r>
          </a:p>
        </p:txBody>
      </p:sp>
      <p:sp>
        <p:nvSpPr>
          <p:cNvPr id="5" name="Date Placeholder 4"/>
          <p:cNvSpPr>
            <a:spLocks noGrp="1"/>
          </p:cNvSpPr>
          <p:nvPr>
            <p:ph type="dt" idx="11"/>
          </p:nvPr>
        </p:nvSpPr>
        <p:spPr/>
        <p:txBody>
          <a:bodyPr/>
          <a:lstStyle/>
          <a:p>
            <a:fld id="{89084AD9-1202-424F-8F1E-1DE5EBE3F39C}" type="datetime1">
              <a:rPr lang="en-GB" smtClean="0"/>
              <a:t>24/06/2021</a:t>
            </a:fld>
            <a:endParaRPr lang="en-GB"/>
          </a:p>
        </p:txBody>
      </p:sp>
      <p:sp>
        <p:nvSpPr>
          <p:cNvPr id="6" name="Footer Placeholder 5"/>
          <p:cNvSpPr>
            <a:spLocks noGrp="1"/>
          </p:cNvSpPr>
          <p:nvPr>
            <p:ph type="ftr" sz="quarter" idx="12"/>
          </p:nvPr>
        </p:nvSpPr>
        <p:spPr/>
        <p:txBody>
          <a:bodyPr/>
          <a:lstStyle/>
          <a:p>
            <a:r>
              <a:rPr lang="en-GB"/>
              <a:t>Your Department Name etc</a:t>
            </a:r>
          </a:p>
        </p:txBody>
      </p:sp>
      <p:sp>
        <p:nvSpPr>
          <p:cNvPr id="7" name="Slide Number Placeholder 6"/>
          <p:cNvSpPr>
            <a:spLocks noGrp="1"/>
          </p:cNvSpPr>
          <p:nvPr>
            <p:ph type="sldNum" sz="quarter" idx="13"/>
          </p:nvPr>
        </p:nvSpPr>
        <p:spPr/>
        <p:txBody>
          <a:bodyPr/>
          <a:lstStyle/>
          <a:p>
            <a:fld id="{754AF5A3-63BC-4A87-859D-8ED86BB4B4B5}" type="slidenum">
              <a:rPr lang="en-GB" smtClean="0"/>
              <a:t>3</a:t>
            </a:fld>
            <a:endParaRPr lang="en-GB"/>
          </a:p>
        </p:txBody>
      </p:sp>
    </p:spTree>
    <p:extLst>
      <p:ext uri="{BB962C8B-B14F-4D97-AF65-F5344CB8AC3E}">
        <p14:creationId xmlns:p14="http://schemas.microsoft.com/office/powerpoint/2010/main" val="8707224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333333"/>
                </a:solidFill>
                <a:effectLst/>
                <a:latin typeface="Arial" panose="020B0604020202020204" pitchFamily="34" charset="0"/>
                <a:ea typeface="Times New Roman" panose="02020603050405020304" pitchFamily="18" charset="0"/>
              </a:rPr>
              <a:t>Work on collaborative digital tools in engineering, including working on lab notebooks by </a:t>
            </a:r>
            <a:r>
              <a:rPr lang="en-GB" sz="1200" dirty="0" err="1">
                <a:solidFill>
                  <a:srgbClr val="333333"/>
                </a:solidFill>
                <a:effectLst/>
                <a:latin typeface="Arial" panose="020B0604020202020204" pitchFamily="34" charset="0"/>
                <a:ea typeface="Times New Roman" panose="02020603050405020304" pitchFamily="18" charset="0"/>
              </a:rPr>
              <a:t>Buchal</a:t>
            </a:r>
            <a:r>
              <a:rPr lang="en-GB" sz="1200" dirty="0">
                <a:solidFill>
                  <a:srgbClr val="333333"/>
                </a:solidFill>
                <a:effectLst/>
                <a:latin typeface="Arial" panose="020B0604020202020204" pitchFamily="34" charset="0"/>
                <a:ea typeface="Times New Roman" panose="02020603050405020304" pitchFamily="18" charset="0"/>
              </a:rPr>
              <a:t> (CEEA17 Conf, 2017) has shown that shared team notebooks can be effective for collaborative knowledge building, and support feedback and equity of contribution, but that appropriate training for learners and staff is key to make best use of these technologies. </a:t>
            </a:r>
            <a:endParaRPr lang="en-GB" dirty="0"/>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For the assessments</a:t>
            </a:r>
            <a:r>
              <a:rPr lang="en-GB" sz="1200" kern="1200" baseline="0" dirty="0">
                <a:solidFill>
                  <a:schemeClr val="tx1"/>
                </a:solidFill>
                <a:effectLst/>
                <a:latin typeface="+mn-lt"/>
                <a:ea typeface="+mn-ea"/>
                <a:cs typeface="+mn-cs"/>
              </a:rPr>
              <a:t> I need to find one about ‘assessment for not of learning’ assessment of learning</a:t>
            </a:r>
          </a:p>
          <a:p>
            <a:endParaRPr lang="en-GB" sz="1200" kern="1200" baseline="0" dirty="0">
              <a:solidFill>
                <a:schemeClr val="tx1"/>
              </a:solidFill>
              <a:effectLst/>
              <a:latin typeface="+mn-lt"/>
              <a:ea typeface="+mn-ea"/>
              <a:cs typeface="+mn-cs"/>
            </a:endParaRPr>
          </a:p>
          <a:p>
            <a:r>
              <a:rPr lang="en-GB" sz="1200" kern="1200" baseline="0" dirty="0" err="1">
                <a:solidFill>
                  <a:schemeClr val="tx1"/>
                </a:solidFill>
                <a:effectLst/>
                <a:latin typeface="+mn-lt"/>
                <a:ea typeface="+mn-ea"/>
                <a:cs typeface="+mn-cs"/>
              </a:rPr>
              <a:t>Connectivism</a:t>
            </a:r>
            <a:r>
              <a:rPr lang="en-GB" sz="1200" kern="1200" baseline="0" dirty="0">
                <a:solidFill>
                  <a:schemeClr val="tx1"/>
                </a:solidFill>
                <a:effectLst/>
                <a:latin typeface="+mn-lt"/>
                <a:ea typeface="+mn-ea"/>
                <a:cs typeface="+mn-cs"/>
              </a:rPr>
              <a:t> as a Digital Age Learning Theory</a:t>
            </a:r>
          </a:p>
          <a:p>
            <a:r>
              <a:rPr lang="en-GB" dirty="0">
                <a:hlinkClick r:id="rId3"/>
              </a:rPr>
              <a:t>https://www.hetl.org/wp-content/uploads/2013/09/HETLReview2013SpecialIssueArticle1.pdf</a:t>
            </a:r>
            <a:endParaRPr lang="en-GB" dirty="0"/>
          </a:p>
          <a:p>
            <a:endParaRPr lang="en-GB" sz="1200" kern="1200" baseline="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John Gerard Scott Goldie (2016) </a:t>
            </a:r>
            <a:r>
              <a:rPr lang="en-GB" sz="1200" b="0" i="0" kern="1200" dirty="0" err="1">
                <a:solidFill>
                  <a:schemeClr val="tx1"/>
                </a:solidFill>
                <a:effectLst/>
                <a:latin typeface="+mn-lt"/>
                <a:ea typeface="+mn-ea"/>
                <a:cs typeface="+mn-cs"/>
              </a:rPr>
              <a:t>Connectivism</a:t>
            </a:r>
            <a:r>
              <a:rPr lang="en-GB" sz="1200" b="0" i="0" kern="1200" dirty="0">
                <a:solidFill>
                  <a:schemeClr val="tx1"/>
                </a:solidFill>
                <a:effectLst/>
                <a:latin typeface="+mn-lt"/>
                <a:ea typeface="+mn-ea"/>
                <a:cs typeface="+mn-cs"/>
              </a:rPr>
              <a:t>: A knowledge learning theory for the digital age?, Medical Teacher, 38:10, 1064-1069, DOI: </a:t>
            </a:r>
            <a:r>
              <a:rPr lang="en-GB" sz="1200" b="0" i="0" u="sng" kern="1200" dirty="0">
                <a:solidFill>
                  <a:schemeClr val="tx1"/>
                </a:solidFill>
                <a:effectLst/>
                <a:latin typeface="+mn-lt"/>
                <a:ea typeface="+mn-ea"/>
                <a:cs typeface="+mn-cs"/>
                <a:hlinkClick r:id="rId4"/>
              </a:rPr>
              <a:t>10.3109/0142159X.2016.1173661</a:t>
            </a:r>
            <a:endParaRPr lang="en-GB" sz="1200" kern="1200" baseline="0" dirty="0">
              <a:solidFill>
                <a:schemeClr val="tx1"/>
              </a:solidFill>
              <a:effectLst/>
              <a:latin typeface="+mn-lt"/>
              <a:ea typeface="+mn-ea"/>
              <a:cs typeface="+mn-cs"/>
            </a:endParaRPr>
          </a:p>
          <a:p>
            <a:endParaRPr lang="en-GB" sz="1200" kern="1200" baseline="0" dirty="0">
              <a:solidFill>
                <a:schemeClr val="tx1"/>
              </a:solidFill>
              <a:effectLst/>
              <a:latin typeface="+mn-lt"/>
              <a:ea typeface="+mn-ea"/>
              <a:cs typeface="+mn-cs"/>
            </a:endParaRPr>
          </a:p>
          <a:p>
            <a:endParaRPr lang="en-GB" dirty="0"/>
          </a:p>
        </p:txBody>
      </p:sp>
      <p:sp>
        <p:nvSpPr>
          <p:cNvPr id="4" name="Header Placeholder 3"/>
          <p:cNvSpPr>
            <a:spLocks noGrp="1"/>
          </p:cNvSpPr>
          <p:nvPr>
            <p:ph type="hdr" sz="quarter" idx="10"/>
          </p:nvPr>
        </p:nvSpPr>
        <p:spPr/>
        <p:txBody>
          <a:bodyPr/>
          <a:lstStyle/>
          <a:p>
            <a:r>
              <a:rPr lang="en-GB"/>
              <a:t>The University of Nottingham</a:t>
            </a:r>
          </a:p>
        </p:txBody>
      </p:sp>
      <p:sp>
        <p:nvSpPr>
          <p:cNvPr id="5" name="Date Placeholder 4"/>
          <p:cNvSpPr>
            <a:spLocks noGrp="1"/>
          </p:cNvSpPr>
          <p:nvPr>
            <p:ph type="dt" idx="11"/>
          </p:nvPr>
        </p:nvSpPr>
        <p:spPr/>
        <p:txBody>
          <a:bodyPr/>
          <a:lstStyle/>
          <a:p>
            <a:fld id="{89084AD9-1202-424F-8F1E-1DE5EBE3F39C}" type="datetime1">
              <a:rPr lang="en-GB" smtClean="0"/>
              <a:t>24/06/2021</a:t>
            </a:fld>
            <a:endParaRPr lang="en-GB"/>
          </a:p>
        </p:txBody>
      </p:sp>
      <p:sp>
        <p:nvSpPr>
          <p:cNvPr id="6" name="Footer Placeholder 5"/>
          <p:cNvSpPr>
            <a:spLocks noGrp="1"/>
          </p:cNvSpPr>
          <p:nvPr>
            <p:ph type="ftr" sz="quarter" idx="12"/>
          </p:nvPr>
        </p:nvSpPr>
        <p:spPr/>
        <p:txBody>
          <a:bodyPr/>
          <a:lstStyle/>
          <a:p>
            <a:r>
              <a:rPr lang="en-GB"/>
              <a:t>Your Department Name etc</a:t>
            </a:r>
          </a:p>
        </p:txBody>
      </p:sp>
      <p:sp>
        <p:nvSpPr>
          <p:cNvPr id="7" name="Slide Number Placeholder 6"/>
          <p:cNvSpPr>
            <a:spLocks noGrp="1"/>
          </p:cNvSpPr>
          <p:nvPr>
            <p:ph type="sldNum" sz="quarter" idx="13"/>
          </p:nvPr>
        </p:nvSpPr>
        <p:spPr/>
        <p:txBody>
          <a:bodyPr/>
          <a:lstStyle/>
          <a:p>
            <a:fld id="{754AF5A3-63BC-4A87-859D-8ED86BB4B4B5}" type="slidenum">
              <a:rPr lang="en-GB" smtClean="0"/>
              <a:t>4</a:t>
            </a:fld>
            <a:endParaRPr lang="en-GB"/>
          </a:p>
        </p:txBody>
      </p:sp>
    </p:spTree>
    <p:extLst>
      <p:ext uri="{BB962C8B-B14F-4D97-AF65-F5344CB8AC3E}">
        <p14:creationId xmlns:p14="http://schemas.microsoft.com/office/powerpoint/2010/main" val="3171765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14350" indent="-514350">
              <a:buAutoNum type="arabicPeriod"/>
            </a:pPr>
            <a:r>
              <a:rPr lang="en-GB" dirty="0"/>
              <a:t>Additional pre-lab sessions with academics implemented as summative group assessments (counting 10% each against final mark)</a:t>
            </a:r>
          </a:p>
          <a:p>
            <a:pPr marL="514350" indent="-514350">
              <a:buAutoNum type="arabicPeriod"/>
            </a:pPr>
            <a:r>
              <a:rPr lang="en-GB" dirty="0"/>
              <a:t>Provision and training on (workshops) digital group working tools to be used by students for enhanced teamwork, analysis, and communication</a:t>
            </a:r>
          </a:p>
          <a:p>
            <a:pPr marL="514350" indent="-514350">
              <a:buAutoNum type="arabicPeriod"/>
            </a:pPr>
            <a:endParaRPr lang="en-GB" dirty="0"/>
          </a:p>
          <a:p>
            <a:pPr marL="0" indent="0">
              <a:buNone/>
            </a:pPr>
            <a:endParaRPr lang="en-GB" dirty="0"/>
          </a:p>
          <a:p>
            <a:pPr marL="0" indent="0">
              <a:buNone/>
            </a:pPr>
            <a:endParaRPr lang="en-GB" dirty="0"/>
          </a:p>
        </p:txBody>
      </p:sp>
      <p:sp>
        <p:nvSpPr>
          <p:cNvPr id="4" name="Header Placeholder 3"/>
          <p:cNvSpPr>
            <a:spLocks noGrp="1"/>
          </p:cNvSpPr>
          <p:nvPr>
            <p:ph type="hdr" sz="quarter" idx="10"/>
          </p:nvPr>
        </p:nvSpPr>
        <p:spPr/>
        <p:txBody>
          <a:bodyPr/>
          <a:lstStyle/>
          <a:p>
            <a:r>
              <a:rPr lang="en-GB"/>
              <a:t>The University of Nottingham</a:t>
            </a:r>
          </a:p>
        </p:txBody>
      </p:sp>
      <p:sp>
        <p:nvSpPr>
          <p:cNvPr id="5" name="Date Placeholder 4"/>
          <p:cNvSpPr>
            <a:spLocks noGrp="1"/>
          </p:cNvSpPr>
          <p:nvPr>
            <p:ph type="dt" idx="11"/>
          </p:nvPr>
        </p:nvSpPr>
        <p:spPr/>
        <p:txBody>
          <a:bodyPr/>
          <a:lstStyle/>
          <a:p>
            <a:fld id="{89084AD9-1202-424F-8F1E-1DE5EBE3F39C}" type="datetime1">
              <a:rPr lang="en-GB" smtClean="0"/>
              <a:t>24/06/2021</a:t>
            </a:fld>
            <a:endParaRPr lang="en-GB"/>
          </a:p>
        </p:txBody>
      </p:sp>
      <p:sp>
        <p:nvSpPr>
          <p:cNvPr id="6" name="Footer Placeholder 5"/>
          <p:cNvSpPr>
            <a:spLocks noGrp="1"/>
          </p:cNvSpPr>
          <p:nvPr>
            <p:ph type="ftr" sz="quarter" idx="12"/>
          </p:nvPr>
        </p:nvSpPr>
        <p:spPr/>
        <p:txBody>
          <a:bodyPr/>
          <a:lstStyle/>
          <a:p>
            <a:r>
              <a:rPr lang="en-GB"/>
              <a:t>Your Department Name etc</a:t>
            </a:r>
          </a:p>
        </p:txBody>
      </p:sp>
      <p:sp>
        <p:nvSpPr>
          <p:cNvPr id="7" name="Slide Number Placeholder 6"/>
          <p:cNvSpPr>
            <a:spLocks noGrp="1"/>
          </p:cNvSpPr>
          <p:nvPr>
            <p:ph type="sldNum" sz="quarter" idx="13"/>
          </p:nvPr>
        </p:nvSpPr>
        <p:spPr/>
        <p:txBody>
          <a:bodyPr/>
          <a:lstStyle/>
          <a:p>
            <a:fld id="{754AF5A3-63BC-4A87-859D-8ED86BB4B4B5}" type="slidenum">
              <a:rPr lang="en-GB" smtClean="0"/>
              <a:t>5</a:t>
            </a:fld>
            <a:endParaRPr lang="en-GB"/>
          </a:p>
        </p:txBody>
      </p:sp>
    </p:spTree>
    <p:extLst>
      <p:ext uri="{BB962C8B-B14F-4D97-AF65-F5344CB8AC3E}">
        <p14:creationId xmlns:p14="http://schemas.microsoft.com/office/powerpoint/2010/main" val="21874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Could split</a:t>
            </a:r>
            <a:r>
              <a:rPr lang="en-GB" baseline="0" dirty="0"/>
              <a:t> in two slides and add best quotes</a:t>
            </a:r>
            <a:endParaRPr lang="en-GB" dirty="0"/>
          </a:p>
        </p:txBody>
      </p:sp>
      <p:sp>
        <p:nvSpPr>
          <p:cNvPr id="4" name="Header Placeholder 3"/>
          <p:cNvSpPr>
            <a:spLocks noGrp="1"/>
          </p:cNvSpPr>
          <p:nvPr>
            <p:ph type="hdr" sz="quarter" idx="10"/>
          </p:nvPr>
        </p:nvSpPr>
        <p:spPr/>
        <p:txBody>
          <a:bodyPr/>
          <a:lstStyle/>
          <a:p>
            <a:r>
              <a:rPr lang="en-GB"/>
              <a:t>The University of Nottingham</a:t>
            </a:r>
          </a:p>
        </p:txBody>
      </p:sp>
      <p:sp>
        <p:nvSpPr>
          <p:cNvPr id="5" name="Date Placeholder 4"/>
          <p:cNvSpPr>
            <a:spLocks noGrp="1"/>
          </p:cNvSpPr>
          <p:nvPr>
            <p:ph type="dt" idx="11"/>
          </p:nvPr>
        </p:nvSpPr>
        <p:spPr/>
        <p:txBody>
          <a:bodyPr/>
          <a:lstStyle/>
          <a:p>
            <a:fld id="{89084AD9-1202-424F-8F1E-1DE5EBE3F39C}" type="datetime1">
              <a:rPr lang="en-GB" smtClean="0"/>
              <a:t>24/06/2021</a:t>
            </a:fld>
            <a:endParaRPr lang="en-GB"/>
          </a:p>
        </p:txBody>
      </p:sp>
      <p:sp>
        <p:nvSpPr>
          <p:cNvPr id="6" name="Footer Placeholder 5"/>
          <p:cNvSpPr>
            <a:spLocks noGrp="1"/>
          </p:cNvSpPr>
          <p:nvPr>
            <p:ph type="ftr" sz="quarter" idx="12"/>
          </p:nvPr>
        </p:nvSpPr>
        <p:spPr/>
        <p:txBody>
          <a:bodyPr/>
          <a:lstStyle/>
          <a:p>
            <a:r>
              <a:rPr lang="en-GB"/>
              <a:t>Your Department Name etc</a:t>
            </a:r>
          </a:p>
        </p:txBody>
      </p:sp>
      <p:sp>
        <p:nvSpPr>
          <p:cNvPr id="7" name="Slide Number Placeholder 6"/>
          <p:cNvSpPr>
            <a:spLocks noGrp="1"/>
          </p:cNvSpPr>
          <p:nvPr>
            <p:ph type="sldNum" sz="quarter" idx="13"/>
          </p:nvPr>
        </p:nvSpPr>
        <p:spPr/>
        <p:txBody>
          <a:bodyPr/>
          <a:lstStyle/>
          <a:p>
            <a:fld id="{754AF5A3-63BC-4A87-859D-8ED86BB4B4B5}" type="slidenum">
              <a:rPr lang="en-GB" smtClean="0"/>
              <a:t>7</a:t>
            </a:fld>
            <a:endParaRPr lang="en-GB"/>
          </a:p>
        </p:txBody>
      </p:sp>
    </p:spTree>
    <p:extLst>
      <p:ext uri="{BB962C8B-B14F-4D97-AF65-F5344CB8AC3E}">
        <p14:creationId xmlns:p14="http://schemas.microsoft.com/office/powerpoint/2010/main" val="315772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Key points</a:t>
            </a:r>
          </a:p>
          <a:p>
            <a:endParaRPr lang="en-GB" dirty="0"/>
          </a:p>
          <a:p>
            <a:r>
              <a:rPr lang="en-GB" dirty="0"/>
              <a:t>Parity of support shifted to parity of assessment </a:t>
            </a:r>
          </a:p>
          <a:p>
            <a:endParaRPr lang="en-GB" dirty="0"/>
          </a:p>
        </p:txBody>
      </p:sp>
      <p:sp>
        <p:nvSpPr>
          <p:cNvPr id="4" name="Header Placeholder 3"/>
          <p:cNvSpPr>
            <a:spLocks noGrp="1"/>
          </p:cNvSpPr>
          <p:nvPr>
            <p:ph type="hdr" sz="quarter" idx="10"/>
          </p:nvPr>
        </p:nvSpPr>
        <p:spPr/>
        <p:txBody>
          <a:bodyPr/>
          <a:lstStyle/>
          <a:p>
            <a:r>
              <a:rPr lang="en-GB"/>
              <a:t>The University of Nottingham</a:t>
            </a:r>
          </a:p>
        </p:txBody>
      </p:sp>
      <p:sp>
        <p:nvSpPr>
          <p:cNvPr id="5" name="Date Placeholder 4"/>
          <p:cNvSpPr>
            <a:spLocks noGrp="1"/>
          </p:cNvSpPr>
          <p:nvPr>
            <p:ph type="dt" idx="11"/>
          </p:nvPr>
        </p:nvSpPr>
        <p:spPr/>
        <p:txBody>
          <a:bodyPr/>
          <a:lstStyle/>
          <a:p>
            <a:fld id="{89084AD9-1202-424F-8F1E-1DE5EBE3F39C}" type="datetime1">
              <a:rPr lang="en-GB" smtClean="0"/>
              <a:t>24/06/2021</a:t>
            </a:fld>
            <a:endParaRPr lang="en-GB"/>
          </a:p>
        </p:txBody>
      </p:sp>
      <p:sp>
        <p:nvSpPr>
          <p:cNvPr id="6" name="Footer Placeholder 5"/>
          <p:cNvSpPr>
            <a:spLocks noGrp="1"/>
          </p:cNvSpPr>
          <p:nvPr>
            <p:ph type="ftr" sz="quarter" idx="12"/>
          </p:nvPr>
        </p:nvSpPr>
        <p:spPr/>
        <p:txBody>
          <a:bodyPr/>
          <a:lstStyle/>
          <a:p>
            <a:r>
              <a:rPr lang="en-GB"/>
              <a:t>Your Department Name etc</a:t>
            </a:r>
          </a:p>
        </p:txBody>
      </p:sp>
      <p:sp>
        <p:nvSpPr>
          <p:cNvPr id="7" name="Slide Number Placeholder 6"/>
          <p:cNvSpPr>
            <a:spLocks noGrp="1"/>
          </p:cNvSpPr>
          <p:nvPr>
            <p:ph type="sldNum" sz="quarter" idx="13"/>
          </p:nvPr>
        </p:nvSpPr>
        <p:spPr/>
        <p:txBody>
          <a:bodyPr/>
          <a:lstStyle/>
          <a:p>
            <a:fld id="{754AF5A3-63BC-4A87-859D-8ED86BB4B4B5}" type="slidenum">
              <a:rPr lang="en-GB" smtClean="0"/>
              <a:t>8</a:t>
            </a:fld>
            <a:endParaRPr lang="en-GB"/>
          </a:p>
        </p:txBody>
      </p:sp>
    </p:spTree>
    <p:extLst>
      <p:ext uri="{BB962C8B-B14F-4D97-AF65-F5344CB8AC3E}">
        <p14:creationId xmlns:p14="http://schemas.microsoft.com/office/powerpoint/2010/main" val="9029427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ones that</a:t>
            </a:r>
            <a:r>
              <a:rPr lang="en-GB" baseline="0" dirty="0"/>
              <a:t> didn’t change (significantly)</a:t>
            </a:r>
          </a:p>
          <a:p>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Students see the labs challenging, observation we had confirmed </a:t>
            </a:r>
            <a:endParaRPr lang="en-GB" dirty="0"/>
          </a:p>
          <a:p>
            <a:endParaRPr lang="en-GB" baseline="0" dirty="0"/>
          </a:p>
          <a:p>
            <a:r>
              <a:rPr lang="en-GB" baseline="0" dirty="0"/>
              <a:t>Important: No indication that interventions lowered the independent learning aspect (from the student’s point of view)</a:t>
            </a:r>
          </a:p>
        </p:txBody>
      </p:sp>
      <p:sp>
        <p:nvSpPr>
          <p:cNvPr id="4" name="Header Placeholder 3"/>
          <p:cNvSpPr>
            <a:spLocks noGrp="1"/>
          </p:cNvSpPr>
          <p:nvPr>
            <p:ph type="hdr" sz="quarter" idx="10"/>
          </p:nvPr>
        </p:nvSpPr>
        <p:spPr/>
        <p:txBody>
          <a:bodyPr/>
          <a:lstStyle/>
          <a:p>
            <a:r>
              <a:rPr lang="en-GB"/>
              <a:t>The University of Nottingham</a:t>
            </a:r>
          </a:p>
        </p:txBody>
      </p:sp>
      <p:sp>
        <p:nvSpPr>
          <p:cNvPr id="5" name="Date Placeholder 4"/>
          <p:cNvSpPr>
            <a:spLocks noGrp="1"/>
          </p:cNvSpPr>
          <p:nvPr>
            <p:ph type="dt" idx="11"/>
          </p:nvPr>
        </p:nvSpPr>
        <p:spPr/>
        <p:txBody>
          <a:bodyPr/>
          <a:lstStyle/>
          <a:p>
            <a:fld id="{89084AD9-1202-424F-8F1E-1DE5EBE3F39C}" type="datetime1">
              <a:rPr lang="en-GB" smtClean="0"/>
              <a:t>24/06/2021</a:t>
            </a:fld>
            <a:endParaRPr lang="en-GB"/>
          </a:p>
        </p:txBody>
      </p:sp>
      <p:sp>
        <p:nvSpPr>
          <p:cNvPr id="6" name="Footer Placeholder 5"/>
          <p:cNvSpPr>
            <a:spLocks noGrp="1"/>
          </p:cNvSpPr>
          <p:nvPr>
            <p:ph type="ftr" sz="quarter" idx="12"/>
          </p:nvPr>
        </p:nvSpPr>
        <p:spPr/>
        <p:txBody>
          <a:bodyPr/>
          <a:lstStyle/>
          <a:p>
            <a:r>
              <a:rPr lang="en-GB"/>
              <a:t>Your Department Name etc</a:t>
            </a:r>
          </a:p>
        </p:txBody>
      </p:sp>
      <p:sp>
        <p:nvSpPr>
          <p:cNvPr id="7" name="Slide Number Placeholder 6"/>
          <p:cNvSpPr>
            <a:spLocks noGrp="1"/>
          </p:cNvSpPr>
          <p:nvPr>
            <p:ph type="sldNum" sz="quarter" idx="13"/>
          </p:nvPr>
        </p:nvSpPr>
        <p:spPr/>
        <p:txBody>
          <a:bodyPr/>
          <a:lstStyle/>
          <a:p>
            <a:fld id="{754AF5A3-63BC-4A87-859D-8ED86BB4B4B5}" type="slidenum">
              <a:rPr lang="en-GB" smtClean="0"/>
              <a:t>9</a:t>
            </a:fld>
            <a:endParaRPr lang="en-GB"/>
          </a:p>
        </p:txBody>
      </p:sp>
    </p:spTree>
    <p:extLst>
      <p:ext uri="{BB962C8B-B14F-4D97-AF65-F5344CB8AC3E}">
        <p14:creationId xmlns:p14="http://schemas.microsoft.com/office/powerpoint/2010/main" val="28412998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ones that</a:t>
            </a:r>
            <a:r>
              <a:rPr lang="en-GB" baseline="0" dirty="0"/>
              <a:t> didn’t change (significantly)</a:t>
            </a:r>
          </a:p>
          <a:p>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Students see the labs challenging, observation we had confirmed </a:t>
            </a:r>
            <a:endParaRPr lang="en-GB" dirty="0"/>
          </a:p>
          <a:p>
            <a:endParaRPr lang="en-GB" baseline="0" dirty="0"/>
          </a:p>
          <a:p>
            <a:r>
              <a:rPr lang="en-GB" baseline="0" dirty="0"/>
              <a:t>Important: No indication that interventions lowered the independent learning aspect (from the student’s point of view)</a:t>
            </a:r>
          </a:p>
        </p:txBody>
      </p:sp>
      <p:sp>
        <p:nvSpPr>
          <p:cNvPr id="4" name="Header Placeholder 3"/>
          <p:cNvSpPr>
            <a:spLocks noGrp="1"/>
          </p:cNvSpPr>
          <p:nvPr>
            <p:ph type="hdr" sz="quarter" idx="10"/>
          </p:nvPr>
        </p:nvSpPr>
        <p:spPr/>
        <p:txBody>
          <a:bodyPr/>
          <a:lstStyle/>
          <a:p>
            <a:r>
              <a:rPr lang="en-GB"/>
              <a:t>The University of Nottingham</a:t>
            </a:r>
          </a:p>
        </p:txBody>
      </p:sp>
      <p:sp>
        <p:nvSpPr>
          <p:cNvPr id="5" name="Date Placeholder 4"/>
          <p:cNvSpPr>
            <a:spLocks noGrp="1"/>
          </p:cNvSpPr>
          <p:nvPr>
            <p:ph type="dt" idx="11"/>
          </p:nvPr>
        </p:nvSpPr>
        <p:spPr/>
        <p:txBody>
          <a:bodyPr/>
          <a:lstStyle/>
          <a:p>
            <a:fld id="{89084AD9-1202-424F-8F1E-1DE5EBE3F39C}" type="datetime1">
              <a:rPr lang="en-GB" smtClean="0"/>
              <a:t>24/06/2021</a:t>
            </a:fld>
            <a:endParaRPr lang="en-GB"/>
          </a:p>
        </p:txBody>
      </p:sp>
      <p:sp>
        <p:nvSpPr>
          <p:cNvPr id="6" name="Footer Placeholder 5"/>
          <p:cNvSpPr>
            <a:spLocks noGrp="1"/>
          </p:cNvSpPr>
          <p:nvPr>
            <p:ph type="ftr" sz="quarter" idx="12"/>
          </p:nvPr>
        </p:nvSpPr>
        <p:spPr/>
        <p:txBody>
          <a:bodyPr/>
          <a:lstStyle/>
          <a:p>
            <a:r>
              <a:rPr lang="en-GB"/>
              <a:t>Your Department Name etc</a:t>
            </a:r>
          </a:p>
        </p:txBody>
      </p:sp>
      <p:sp>
        <p:nvSpPr>
          <p:cNvPr id="7" name="Slide Number Placeholder 6"/>
          <p:cNvSpPr>
            <a:spLocks noGrp="1"/>
          </p:cNvSpPr>
          <p:nvPr>
            <p:ph type="sldNum" sz="quarter" idx="13"/>
          </p:nvPr>
        </p:nvSpPr>
        <p:spPr/>
        <p:txBody>
          <a:bodyPr/>
          <a:lstStyle/>
          <a:p>
            <a:fld id="{754AF5A3-63BC-4A87-859D-8ED86BB4B4B5}" type="slidenum">
              <a:rPr lang="en-GB" smtClean="0"/>
              <a:t>10</a:t>
            </a:fld>
            <a:endParaRPr lang="en-GB"/>
          </a:p>
        </p:txBody>
      </p:sp>
    </p:spTree>
    <p:extLst>
      <p:ext uri="{BB962C8B-B14F-4D97-AF65-F5344CB8AC3E}">
        <p14:creationId xmlns:p14="http://schemas.microsoft.com/office/powerpoint/2010/main" val="40573549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ones that</a:t>
            </a:r>
            <a:r>
              <a:rPr lang="en-GB" baseline="0" dirty="0"/>
              <a:t> didn’t change (significantly)</a:t>
            </a:r>
          </a:p>
          <a:p>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Students see the labs challenging, observation we had confirmed </a:t>
            </a:r>
            <a:endParaRPr lang="en-GB" dirty="0"/>
          </a:p>
          <a:p>
            <a:endParaRPr lang="en-GB" baseline="0" dirty="0"/>
          </a:p>
          <a:p>
            <a:r>
              <a:rPr lang="en-GB" baseline="0" dirty="0"/>
              <a:t>Important: No indication that interventions lowered the independent learning aspect (from the student’s point of view)</a:t>
            </a:r>
          </a:p>
        </p:txBody>
      </p:sp>
      <p:sp>
        <p:nvSpPr>
          <p:cNvPr id="4" name="Header Placeholder 3"/>
          <p:cNvSpPr>
            <a:spLocks noGrp="1"/>
          </p:cNvSpPr>
          <p:nvPr>
            <p:ph type="hdr" sz="quarter" idx="10"/>
          </p:nvPr>
        </p:nvSpPr>
        <p:spPr/>
        <p:txBody>
          <a:bodyPr/>
          <a:lstStyle/>
          <a:p>
            <a:r>
              <a:rPr lang="en-GB"/>
              <a:t>The University of Nottingham</a:t>
            </a:r>
          </a:p>
        </p:txBody>
      </p:sp>
      <p:sp>
        <p:nvSpPr>
          <p:cNvPr id="5" name="Date Placeholder 4"/>
          <p:cNvSpPr>
            <a:spLocks noGrp="1"/>
          </p:cNvSpPr>
          <p:nvPr>
            <p:ph type="dt" idx="11"/>
          </p:nvPr>
        </p:nvSpPr>
        <p:spPr/>
        <p:txBody>
          <a:bodyPr/>
          <a:lstStyle/>
          <a:p>
            <a:fld id="{89084AD9-1202-424F-8F1E-1DE5EBE3F39C}" type="datetime1">
              <a:rPr lang="en-GB" smtClean="0"/>
              <a:t>24/06/2021</a:t>
            </a:fld>
            <a:endParaRPr lang="en-GB"/>
          </a:p>
        </p:txBody>
      </p:sp>
      <p:sp>
        <p:nvSpPr>
          <p:cNvPr id="6" name="Footer Placeholder 5"/>
          <p:cNvSpPr>
            <a:spLocks noGrp="1"/>
          </p:cNvSpPr>
          <p:nvPr>
            <p:ph type="ftr" sz="quarter" idx="12"/>
          </p:nvPr>
        </p:nvSpPr>
        <p:spPr/>
        <p:txBody>
          <a:bodyPr/>
          <a:lstStyle/>
          <a:p>
            <a:r>
              <a:rPr lang="en-GB"/>
              <a:t>Your Department Name etc</a:t>
            </a:r>
          </a:p>
        </p:txBody>
      </p:sp>
      <p:sp>
        <p:nvSpPr>
          <p:cNvPr id="7" name="Slide Number Placeholder 6"/>
          <p:cNvSpPr>
            <a:spLocks noGrp="1"/>
          </p:cNvSpPr>
          <p:nvPr>
            <p:ph type="sldNum" sz="quarter" idx="13"/>
          </p:nvPr>
        </p:nvSpPr>
        <p:spPr/>
        <p:txBody>
          <a:bodyPr/>
          <a:lstStyle/>
          <a:p>
            <a:fld id="{754AF5A3-63BC-4A87-859D-8ED86BB4B4B5}" type="slidenum">
              <a:rPr lang="en-GB" smtClean="0"/>
              <a:t>11</a:t>
            </a:fld>
            <a:endParaRPr lang="en-GB"/>
          </a:p>
        </p:txBody>
      </p:sp>
    </p:spTree>
    <p:extLst>
      <p:ext uri="{BB962C8B-B14F-4D97-AF65-F5344CB8AC3E}">
        <p14:creationId xmlns:p14="http://schemas.microsoft.com/office/powerpoint/2010/main" val="3740128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r>
              <a:rPr lang="en-GB" sz="1200" b="1" kern="1200" dirty="0">
                <a:solidFill>
                  <a:schemeClr val="tx1"/>
                </a:solidFill>
                <a:effectLst/>
                <a:latin typeface="+mn-lt"/>
                <a:ea typeface="+mn-ea"/>
                <a:cs typeface="+mn-cs"/>
              </a:rPr>
              <a:t>light but not significant increase in overall marks: 2018/19 average:</a:t>
            </a:r>
          </a:p>
          <a:p>
            <a:r>
              <a:rPr lang="en-GB" sz="1200" b="1" kern="1200" dirty="0">
                <a:solidFill>
                  <a:schemeClr val="tx1"/>
                </a:solidFill>
                <a:effectLst/>
                <a:latin typeface="+mn-lt"/>
                <a:ea typeface="+mn-ea"/>
                <a:cs typeface="+mn-cs"/>
              </a:rPr>
              <a:t>68.3 % (+-7.0) 2019/20 70.4% (+-5.8)</a:t>
            </a:r>
          </a:p>
          <a:p>
            <a:pPr rtl="0" fontAlgn="ctr"/>
            <a:r>
              <a:rPr lang="en-GB" sz="1200" kern="1200" dirty="0">
                <a:solidFill>
                  <a:schemeClr val="tx1"/>
                </a:solidFill>
                <a:effectLst/>
                <a:latin typeface="+mn-lt"/>
                <a:ea typeface="+mn-ea"/>
                <a:cs typeface="+mn-cs"/>
              </a:rPr>
              <a:t>Lab report average below Pre-assessment average:</a:t>
            </a:r>
          </a:p>
          <a:p>
            <a:pPr rtl="0" fontAlgn="ctr"/>
            <a:r>
              <a:rPr lang="en-GB" sz="1200" kern="1200" dirty="0">
                <a:solidFill>
                  <a:schemeClr val="tx1"/>
                </a:solidFill>
                <a:effectLst/>
                <a:latin typeface="+mn-lt"/>
                <a:ea typeface="+mn-ea"/>
                <a:cs typeface="+mn-cs"/>
              </a:rPr>
              <a:t>69.6% (+-7.2) vs 72.6% (+-6.1)</a:t>
            </a:r>
          </a:p>
          <a:p>
            <a:r>
              <a:rPr lang="en-GB" sz="1200" kern="1200" dirty="0">
                <a:solidFill>
                  <a:schemeClr val="tx1"/>
                </a:solidFill>
                <a:effectLst/>
                <a:latin typeface="+mn-lt"/>
                <a:ea typeface="+mn-ea"/>
                <a:cs typeface="+mn-cs"/>
              </a:rPr>
              <a:t> </a:t>
            </a:r>
          </a:p>
          <a:p>
            <a:pPr rtl="0" fontAlgn="ctr"/>
            <a:r>
              <a:rPr lang="en-GB" sz="1200" kern="1200" dirty="0">
                <a:solidFill>
                  <a:schemeClr val="tx1"/>
                </a:solidFill>
                <a:effectLst/>
                <a:latin typeface="+mn-lt"/>
                <a:ea typeface="+mn-ea"/>
                <a:cs typeface="+mn-cs"/>
              </a:rPr>
              <a:t>Pre assessment show interesting learning curve, with drop in marks for second assessment:</a:t>
            </a:r>
          </a:p>
          <a:p>
            <a:r>
              <a:rPr lang="en-GB" sz="1200" kern="1200" dirty="0">
                <a:solidFill>
                  <a:schemeClr val="tx1"/>
                </a:solidFill>
                <a:effectLst/>
                <a:latin typeface="+mn-lt"/>
                <a:ea typeface="+mn-ea"/>
                <a:cs typeface="+mn-cs"/>
              </a:rPr>
              <a:t>1st 72.7% (+-8.5); 2nd 70.7%(+-7.5); 3rd 74.4%(+-7.9)</a:t>
            </a:r>
          </a:p>
          <a:p>
            <a:pPr rtl="0" fontAlgn="ctr"/>
            <a:r>
              <a:rPr lang="en-GB" sz="1200" kern="1200" dirty="0">
                <a:solidFill>
                  <a:schemeClr val="tx1"/>
                </a:solidFill>
                <a:effectLst/>
                <a:latin typeface="+mn-lt"/>
                <a:ea typeface="+mn-ea"/>
                <a:cs typeface="+mn-cs"/>
              </a:rPr>
              <a:t>This trend is also represented for the groups with</a:t>
            </a:r>
          </a:p>
          <a:p>
            <a:r>
              <a:rPr lang="en-GB" sz="1200" b="1" kern="1200" dirty="0">
                <a:solidFill>
                  <a:schemeClr val="tx1"/>
                </a:solidFill>
                <a:effectLst/>
                <a:latin typeface="+mn-lt"/>
                <a:ea typeface="+mn-ea"/>
                <a:cs typeface="+mn-cs"/>
              </a:rPr>
              <a:t>33% of the groups going through this learning curve (down&gt;up)</a:t>
            </a:r>
          </a:p>
          <a:p>
            <a:r>
              <a:rPr lang="en-GB" sz="1200" kern="1200" dirty="0">
                <a:solidFill>
                  <a:schemeClr val="tx1"/>
                </a:solidFill>
                <a:effectLst/>
                <a:latin typeface="+mn-lt"/>
                <a:ea typeface="+mn-ea"/>
                <a:cs typeface="+mn-cs"/>
              </a:rPr>
              <a:t>Other prominent trends: down-constant (14%), up-up (11%), constant-constant (11%)</a:t>
            </a:r>
          </a:p>
          <a:p>
            <a:r>
              <a:rPr lang="en-GB" sz="1200" b="1" kern="1200" dirty="0">
                <a:solidFill>
                  <a:schemeClr val="tx1"/>
                </a:solidFill>
                <a:effectLst/>
                <a:latin typeface="+mn-lt"/>
                <a:ea typeface="+mn-ea"/>
                <a:cs typeface="+mn-cs"/>
              </a:rPr>
              <a:t>55% of groups had a decrease of marks after the first session</a:t>
            </a:r>
            <a:r>
              <a:rPr lang="en-GB" sz="1200" kern="1200" dirty="0">
                <a:solidFill>
                  <a:schemeClr val="tx1"/>
                </a:solidFill>
                <a:effectLst/>
                <a:latin typeface="+mn-lt"/>
                <a:ea typeface="+mn-ea"/>
                <a:cs typeface="+mn-cs"/>
              </a:rPr>
              <a:t>, while only 25% had an increase</a:t>
            </a:r>
          </a:p>
          <a:p>
            <a:r>
              <a:rPr lang="en-GB" sz="1200" kern="1200" dirty="0">
                <a:solidFill>
                  <a:schemeClr val="tx1"/>
                </a:solidFill>
                <a:effectLst/>
                <a:latin typeface="+mn-lt"/>
                <a:ea typeface="+mn-ea"/>
                <a:cs typeface="+mn-cs"/>
              </a:rPr>
              <a:t> </a:t>
            </a:r>
          </a:p>
          <a:p>
            <a:pPr rtl="0" fontAlgn="ctr"/>
            <a:r>
              <a:rPr lang="en-GB" sz="1200" kern="1200" dirty="0">
                <a:solidFill>
                  <a:schemeClr val="tx1"/>
                </a:solidFill>
                <a:effectLst/>
                <a:latin typeface="+mn-lt"/>
                <a:ea typeface="+mn-ea"/>
                <a:cs typeface="+mn-cs"/>
              </a:rPr>
              <a:t>There is NO correlation between individual lab report marks and average group pre-assessment marks (R2=0.06)</a:t>
            </a:r>
          </a:p>
          <a:p>
            <a:pPr rtl="0" fontAlgn="ctr"/>
            <a:r>
              <a:rPr lang="en-GB" sz="1200" kern="1200" dirty="0">
                <a:solidFill>
                  <a:schemeClr val="tx1"/>
                </a:solidFill>
                <a:effectLst/>
                <a:latin typeface="+mn-lt"/>
                <a:ea typeface="+mn-ea"/>
                <a:cs typeface="+mn-cs"/>
              </a:rPr>
              <a:t>However, there is a </a:t>
            </a:r>
            <a:r>
              <a:rPr lang="en-GB" sz="1200" b="1" kern="1200" dirty="0">
                <a:solidFill>
                  <a:schemeClr val="tx1"/>
                </a:solidFill>
                <a:effectLst/>
                <a:latin typeface="+mn-lt"/>
                <a:ea typeface="+mn-ea"/>
                <a:cs typeface="+mn-cs"/>
              </a:rPr>
              <a:t>slight/moderate correlation (R2=0.23) between the average lab report mark per group and the average pre-assessment mark</a:t>
            </a:r>
          </a:p>
          <a:p>
            <a:r>
              <a:rPr lang="en-GB" sz="1200" kern="1200" dirty="0">
                <a:solidFill>
                  <a:schemeClr val="tx1"/>
                </a:solidFill>
                <a:effectLst/>
                <a:latin typeface="+mn-lt"/>
                <a:ea typeface="+mn-ea"/>
                <a:cs typeface="+mn-cs"/>
              </a:rPr>
              <a:t>Now, this could be assessor dependent, but</a:t>
            </a:r>
          </a:p>
          <a:p>
            <a:pPr rtl="0" fontAlgn="ctr"/>
            <a:r>
              <a:rPr lang="en-GB" sz="1200" b="1" kern="1200" dirty="0">
                <a:solidFill>
                  <a:schemeClr val="tx1"/>
                </a:solidFill>
                <a:effectLst/>
                <a:latin typeface="+mn-lt"/>
                <a:ea typeface="+mn-ea"/>
                <a:cs typeface="+mn-cs"/>
              </a:rPr>
              <a:t>There is a similar correlation (R2=0.26) between the best lab report per group and the average pre-assessment mark for the group </a:t>
            </a:r>
            <a:r>
              <a:rPr lang="en-GB" sz="1200" kern="1200" dirty="0">
                <a:solidFill>
                  <a:schemeClr val="tx1"/>
                </a:solidFill>
                <a:effectLst/>
                <a:latin typeface="+mn-lt"/>
                <a:ea typeface="+mn-ea"/>
                <a:cs typeface="+mn-cs"/>
              </a:rPr>
              <a:t>(while there is no correlation for the weakest report against the pre-assessment marks, R2=0.05)</a:t>
            </a:r>
          </a:p>
          <a:p>
            <a:r>
              <a:rPr lang="en-GB" sz="1200" kern="1200" dirty="0">
                <a:solidFill>
                  <a:schemeClr val="tx1"/>
                </a:solidFill>
                <a:effectLst/>
                <a:latin typeface="+mn-lt"/>
                <a:ea typeface="+mn-ea"/>
                <a:cs typeface="+mn-cs"/>
              </a:rPr>
              <a:t>So this indicates that indeed a good student can lift the group assessment marks</a:t>
            </a:r>
          </a:p>
          <a:p>
            <a:pPr rtl="0" fontAlgn="ctr"/>
            <a:r>
              <a:rPr lang="en-GB" sz="1200" kern="1200" dirty="0">
                <a:solidFill>
                  <a:schemeClr val="tx1"/>
                </a:solidFill>
                <a:effectLst/>
                <a:latin typeface="+mn-lt"/>
                <a:ea typeface="+mn-ea"/>
                <a:cs typeface="+mn-cs"/>
              </a:rPr>
              <a:t>Also the best lab report per group was in 75% of the cases above the average pre-assessment mark of the group, while 89% of the weakest lab reports were below the average-pre assessment marks</a:t>
            </a:r>
          </a:p>
          <a:p>
            <a:pPr rtl="0" fontAlgn="ctr"/>
            <a:r>
              <a:rPr lang="en-GB" sz="1200" kern="1200" dirty="0">
                <a:solidFill>
                  <a:schemeClr val="tx1"/>
                </a:solidFill>
                <a:effectLst/>
                <a:latin typeface="+mn-lt"/>
                <a:ea typeface="+mn-ea"/>
                <a:cs typeface="+mn-cs"/>
              </a:rPr>
              <a:t>individual lab reports were in 59% the cases below the average pre-assessment mark </a:t>
            </a:r>
          </a:p>
          <a:p>
            <a:endParaRPr lang="en-GB" dirty="0"/>
          </a:p>
        </p:txBody>
      </p:sp>
      <p:sp>
        <p:nvSpPr>
          <p:cNvPr id="4" name="Header Placeholder 3"/>
          <p:cNvSpPr>
            <a:spLocks noGrp="1"/>
          </p:cNvSpPr>
          <p:nvPr>
            <p:ph type="hdr" sz="quarter" idx="10"/>
          </p:nvPr>
        </p:nvSpPr>
        <p:spPr/>
        <p:txBody>
          <a:bodyPr/>
          <a:lstStyle/>
          <a:p>
            <a:r>
              <a:rPr lang="en-GB"/>
              <a:t>The University of Nottingham</a:t>
            </a:r>
          </a:p>
        </p:txBody>
      </p:sp>
      <p:sp>
        <p:nvSpPr>
          <p:cNvPr id="5" name="Date Placeholder 4"/>
          <p:cNvSpPr>
            <a:spLocks noGrp="1"/>
          </p:cNvSpPr>
          <p:nvPr>
            <p:ph type="dt" idx="11"/>
          </p:nvPr>
        </p:nvSpPr>
        <p:spPr/>
        <p:txBody>
          <a:bodyPr/>
          <a:lstStyle/>
          <a:p>
            <a:fld id="{89084AD9-1202-424F-8F1E-1DE5EBE3F39C}" type="datetime1">
              <a:rPr lang="en-GB" smtClean="0"/>
              <a:t>24/06/2021</a:t>
            </a:fld>
            <a:endParaRPr lang="en-GB"/>
          </a:p>
        </p:txBody>
      </p:sp>
      <p:sp>
        <p:nvSpPr>
          <p:cNvPr id="6" name="Footer Placeholder 5"/>
          <p:cNvSpPr>
            <a:spLocks noGrp="1"/>
          </p:cNvSpPr>
          <p:nvPr>
            <p:ph type="ftr" sz="quarter" idx="12"/>
          </p:nvPr>
        </p:nvSpPr>
        <p:spPr/>
        <p:txBody>
          <a:bodyPr/>
          <a:lstStyle/>
          <a:p>
            <a:r>
              <a:rPr lang="en-GB"/>
              <a:t>Your Department Name etc</a:t>
            </a:r>
          </a:p>
        </p:txBody>
      </p:sp>
      <p:sp>
        <p:nvSpPr>
          <p:cNvPr id="7" name="Slide Number Placeholder 6"/>
          <p:cNvSpPr>
            <a:spLocks noGrp="1"/>
          </p:cNvSpPr>
          <p:nvPr>
            <p:ph type="sldNum" sz="quarter" idx="13"/>
          </p:nvPr>
        </p:nvSpPr>
        <p:spPr/>
        <p:txBody>
          <a:bodyPr/>
          <a:lstStyle/>
          <a:p>
            <a:fld id="{754AF5A3-63BC-4A87-859D-8ED86BB4B4B5}" type="slidenum">
              <a:rPr lang="en-GB" smtClean="0"/>
              <a:t>12</a:t>
            </a:fld>
            <a:endParaRPr lang="en-GB"/>
          </a:p>
        </p:txBody>
      </p:sp>
    </p:spTree>
    <p:extLst>
      <p:ext uri="{BB962C8B-B14F-4D97-AF65-F5344CB8AC3E}">
        <p14:creationId xmlns:p14="http://schemas.microsoft.com/office/powerpoint/2010/main" val="3866878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Summary and room for improvements</a:t>
            </a:r>
          </a:p>
          <a:p>
            <a:endParaRPr lang="en-GB" dirty="0"/>
          </a:p>
          <a:p>
            <a:r>
              <a:rPr lang="en-GB" dirty="0"/>
              <a:t>To point one:</a:t>
            </a:r>
          </a:p>
          <a:p>
            <a:r>
              <a:rPr lang="en-GB" dirty="0"/>
              <a:t>- Goal driven students: That</a:t>
            </a:r>
            <a:r>
              <a:rPr lang="en-GB" baseline="0" dirty="0"/>
              <a:t> result is despite the fact that the assessment changes where deliberately implemented as ‘assessments for learning’ not ‘assessments of learning’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bg2">
                    <a:lumMod val="75000"/>
                  </a:schemeClr>
                </a:solidFill>
              </a:rPr>
              <a:t>Tomlinson, M. (2016) Higher Education Policy, 29, 149–166</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Impact of Market-Driven Higher Education on Student-University Relations: Investing, Consuming and Competing”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kern="1200" dirty="0">
                <a:solidFill>
                  <a:schemeClr val="tx1"/>
                </a:solidFill>
                <a:effectLst/>
                <a:latin typeface="+mn-lt"/>
                <a:ea typeface="+mn-ea"/>
                <a:cs typeface="+mn-cs"/>
              </a:rPr>
              <a:t>What is assessment for learning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kern="1200" dirty="0">
                <a:solidFill>
                  <a:schemeClr val="tx1"/>
                </a:solidFill>
                <a:effectLst/>
                <a:latin typeface="+mn-lt"/>
                <a:ea typeface="+mn-ea"/>
                <a:cs typeface="+mn-cs"/>
              </a:rPr>
              <a:t>D. </a:t>
            </a:r>
            <a:r>
              <a:rPr lang="en-GB" sz="1200" kern="1200" dirty="0" err="1">
                <a:solidFill>
                  <a:schemeClr val="tx1"/>
                </a:solidFill>
                <a:effectLst/>
                <a:latin typeface="+mn-lt"/>
                <a:ea typeface="+mn-ea"/>
                <a:cs typeface="+mn-cs"/>
              </a:rPr>
              <a:t>Wiliam</a:t>
            </a:r>
            <a:endParaRPr lang="en-GB" sz="1200" kern="1200" dirty="0">
              <a:solidFill>
                <a:schemeClr val="tx1"/>
              </a:solidFill>
              <a:effectLst/>
              <a:latin typeface="+mn-lt"/>
              <a:ea typeface="+mn-ea"/>
              <a:cs typeface="+mn-cs"/>
            </a:endParaRPr>
          </a:p>
          <a:p>
            <a:pPr fontAlgn="ctr"/>
            <a:r>
              <a:rPr lang="en-GB" sz="1200" b="0" i="0" u="none" strike="noStrike" kern="1200" dirty="0">
                <a:solidFill>
                  <a:schemeClr val="tx1"/>
                </a:solidFill>
                <a:effectLst/>
                <a:latin typeface="+mn-lt"/>
                <a:ea typeface="+mn-ea"/>
                <a:cs typeface="+mn-cs"/>
                <a:hlinkClick r:id="rId3" tooltip="Go to Studies in Educational Evaluation on ScienceDirect"/>
              </a:rPr>
              <a:t>Studies in Educational Evaluation</a:t>
            </a:r>
            <a:endParaRPr lang="en-GB" sz="1200" b="0" i="0" kern="1200" dirty="0">
              <a:solidFill>
                <a:schemeClr val="tx1"/>
              </a:solidFill>
              <a:effectLst/>
              <a:latin typeface="+mn-lt"/>
              <a:ea typeface="+mn-ea"/>
              <a:cs typeface="+mn-cs"/>
            </a:endParaRPr>
          </a:p>
          <a:p>
            <a:pPr fontAlgn="ctr"/>
            <a:r>
              <a:rPr lang="en-GB" sz="1200" b="0" i="0" u="sng" kern="1200" dirty="0">
                <a:solidFill>
                  <a:schemeClr val="tx1"/>
                </a:solidFill>
                <a:effectLst/>
                <a:latin typeface="+mn-lt"/>
                <a:ea typeface="+mn-ea"/>
                <a:cs typeface="+mn-cs"/>
                <a:hlinkClick r:id="rId4" tooltip="Go to table of contents for this volume/issue"/>
              </a:rPr>
              <a:t>Volume 37, Issue 1</a:t>
            </a:r>
            <a:r>
              <a:rPr lang="en-GB" sz="1200" b="0" i="0" kern="1200" dirty="0">
                <a:solidFill>
                  <a:schemeClr val="tx1"/>
                </a:solidFill>
                <a:effectLst/>
                <a:latin typeface="+mn-lt"/>
                <a:ea typeface="+mn-ea"/>
                <a:cs typeface="+mn-cs"/>
              </a:rPr>
              <a:t>, March 2011, Pages 3-14 </a:t>
            </a:r>
          </a:p>
          <a:p>
            <a:br>
              <a:rPr lang="en-GB" dirty="0"/>
            </a:b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chemeClr val="bg2">
                  <a:lumMod val="75000"/>
                </a:schemeClr>
              </a:solidFill>
            </a:endParaRPr>
          </a:p>
          <a:p>
            <a:endParaRPr lang="en-GB" baseline="0" dirty="0"/>
          </a:p>
          <a:p>
            <a:endParaRPr lang="en-GB" baseline="0" dirty="0"/>
          </a:p>
          <a:p>
            <a:r>
              <a:rPr lang="en-GB" baseline="0" dirty="0"/>
              <a:t>To point 2:</a:t>
            </a:r>
          </a:p>
          <a:p>
            <a:endParaRPr lang="en-GB" baseline="0" dirty="0"/>
          </a:p>
          <a:p>
            <a:r>
              <a:rPr lang="en-GB" sz="1200" dirty="0">
                <a:solidFill>
                  <a:schemeClr val="bg2">
                    <a:lumMod val="75000"/>
                  </a:schemeClr>
                </a:solidFill>
              </a:rPr>
              <a:t>5 stages model, Gilly Salmon (2014)</a:t>
            </a:r>
          </a:p>
          <a:p>
            <a:r>
              <a:rPr lang="en-GB" sz="1200" dirty="0">
                <a:solidFill>
                  <a:schemeClr val="bg2">
                    <a:lumMod val="75000"/>
                  </a:schemeClr>
                </a:solidFill>
              </a:rPr>
              <a:t>Social, cognitive and teaching presence Community of Enquiry Garrison &amp; Anderson (2003)</a:t>
            </a:r>
          </a:p>
          <a:p>
            <a:r>
              <a:rPr lang="en-GB" sz="1200" dirty="0">
                <a:solidFill>
                  <a:schemeClr val="bg2">
                    <a:lumMod val="75000"/>
                  </a:schemeClr>
                </a:solidFill>
              </a:rPr>
              <a:t>Practical enquiry model Garrison, Anderson &amp; Archer 2001)</a:t>
            </a:r>
          </a:p>
          <a:p>
            <a:endParaRPr lang="en-GB" baseline="0" dirty="0"/>
          </a:p>
          <a:p>
            <a:r>
              <a:rPr lang="en-GB" baseline="0" dirty="0"/>
              <a:t>Training needs to be given</a:t>
            </a:r>
          </a:p>
          <a:p>
            <a:r>
              <a:rPr lang="en-GB" baseline="0" dirty="0"/>
              <a:t>Expectations need to be set more clearly to students AND staff</a:t>
            </a:r>
          </a:p>
          <a:p>
            <a:r>
              <a:rPr lang="en-GB" baseline="0" dirty="0"/>
              <a:t>Online interactions need to be clearly structured (if not by individual academics then by module convenors)</a:t>
            </a:r>
          </a:p>
          <a:p>
            <a:r>
              <a:rPr lang="en-GB" baseline="0" dirty="0"/>
              <a:t>Training will change significantly due to situation; this cohort did not use the software in advance, while every other from now on will have done so</a:t>
            </a:r>
            <a:endParaRPr lang="en-GB" dirty="0"/>
          </a:p>
        </p:txBody>
      </p:sp>
      <p:sp>
        <p:nvSpPr>
          <p:cNvPr id="4" name="Header Placeholder 3"/>
          <p:cNvSpPr>
            <a:spLocks noGrp="1"/>
          </p:cNvSpPr>
          <p:nvPr>
            <p:ph type="hdr" sz="quarter" idx="10"/>
          </p:nvPr>
        </p:nvSpPr>
        <p:spPr/>
        <p:txBody>
          <a:bodyPr/>
          <a:lstStyle/>
          <a:p>
            <a:r>
              <a:rPr lang="en-GB"/>
              <a:t>The University of Nottingham</a:t>
            </a:r>
          </a:p>
        </p:txBody>
      </p:sp>
      <p:sp>
        <p:nvSpPr>
          <p:cNvPr id="5" name="Date Placeholder 4"/>
          <p:cNvSpPr>
            <a:spLocks noGrp="1"/>
          </p:cNvSpPr>
          <p:nvPr>
            <p:ph type="dt" idx="11"/>
          </p:nvPr>
        </p:nvSpPr>
        <p:spPr/>
        <p:txBody>
          <a:bodyPr/>
          <a:lstStyle/>
          <a:p>
            <a:fld id="{89084AD9-1202-424F-8F1E-1DE5EBE3F39C}" type="datetime1">
              <a:rPr lang="en-GB" smtClean="0"/>
              <a:t>24/06/2021</a:t>
            </a:fld>
            <a:endParaRPr lang="en-GB"/>
          </a:p>
        </p:txBody>
      </p:sp>
      <p:sp>
        <p:nvSpPr>
          <p:cNvPr id="6" name="Footer Placeholder 5"/>
          <p:cNvSpPr>
            <a:spLocks noGrp="1"/>
          </p:cNvSpPr>
          <p:nvPr>
            <p:ph type="ftr" sz="quarter" idx="12"/>
          </p:nvPr>
        </p:nvSpPr>
        <p:spPr/>
        <p:txBody>
          <a:bodyPr/>
          <a:lstStyle/>
          <a:p>
            <a:r>
              <a:rPr lang="en-GB"/>
              <a:t>Your Department Name etc</a:t>
            </a:r>
          </a:p>
        </p:txBody>
      </p:sp>
      <p:sp>
        <p:nvSpPr>
          <p:cNvPr id="7" name="Slide Number Placeholder 6"/>
          <p:cNvSpPr>
            <a:spLocks noGrp="1"/>
          </p:cNvSpPr>
          <p:nvPr>
            <p:ph type="sldNum" sz="quarter" idx="13"/>
          </p:nvPr>
        </p:nvSpPr>
        <p:spPr/>
        <p:txBody>
          <a:bodyPr/>
          <a:lstStyle/>
          <a:p>
            <a:fld id="{754AF5A3-63BC-4A87-859D-8ED86BB4B4B5}" type="slidenum">
              <a:rPr lang="en-GB" smtClean="0"/>
              <a:t>13</a:t>
            </a:fld>
            <a:endParaRPr lang="en-GB"/>
          </a:p>
        </p:txBody>
      </p:sp>
    </p:spTree>
    <p:extLst>
      <p:ext uri="{BB962C8B-B14F-4D97-AF65-F5344CB8AC3E}">
        <p14:creationId xmlns:p14="http://schemas.microsoft.com/office/powerpoint/2010/main" val="17802492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24/06/2021</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14</a:t>
            </a:fld>
            <a:endParaRPr lang="en-GB"/>
          </a:p>
        </p:txBody>
      </p:sp>
    </p:spTree>
    <p:extLst>
      <p:ext uri="{BB962C8B-B14F-4D97-AF65-F5344CB8AC3E}">
        <p14:creationId xmlns:p14="http://schemas.microsoft.com/office/powerpoint/2010/main" val="1293199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Short term: COVID teaching in 2020</a:t>
            </a:r>
          </a:p>
          <a:p>
            <a:r>
              <a:rPr lang="en-GB" dirty="0"/>
              <a:t>Provide </a:t>
            </a:r>
          </a:p>
          <a:p>
            <a:endParaRPr lang="en-GB" dirty="0"/>
          </a:p>
          <a:p>
            <a:r>
              <a:rPr lang="en-GB" dirty="0"/>
              <a:t>Long term:</a:t>
            </a:r>
          </a:p>
          <a:p>
            <a:endParaRPr lang="en-GB" dirty="0"/>
          </a:p>
          <a:p>
            <a:r>
              <a:rPr lang="en-GB" dirty="0"/>
              <a:t>How to we move the motivation away from the assessment (more assessment for learning than of learning)? create a more constructivist environment where the learning becomes for relevant to a real world problem that is explicitly assessed in the report? </a:t>
            </a:r>
            <a:r>
              <a:rPr lang="en-GB" dirty="0" err="1"/>
              <a:t>Eg</a:t>
            </a:r>
            <a:r>
              <a:rPr lang="en-GB" dirty="0"/>
              <a:t> use the outcome of the experiments to validate a HYSYS simulation, or to produce a data driven model,  or to design a unit operation – this then also links to year 4 where they do a redesign of a whole process based on some extended individual research </a:t>
            </a:r>
          </a:p>
          <a:p>
            <a:endParaRPr lang="en-GB" dirty="0"/>
          </a:p>
          <a:p>
            <a:r>
              <a:rPr lang="en-GB" dirty="0">
                <a:hlinkClick r:id="rId3"/>
              </a:rPr>
              <a:t>https://www.sciencedirect.com/science/article/pii/S174977281930065X#fig0005</a:t>
            </a:r>
            <a:endParaRPr lang="en-GB" dirty="0"/>
          </a:p>
          <a:p>
            <a:endParaRPr lang="en-GB" dirty="0"/>
          </a:p>
          <a:p>
            <a:endParaRPr lang="en-GB"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24/06/2021</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15</a:t>
            </a:fld>
            <a:endParaRPr lang="en-GB"/>
          </a:p>
        </p:txBody>
      </p:sp>
    </p:spTree>
    <p:extLst>
      <p:ext uri="{BB962C8B-B14F-4D97-AF65-F5344CB8AC3E}">
        <p14:creationId xmlns:p14="http://schemas.microsoft.com/office/powerpoint/2010/main" val="10820573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Header Placeholder 3"/>
          <p:cNvSpPr>
            <a:spLocks noGrp="1"/>
          </p:cNvSpPr>
          <p:nvPr>
            <p:ph type="hdr" sz="quarter" idx="10"/>
          </p:nvPr>
        </p:nvSpPr>
        <p:spPr/>
        <p:txBody>
          <a:bodyPr/>
          <a:lstStyle/>
          <a:p>
            <a:r>
              <a:rPr lang="en-GB"/>
              <a:t>The University of Nottingham</a:t>
            </a:r>
          </a:p>
        </p:txBody>
      </p:sp>
      <p:sp>
        <p:nvSpPr>
          <p:cNvPr id="5" name="Date Placeholder 4"/>
          <p:cNvSpPr>
            <a:spLocks noGrp="1"/>
          </p:cNvSpPr>
          <p:nvPr>
            <p:ph type="dt" idx="11"/>
          </p:nvPr>
        </p:nvSpPr>
        <p:spPr/>
        <p:txBody>
          <a:bodyPr/>
          <a:lstStyle/>
          <a:p>
            <a:fld id="{89084AD9-1202-424F-8F1E-1DE5EBE3F39C}" type="datetime1">
              <a:rPr lang="en-GB" smtClean="0"/>
              <a:t>24/06/2021</a:t>
            </a:fld>
            <a:endParaRPr lang="en-GB"/>
          </a:p>
        </p:txBody>
      </p:sp>
      <p:sp>
        <p:nvSpPr>
          <p:cNvPr id="6" name="Footer Placeholder 5"/>
          <p:cNvSpPr>
            <a:spLocks noGrp="1"/>
          </p:cNvSpPr>
          <p:nvPr>
            <p:ph type="ftr" sz="quarter" idx="12"/>
          </p:nvPr>
        </p:nvSpPr>
        <p:spPr/>
        <p:txBody>
          <a:bodyPr/>
          <a:lstStyle/>
          <a:p>
            <a:r>
              <a:rPr lang="en-GB"/>
              <a:t>Your Department Name etc</a:t>
            </a:r>
          </a:p>
        </p:txBody>
      </p:sp>
      <p:sp>
        <p:nvSpPr>
          <p:cNvPr id="7" name="Slide Number Placeholder 6"/>
          <p:cNvSpPr>
            <a:spLocks noGrp="1"/>
          </p:cNvSpPr>
          <p:nvPr>
            <p:ph type="sldNum" sz="quarter" idx="13"/>
          </p:nvPr>
        </p:nvSpPr>
        <p:spPr/>
        <p:txBody>
          <a:bodyPr/>
          <a:lstStyle/>
          <a:p>
            <a:fld id="{754AF5A3-63BC-4A87-859D-8ED86BB4B4B5}" type="slidenum">
              <a:rPr lang="en-GB" smtClean="0"/>
              <a:t>16</a:t>
            </a:fld>
            <a:endParaRPr lang="en-GB"/>
          </a:p>
        </p:txBody>
      </p:sp>
    </p:spTree>
    <p:extLst>
      <p:ext uri="{BB962C8B-B14F-4D97-AF65-F5344CB8AC3E}">
        <p14:creationId xmlns:p14="http://schemas.microsoft.com/office/powerpoint/2010/main" val="13665603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Could split</a:t>
            </a:r>
            <a:r>
              <a:rPr lang="en-GB" baseline="0" dirty="0"/>
              <a:t> in two slides and add best quotes</a:t>
            </a:r>
            <a:endParaRPr lang="en-GB" dirty="0"/>
          </a:p>
        </p:txBody>
      </p:sp>
      <p:sp>
        <p:nvSpPr>
          <p:cNvPr id="4" name="Header Placeholder 3"/>
          <p:cNvSpPr>
            <a:spLocks noGrp="1"/>
          </p:cNvSpPr>
          <p:nvPr>
            <p:ph type="hdr" sz="quarter" idx="10"/>
          </p:nvPr>
        </p:nvSpPr>
        <p:spPr/>
        <p:txBody>
          <a:bodyPr/>
          <a:lstStyle/>
          <a:p>
            <a:r>
              <a:rPr lang="en-GB"/>
              <a:t>The University of Nottingham</a:t>
            </a:r>
          </a:p>
        </p:txBody>
      </p:sp>
      <p:sp>
        <p:nvSpPr>
          <p:cNvPr id="5" name="Date Placeholder 4"/>
          <p:cNvSpPr>
            <a:spLocks noGrp="1"/>
          </p:cNvSpPr>
          <p:nvPr>
            <p:ph type="dt" idx="11"/>
          </p:nvPr>
        </p:nvSpPr>
        <p:spPr/>
        <p:txBody>
          <a:bodyPr/>
          <a:lstStyle/>
          <a:p>
            <a:fld id="{89084AD9-1202-424F-8F1E-1DE5EBE3F39C}" type="datetime1">
              <a:rPr lang="en-GB" smtClean="0"/>
              <a:t>24/06/2021</a:t>
            </a:fld>
            <a:endParaRPr lang="en-GB"/>
          </a:p>
        </p:txBody>
      </p:sp>
      <p:sp>
        <p:nvSpPr>
          <p:cNvPr id="6" name="Footer Placeholder 5"/>
          <p:cNvSpPr>
            <a:spLocks noGrp="1"/>
          </p:cNvSpPr>
          <p:nvPr>
            <p:ph type="ftr" sz="quarter" idx="12"/>
          </p:nvPr>
        </p:nvSpPr>
        <p:spPr/>
        <p:txBody>
          <a:bodyPr/>
          <a:lstStyle/>
          <a:p>
            <a:r>
              <a:rPr lang="en-GB"/>
              <a:t>Your Department Name etc</a:t>
            </a:r>
          </a:p>
        </p:txBody>
      </p:sp>
      <p:sp>
        <p:nvSpPr>
          <p:cNvPr id="7" name="Slide Number Placeholder 6"/>
          <p:cNvSpPr>
            <a:spLocks noGrp="1"/>
          </p:cNvSpPr>
          <p:nvPr>
            <p:ph type="sldNum" sz="quarter" idx="13"/>
          </p:nvPr>
        </p:nvSpPr>
        <p:spPr/>
        <p:txBody>
          <a:bodyPr/>
          <a:lstStyle/>
          <a:p>
            <a:fld id="{754AF5A3-63BC-4A87-859D-8ED86BB4B4B5}" type="slidenum">
              <a:rPr lang="en-GB" smtClean="0"/>
              <a:t>17</a:t>
            </a:fld>
            <a:endParaRPr lang="en-GB"/>
          </a:p>
        </p:txBody>
      </p:sp>
    </p:spTree>
    <p:extLst>
      <p:ext uri="{BB962C8B-B14F-4D97-AF65-F5344CB8AC3E}">
        <p14:creationId xmlns:p14="http://schemas.microsoft.com/office/powerpoint/2010/main" val="309145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hyperlink" Target="http://www.nottingham.ac.uk/imagebank" TargetMode="Externa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hyperlink" Target="http://www.nottingham.ac.uk/imagebank" TargetMode="Externa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 Earth">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pic>
        <p:nvPicPr>
          <p:cNvPr id="11" name="Picture 10">
            <a:extLst>
              <a:ext uri="{FF2B5EF4-FFF2-40B4-BE49-F238E27FC236}">
                <a16:creationId xmlns:a16="http://schemas.microsoft.com/office/drawing/2014/main" id="{78857659-1700-314E-B00F-79040D7445A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
        <p:nvSpPr>
          <p:cNvPr id="7" name="Subtitle 2">
            <a:extLst>
              <a:ext uri="{FF2B5EF4-FFF2-40B4-BE49-F238E27FC236}">
                <a16:creationId xmlns:a16="http://schemas.microsoft.com/office/drawing/2014/main" id="{A158B21E-1070-014B-B9DF-CC6AE4E330F3}"/>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
        <p:nvSpPr>
          <p:cNvPr id="4" name="Text Placeholder 3">
            <a:extLst>
              <a:ext uri="{FF2B5EF4-FFF2-40B4-BE49-F238E27FC236}">
                <a16:creationId xmlns:a16="http://schemas.microsoft.com/office/drawing/2014/main" id="{0882309C-2C73-D748-AA1B-AB05B98A64B0}"/>
              </a:ext>
            </a:extLst>
          </p:cNvPr>
          <p:cNvSpPr>
            <a:spLocks noGrp="1"/>
          </p:cNvSpPr>
          <p:nvPr>
            <p:ph type="body" sz="quarter" idx="12" hasCustomPrompt="1"/>
          </p:nvPr>
        </p:nvSpPr>
        <p:spPr>
          <a:xfrm>
            <a:off x="8848725" y="4194626"/>
            <a:ext cx="3343275" cy="1535613"/>
          </a:xfrm>
          <a:prstGeom prst="rect">
            <a:avLst/>
          </a:prstGeom>
          <a:solidFill>
            <a:schemeClr val="bg1"/>
          </a:solidFill>
        </p:spPr>
        <p:txBody>
          <a:bodyPr anchor="ctr"/>
          <a:lstStyle>
            <a:lvl1pPr marL="0" indent="0" algn="ctr">
              <a:buNone/>
              <a:defRPr sz="1800">
                <a:solidFill>
                  <a:schemeClr val="accent5"/>
                </a:solidFill>
              </a:defRPr>
            </a:lvl1pPr>
          </a:lstStyle>
          <a:p>
            <a:pPr lvl="0"/>
            <a:r>
              <a:rPr lang="en-GB" dirty="0"/>
              <a:t> </a:t>
            </a:r>
            <a:endParaRPr lang="en-US" dirty="0"/>
          </a:p>
        </p:txBody>
      </p:sp>
    </p:spTree>
    <p:extLst>
      <p:ext uri="{BB962C8B-B14F-4D97-AF65-F5344CB8AC3E}">
        <p14:creationId xmlns:p14="http://schemas.microsoft.com/office/powerpoint/2010/main" val="1449716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 Campu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AE23AA1-5E84-1542-85FA-0AD28CCBD63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
        <p:nvSpPr>
          <p:cNvPr id="6" name="Title 1">
            <a:extLst>
              <a:ext uri="{FF2B5EF4-FFF2-40B4-BE49-F238E27FC236}">
                <a16:creationId xmlns:a16="http://schemas.microsoft.com/office/drawing/2014/main" id="{B3B6D91D-08CC-8B40-9A20-FA411810223C}"/>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sp>
        <p:nvSpPr>
          <p:cNvPr id="8" name="Subtitle 2">
            <a:extLst>
              <a:ext uri="{FF2B5EF4-FFF2-40B4-BE49-F238E27FC236}">
                <a16:creationId xmlns:a16="http://schemas.microsoft.com/office/drawing/2014/main" id="{61D62B56-9FE8-D94E-A6EA-EC6A8F16943B}"/>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Tree>
    <p:extLst>
      <p:ext uri="{BB962C8B-B14F-4D97-AF65-F5344CB8AC3E}">
        <p14:creationId xmlns:p14="http://schemas.microsoft.com/office/powerpoint/2010/main" val="1668866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Slide – Peopl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descr="A close up of a logo&#10;&#10;Description automatically generated">
            <a:extLst>
              <a:ext uri="{FF2B5EF4-FFF2-40B4-BE49-F238E27FC236}">
                <a16:creationId xmlns:a16="http://schemas.microsoft.com/office/drawing/2014/main" id="{6385F48C-130A-074B-BAE4-5071492DF33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2774767" cy="1030941"/>
          </a:xfrm>
          <a:prstGeom prst="rect">
            <a:avLst/>
          </a:prstGeom>
        </p:spPr>
      </p:pic>
      <p:sp>
        <p:nvSpPr>
          <p:cNvPr id="7" name="Title 1">
            <a:extLst>
              <a:ext uri="{FF2B5EF4-FFF2-40B4-BE49-F238E27FC236}">
                <a16:creationId xmlns:a16="http://schemas.microsoft.com/office/drawing/2014/main" id="{EE0A4753-72CA-6241-85A5-FA5F9E40DCA1}"/>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sp>
        <p:nvSpPr>
          <p:cNvPr id="8" name="Subtitle 2">
            <a:extLst>
              <a:ext uri="{FF2B5EF4-FFF2-40B4-BE49-F238E27FC236}">
                <a16:creationId xmlns:a16="http://schemas.microsoft.com/office/drawing/2014/main" id="{14EC60C8-55FD-084A-BE95-B2E766446720}"/>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Tree>
    <p:extLst>
      <p:ext uri="{BB962C8B-B14F-4D97-AF65-F5344CB8AC3E}">
        <p14:creationId xmlns:p14="http://schemas.microsoft.com/office/powerpoint/2010/main" val="4149837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Slide – Science &amp; Technolog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BA9BED-34B5-9D4D-A988-760726B7CEE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
        <p:nvSpPr>
          <p:cNvPr id="8" name="Title 1">
            <a:extLst>
              <a:ext uri="{FF2B5EF4-FFF2-40B4-BE49-F238E27FC236}">
                <a16:creationId xmlns:a16="http://schemas.microsoft.com/office/drawing/2014/main" id="{EBD7A035-88C0-B640-91D8-3B73C2244888}"/>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sp>
        <p:nvSpPr>
          <p:cNvPr id="11" name="Subtitle 2">
            <a:extLst>
              <a:ext uri="{FF2B5EF4-FFF2-40B4-BE49-F238E27FC236}">
                <a16:creationId xmlns:a16="http://schemas.microsoft.com/office/drawing/2014/main" id="{94D1AC89-727B-C049-9CD3-8F38C0F22C9E}"/>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
        <p:nvSpPr>
          <p:cNvPr id="7" name="Text Placeholder 3">
            <a:extLst>
              <a:ext uri="{FF2B5EF4-FFF2-40B4-BE49-F238E27FC236}">
                <a16:creationId xmlns:a16="http://schemas.microsoft.com/office/drawing/2014/main" id="{F89BE0EF-B1BD-4F49-A571-A9C3B39F741A}"/>
              </a:ext>
            </a:extLst>
          </p:cNvPr>
          <p:cNvSpPr>
            <a:spLocks noGrp="1"/>
          </p:cNvSpPr>
          <p:nvPr>
            <p:ph type="body" sz="quarter" idx="12" hasCustomPrompt="1"/>
          </p:nvPr>
        </p:nvSpPr>
        <p:spPr>
          <a:xfrm>
            <a:off x="8848725" y="4194626"/>
            <a:ext cx="3343275" cy="1535613"/>
          </a:xfrm>
          <a:prstGeom prst="rect">
            <a:avLst/>
          </a:prstGeom>
          <a:solidFill>
            <a:schemeClr val="bg1"/>
          </a:solidFill>
        </p:spPr>
        <p:txBody>
          <a:bodyPr anchor="ctr"/>
          <a:lstStyle>
            <a:lvl1pPr marL="0" indent="0" algn="ctr">
              <a:buNone/>
              <a:defRPr sz="1800">
                <a:solidFill>
                  <a:schemeClr val="accent5"/>
                </a:solidFill>
              </a:defRPr>
            </a:lvl1pPr>
          </a:lstStyle>
          <a:p>
            <a:pPr lvl="0"/>
            <a:r>
              <a:rPr lang="en-GB" dirty="0"/>
              <a:t> </a:t>
            </a:r>
            <a:endParaRPr lang="en-US" dirty="0"/>
          </a:p>
        </p:txBody>
      </p:sp>
    </p:spTree>
    <p:extLst>
      <p:ext uri="{BB962C8B-B14F-4D97-AF65-F5344CB8AC3E}">
        <p14:creationId xmlns:p14="http://schemas.microsoft.com/office/powerpoint/2010/main" val="42594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Slide Option 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dirty="0"/>
              <a:t>Divider slide title – Arial Bold 36pt</a:t>
            </a:r>
            <a:endParaRPr lang="en-GB" dirty="0"/>
          </a:p>
        </p:txBody>
      </p:sp>
      <p:sp>
        <p:nvSpPr>
          <p:cNvPr id="3" name="Text Placeholder 2"/>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 Arial 28pt</a:t>
            </a:r>
          </a:p>
        </p:txBody>
      </p:sp>
      <p:pic>
        <p:nvPicPr>
          <p:cNvPr id="7" name="Picture 6">
            <a:extLst>
              <a:ext uri="{FF2B5EF4-FFF2-40B4-BE49-F238E27FC236}">
                <a16:creationId xmlns:a16="http://schemas.microsoft.com/office/drawing/2014/main" id="{6F81B442-D23E-CA47-8B99-3C2A297ACC4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2690673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Slide Option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FA4EB9E-FE0B-FF48-B57B-3DBA656E7C4F}"/>
              </a:ext>
            </a:extLst>
          </p:cNvPr>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dirty="0"/>
              <a:t>Divider slide title – Arial Bold 36pt</a:t>
            </a:r>
            <a:endParaRPr lang="en-GB" dirty="0"/>
          </a:p>
        </p:txBody>
      </p:sp>
      <p:sp>
        <p:nvSpPr>
          <p:cNvPr id="9" name="Text Placeholder 2">
            <a:extLst>
              <a:ext uri="{FF2B5EF4-FFF2-40B4-BE49-F238E27FC236}">
                <a16:creationId xmlns:a16="http://schemas.microsoft.com/office/drawing/2014/main" id="{38DE1B96-986D-4446-800F-54A0D95D2FB2}"/>
              </a:ext>
            </a:extLst>
          </p:cNvPr>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 Arial 28pt</a:t>
            </a:r>
          </a:p>
        </p:txBody>
      </p:sp>
      <p:pic>
        <p:nvPicPr>
          <p:cNvPr id="5" name="Picture 4">
            <a:extLst>
              <a:ext uri="{FF2B5EF4-FFF2-40B4-BE49-F238E27FC236}">
                <a16:creationId xmlns:a16="http://schemas.microsoft.com/office/drawing/2014/main" id="{A418598A-E89A-584D-B315-0C3A8BB5DD6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1975024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Slide Option 3">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A61C9F9-E7A2-6342-870C-D685719F3517}"/>
              </a:ext>
            </a:extLst>
          </p:cNvPr>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dirty="0"/>
              <a:t>Divider slide title – Arial Bold 36pt</a:t>
            </a:r>
            <a:endParaRPr lang="en-GB" dirty="0"/>
          </a:p>
        </p:txBody>
      </p:sp>
      <p:sp>
        <p:nvSpPr>
          <p:cNvPr id="8" name="Text Placeholder 2">
            <a:extLst>
              <a:ext uri="{FF2B5EF4-FFF2-40B4-BE49-F238E27FC236}">
                <a16:creationId xmlns:a16="http://schemas.microsoft.com/office/drawing/2014/main" id="{928BB5A8-2728-CF4C-9063-6BE6445BAAFC}"/>
              </a:ext>
            </a:extLst>
          </p:cNvPr>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 Arial 28pt</a:t>
            </a:r>
          </a:p>
        </p:txBody>
      </p:sp>
      <p:pic>
        <p:nvPicPr>
          <p:cNvPr id="5" name="Picture 4">
            <a:extLst>
              <a:ext uri="{FF2B5EF4-FFF2-40B4-BE49-F238E27FC236}">
                <a16:creationId xmlns:a16="http://schemas.microsoft.com/office/drawing/2014/main" id="{054B13D2-2048-3D42-80F2-F73F240352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3889093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ubtitle Slid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3"/>
              </a:buClr>
              <a:defRPr lang="en-GB" sz="2800" smtClean="0">
                <a:solidFill>
                  <a:schemeClr val="tx2"/>
                </a:solidFill>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dirty="0"/>
              <a:t>Body text – Arial 28pt</a:t>
            </a:r>
          </a:p>
          <a:p>
            <a:pPr lvl="1"/>
            <a:r>
              <a:rPr lang="en-US" dirty="0"/>
              <a:t>Second text – Arial 28pt</a:t>
            </a:r>
          </a:p>
          <a:p>
            <a:pPr lvl="2"/>
            <a:r>
              <a:rPr lang="en-US" dirty="0"/>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sp>
        <p:nvSpPr>
          <p:cNvPr id="15" name="Date Placeholder 2">
            <a:extLst>
              <a:ext uri="{FF2B5EF4-FFF2-40B4-BE49-F238E27FC236}">
                <a16:creationId xmlns:a16="http://schemas.microsoft.com/office/drawing/2014/main" id="{EC0D016C-1275-924C-98DB-B9930CE6E259}"/>
              </a:ext>
            </a:extLst>
          </p:cNvPr>
          <p:cNvSpPr>
            <a:spLocks noGrp="1"/>
          </p:cNvSpPr>
          <p:nvPr>
            <p:ph type="dt" sz="half" idx="10"/>
          </p:nvPr>
        </p:nvSpPr>
        <p:spPr>
          <a:xfrm>
            <a:off x="479375" y="6356350"/>
            <a:ext cx="1613716" cy="365125"/>
          </a:xfrm>
          <a:prstGeom prst="rect">
            <a:avLst/>
          </a:prstGeom>
        </p:spPr>
        <p:txBody>
          <a:bodyPr/>
          <a:lstStyle/>
          <a:p>
            <a:endParaRPr lang="en-GB" dirty="0"/>
          </a:p>
        </p:txBody>
      </p:sp>
      <p:sp>
        <p:nvSpPr>
          <p:cNvPr id="16" name="Footer Placeholder 3">
            <a:extLst>
              <a:ext uri="{FF2B5EF4-FFF2-40B4-BE49-F238E27FC236}">
                <a16:creationId xmlns:a16="http://schemas.microsoft.com/office/drawing/2014/main" id="{AEDAE64E-B17E-C94F-B25E-49BD42EBBEFE}"/>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endParaRPr lang="en-GB" dirty="0"/>
          </a:p>
        </p:txBody>
      </p:sp>
      <p:sp>
        <p:nvSpPr>
          <p:cNvPr id="17" name="Text Placeholder 6">
            <a:extLst>
              <a:ext uri="{FF2B5EF4-FFF2-40B4-BE49-F238E27FC236}">
                <a16:creationId xmlns:a16="http://schemas.microsoft.com/office/drawing/2014/main" id="{6849A843-67F9-4A42-88AB-E569AB1B469C}"/>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Tree>
    <p:extLst>
      <p:ext uri="{BB962C8B-B14F-4D97-AF65-F5344CB8AC3E}">
        <p14:creationId xmlns:p14="http://schemas.microsoft.com/office/powerpoint/2010/main" val="413747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6" y="1484533"/>
            <a:ext cx="11257699" cy="4395568"/>
          </a:xfrm>
          <a:prstGeom prst="rect">
            <a:avLst/>
          </a:prstGeom>
        </p:spPr>
        <p:txBody>
          <a:bodyPr/>
          <a:lstStyle>
            <a:lvl1pPr>
              <a:buClr>
                <a:schemeClr val="accent3"/>
              </a:buClr>
              <a:defRPr lang="en-GB" sz="2800" smtClean="0">
                <a:solidFill>
                  <a:schemeClr val="tx2"/>
                </a:solidFill>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dirty="0"/>
              <a:t>Body text – Arial 28pt</a:t>
            </a:r>
          </a:p>
          <a:p>
            <a:pPr lvl="1"/>
            <a:r>
              <a:rPr lang="en-US" dirty="0"/>
              <a:t>Second text – Arial 28pt</a:t>
            </a:r>
          </a:p>
          <a:p>
            <a:pPr lvl="2"/>
            <a:r>
              <a:rPr lang="en-US" dirty="0"/>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
        <p:nvSpPr>
          <p:cNvPr id="20" name="Date Placeholder 2">
            <a:extLst>
              <a:ext uri="{FF2B5EF4-FFF2-40B4-BE49-F238E27FC236}">
                <a16:creationId xmlns:a16="http://schemas.microsoft.com/office/drawing/2014/main" id="{B2A1E1DF-F3DC-FF43-B4BE-16D7BEF30B72}"/>
              </a:ext>
            </a:extLst>
          </p:cNvPr>
          <p:cNvSpPr>
            <a:spLocks noGrp="1"/>
          </p:cNvSpPr>
          <p:nvPr>
            <p:ph type="dt" sz="half" idx="10"/>
          </p:nvPr>
        </p:nvSpPr>
        <p:spPr>
          <a:xfrm>
            <a:off x="479375" y="6356350"/>
            <a:ext cx="1613716" cy="365125"/>
          </a:xfrm>
          <a:prstGeom prst="rect">
            <a:avLst/>
          </a:prstGeom>
        </p:spPr>
        <p:txBody>
          <a:bodyPr/>
          <a:lstStyle/>
          <a:p>
            <a:endParaRPr lang="en-GB" dirty="0"/>
          </a:p>
        </p:txBody>
      </p:sp>
      <p:sp>
        <p:nvSpPr>
          <p:cNvPr id="21" name="Footer Placeholder 3">
            <a:extLst>
              <a:ext uri="{FF2B5EF4-FFF2-40B4-BE49-F238E27FC236}">
                <a16:creationId xmlns:a16="http://schemas.microsoft.com/office/drawing/2014/main" id="{0AA0A411-DB94-FC40-85F3-F17777FB4588}"/>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endParaRPr lang="en-GB" dirty="0"/>
          </a:p>
        </p:txBody>
      </p:sp>
      <p:sp>
        <p:nvSpPr>
          <p:cNvPr id="22" name="Text Placeholder 6">
            <a:extLst>
              <a:ext uri="{FF2B5EF4-FFF2-40B4-BE49-F238E27FC236}">
                <a16:creationId xmlns:a16="http://schemas.microsoft.com/office/drawing/2014/main" id="{6F3C1752-919C-2C4A-85B7-2982AD8BE64B}"/>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Tree>
    <p:extLst>
      <p:ext uri="{BB962C8B-B14F-4D97-AF65-F5344CB8AC3E}">
        <p14:creationId xmlns:p14="http://schemas.microsoft.com/office/powerpoint/2010/main" val="3465103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Title Slid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
        <p:nvSpPr>
          <p:cNvPr id="11" name="Date Placeholder 2">
            <a:extLst>
              <a:ext uri="{FF2B5EF4-FFF2-40B4-BE49-F238E27FC236}">
                <a16:creationId xmlns:a16="http://schemas.microsoft.com/office/drawing/2014/main" id="{27851B81-1328-7543-96B8-61F01F01B73D}"/>
              </a:ext>
            </a:extLst>
          </p:cNvPr>
          <p:cNvSpPr>
            <a:spLocks noGrp="1"/>
          </p:cNvSpPr>
          <p:nvPr>
            <p:ph type="dt" sz="half" idx="10"/>
          </p:nvPr>
        </p:nvSpPr>
        <p:spPr>
          <a:xfrm>
            <a:off x="479375" y="6356350"/>
            <a:ext cx="1613716" cy="365125"/>
          </a:xfrm>
          <a:prstGeom prst="rect">
            <a:avLst/>
          </a:prstGeom>
        </p:spPr>
        <p:txBody>
          <a:bodyPr/>
          <a:lstStyle/>
          <a:p>
            <a:endParaRPr lang="en-GB" dirty="0"/>
          </a:p>
        </p:txBody>
      </p:sp>
      <p:sp>
        <p:nvSpPr>
          <p:cNvPr id="12" name="Footer Placeholder 3">
            <a:extLst>
              <a:ext uri="{FF2B5EF4-FFF2-40B4-BE49-F238E27FC236}">
                <a16:creationId xmlns:a16="http://schemas.microsoft.com/office/drawing/2014/main" id="{E7AF8C98-EFFB-8444-A615-B4920C89686E}"/>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endParaRPr lang="en-GB" dirty="0"/>
          </a:p>
        </p:txBody>
      </p:sp>
      <p:sp>
        <p:nvSpPr>
          <p:cNvPr id="13" name="Text Placeholder 6">
            <a:extLst>
              <a:ext uri="{FF2B5EF4-FFF2-40B4-BE49-F238E27FC236}">
                <a16:creationId xmlns:a16="http://schemas.microsoft.com/office/drawing/2014/main" id="{D05096E2-BE7E-2745-BEDA-2FE7CA4B2C92}"/>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Tree>
    <p:extLst>
      <p:ext uri="{BB962C8B-B14F-4D97-AF65-F5344CB8AC3E}">
        <p14:creationId xmlns:p14="http://schemas.microsoft.com/office/powerpoint/2010/main" val="2357829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Content Slide">
    <p:spTree>
      <p:nvGrpSpPr>
        <p:cNvPr id="1" name=""/>
        <p:cNvGrpSpPr/>
        <p:nvPr/>
      </p:nvGrpSpPr>
      <p:grpSpPr>
        <a:xfrm>
          <a:off x="0" y="0"/>
          <a:ext cx="0" cy="0"/>
          <a:chOff x="0" y="0"/>
          <a:chExt cx="0" cy="0"/>
        </a:xfrm>
      </p:grpSpPr>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2"/>
                </a:solidFill>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dirty="0"/>
              <a:t>Body text – Arial 28pt</a:t>
            </a:r>
          </a:p>
          <a:p>
            <a:pPr lvl="1"/>
            <a:r>
              <a:rPr lang="en-US" dirty="0"/>
              <a:t>Second text – Arial 28pt</a:t>
            </a:r>
          </a:p>
          <a:p>
            <a:pPr lvl="2"/>
            <a:r>
              <a:rPr lang="en-US" dirty="0"/>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sp>
        <p:nvSpPr>
          <p:cNvPr id="14" name="Text Placeholder 18">
            <a:extLst>
              <a:ext uri="{FF2B5EF4-FFF2-40B4-BE49-F238E27FC236}">
                <a16:creationId xmlns:a16="http://schemas.microsoft.com/office/drawing/2014/main" id="{2EB8B77C-1456-2F4D-971B-A3B002EBED61}"/>
              </a:ext>
            </a:extLst>
          </p:cNvPr>
          <p:cNvSpPr>
            <a:spLocks noGrp="1"/>
          </p:cNvSpPr>
          <p:nvPr>
            <p:ph type="body" sz="quarter" idx="17" hasCustomPrompt="1"/>
          </p:nvPr>
        </p:nvSpPr>
        <p:spPr>
          <a:xfrm>
            <a:off x="6539555"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sp>
        <p:nvSpPr>
          <p:cNvPr id="17" name="Content Placeholder 6">
            <a:extLst>
              <a:ext uri="{FF2B5EF4-FFF2-40B4-BE49-F238E27FC236}">
                <a16:creationId xmlns:a16="http://schemas.microsoft.com/office/drawing/2014/main" id="{1497BF54-DDDF-9C43-996F-4B56CDE6B03C}"/>
              </a:ext>
            </a:extLst>
          </p:cNvPr>
          <p:cNvSpPr>
            <a:spLocks noGrp="1"/>
          </p:cNvSpPr>
          <p:nvPr>
            <p:ph sz="quarter" idx="18" hasCustomPrompt="1"/>
          </p:nvPr>
        </p:nvSpPr>
        <p:spPr>
          <a:xfrm>
            <a:off x="6539555" y="2133603"/>
            <a:ext cx="5197519" cy="3746498"/>
          </a:xfrm>
          <a:prstGeom prst="rect">
            <a:avLst/>
          </a:prstGeom>
        </p:spPr>
        <p:txBody>
          <a:bodyPr/>
          <a:lstStyle>
            <a:lvl1pPr>
              <a:buClr>
                <a:schemeClr val="accent3"/>
              </a:buClr>
              <a:defRPr lang="en-GB" sz="2800" smtClean="0">
                <a:solidFill>
                  <a:schemeClr val="tx2"/>
                </a:solidFill>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18" name="Slide Number Placeholder 4">
            <a:extLst>
              <a:ext uri="{FF2B5EF4-FFF2-40B4-BE49-F238E27FC236}">
                <a16:creationId xmlns:a16="http://schemas.microsoft.com/office/drawing/2014/main" id="{B5E9271B-0820-354A-93EC-EB864320114A}"/>
              </a:ext>
            </a:extLst>
          </p:cNvPr>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5" name="Date Placeholder 2">
            <a:extLst>
              <a:ext uri="{FF2B5EF4-FFF2-40B4-BE49-F238E27FC236}">
                <a16:creationId xmlns:a16="http://schemas.microsoft.com/office/drawing/2014/main" id="{7729FF4B-AE88-DA4F-A14E-D6CE4E633DA6}"/>
              </a:ext>
            </a:extLst>
          </p:cNvPr>
          <p:cNvSpPr>
            <a:spLocks noGrp="1"/>
          </p:cNvSpPr>
          <p:nvPr>
            <p:ph type="dt" sz="half" idx="10"/>
          </p:nvPr>
        </p:nvSpPr>
        <p:spPr>
          <a:xfrm>
            <a:off x="479375" y="6356350"/>
            <a:ext cx="1613716" cy="365125"/>
          </a:xfrm>
          <a:prstGeom prst="rect">
            <a:avLst/>
          </a:prstGeom>
        </p:spPr>
        <p:txBody>
          <a:bodyPr/>
          <a:lstStyle/>
          <a:p>
            <a:endParaRPr lang="en-GB" dirty="0"/>
          </a:p>
        </p:txBody>
      </p:sp>
      <p:sp>
        <p:nvSpPr>
          <p:cNvPr id="16" name="Footer Placeholder 3">
            <a:extLst>
              <a:ext uri="{FF2B5EF4-FFF2-40B4-BE49-F238E27FC236}">
                <a16:creationId xmlns:a16="http://schemas.microsoft.com/office/drawing/2014/main" id="{C1CD28ED-14F1-B44C-B470-1D224D8D5F78}"/>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endParaRPr lang="en-GB" dirty="0"/>
          </a:p>
        </p:txBody>
      </p:sp>
      <p:sp>
        <p:nvSpPr>
          <p:cNvPr id="19" name="Text Placeholder 6">
            <a:extLst>
              <a:ext uri="{FF2B5EF4-FFF2-40B4-BE49-F238E27FC236}">
                <a16:creationId xmlns:a16="http://schemas.microsoft.com/office/drawing/2014/main" id="{87F950BD-F6BF-E946-BF59-9996741B7042}"/>
              </a:ext>
            </a:extLst>
          </p:cNvPr>
          <p:cNvSpPr>
            <a:spLocks noGrp="1"/>
          </p:cNvSpPr>
          <p:nvPr>
            <p:ph type="body" sz="quarter" idx="19"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Tree>
    <p:extLst>
      <p:ext uri="{BB962C8B-B14F-4D97-AF65-F5344CB8AC3E}">
        <p14:creationId xmlns:p14="http://schemas.microsoft.com/office/powerpoint/2010/main" val="41197580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versed Content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B71C68-E69A-D043-938E-2E7E5584D68A}"/>
              </a:ext>
            </a:extLst>
          </p:cNvPr>
          <p:cNvSpPr/>
          <p:nvPr userDrawn="1"/>
        </p:nvSpPr>
        <p:spPr>
          <a:xfrm>
            <a:off x="0" y="1029589"/>
            <a:ext cx="12192000" cy="582841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1"/>
              </a:buClr>
              <a:defRPr lang="en-GB" sz="2800" smtClean="0">
                <a:solidFill>
                  <a:schemeClr val="bg1"/>
                </a:solidFill>
                <a:effectLst/>
              </a:defRPr>
            </a:lvl1pPr>
            <a:lvl2pPr>
              <a:buClr>
                <a:schemeClr val="accent1"/>
              </a:buClr>
              <a:defRPr sz="2800">
                <a:solidFill>
                  <a:schemeClr val="bg1"/>
                </a:solidFill>
              </a:defRPr>
            </a:lvl2pPr>
            <a:lvl3pPr>
              <a:buClr>
                <a:schemeClr val="accent1"/>
              </a:buClr>
              <a:defRPr sz="2800">
                <a:solidFill>
                  <a:schemeClr val="bg1"/>
                </a:solidFill>
              </a:defRPr>
            </a:lvl3pPr>
          </a:lstStyle>
          <a:p>
            <a:pPr lvl="0"/>
            <a:r>
              <a:rPr lang="en-US" dirty="0"/>
              <a:t>Body text – Arial 28pt</a:t>
            </a:r>
          </a:p>
          <a:p>
            <a:pPr lvl="1"/>
            <a:r>
              <a:rPr lang="en-US" dirty="0"/>
              <a:t>Second text – Arial 28pt</a:t>
            </a:r>
          </a:p>
          <a:p>
            <a:pPr lvl="2"/>
            <a:r>
              <a:rPr lang="en-US" dirty="0"/>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dirty="0"/>
              <a:t>Subtitle</a:t>
            </a:r>
          </a:p>
        </p:txBody>
      </p:sp>
      <p:sp>
        <p:nvSpPr>
          <p:cNvPr id="14" name="Date Placeholder 2">
            <a:extLst>
              <a:ext uri="{FF2B5EF4-FFF2-40B4-BE49-F238E27FC236}">
                <a16:creationId xmlns:a16="http://schemas.microsoft.com/office/drawing/2014/main" id="{43D5D473-8F2B-CC49-956D-E22C182015FD}"/>
              </a:ext>
            </a:extLst>
          </p:cNvPr>
          <p:cNvSpPr>
            <a:spLocks noGrp="1"/>
          </p:cNvSpPr>
          <p:nvPr>
            <p:ph type="dt" sz="half" idx="10"/>
          </p:nvPr>
        </p:nvSpPr>
        <p:spPr>
          <a:xfrm>
            <a:off x="479375" y="6356350"/>
            <a:ext cx="1613716" cy="365125"/>
          </a:xfrm>
          <a:prstGeom prst="rect">
            <a:avLst/>
          </a:prstGeom>
        </p:spPr>
        <p:txBody>
          <a:bodyPr/>
          <a:lstStyle>
            <a:lvl1pPr>
              <a:defRPr>
                <a:solidFill>
                  <a:schemeClr val="bg1"/>
                </a:solidFill>
              </a:defRPr>
            </a:lvl1pPr>
          </a:lstStyle>
          <a:p>
            <a:endParaRPr lang="en-GB" dirty="0"/>
          </a:p>
        </p:txBody>
      </p:sp>
      <p:sp>
        <p:nvSpPr>
          <p:cNvPr id="15" name="Footer Placeholder 3">
            <a:extLst>
              <a:ext uri="{FF2B5EF4-FFF2-40B4-BE49-F238E27FC236}">
                <a16:creationId xmlns:a16="http://schemas.microsoft.com/office/drawing/2014/main" id="{C55CF14C-1036-8240-A4D6-88C76B53C8B7}"/>
              </a:ext>
            </a:extLst>
          </p:cNvPr>
          <p:cNvSpPr>
            <a:spLocks noGrp="1"/>
          </p:cNvSpPr>
          <p:nvPr>
            <p:ph type="ftr" sz="quarter" idx="11"/>
          </p:nvPr>
        </p:nvSpPr>
        <p:spPr>
          <a:xfrm>
            <a:off x="2344804" y="6356350"/>
            <a:ext cx="3469252" cy="365125"/>
          </a:xfrm>
        </p:spPr>
        <p:txBody>
          <a:bodyPr/>
          <a:lstStyle>
            <a:lvl1pPr algn="l">
              <a:defRPr>
                <a:solidFill>
                  <a:schemeClr val="bg1"/>
                </a:solidFill>
              </a:defRPr>
            </a:lvl1pPr>
          </a:lstStyle>
          <a:p>
            <a:r>
              <a:rPr lang="en-GB"/>
              <a:t>Name, Department</a:t>
            </a:r>
            <a:endParaRPr lang="en-GB" dirty="0"/>
          </a:p>
        </p:txBody>
      </p:sp>
      <p:sp>
        <p:nvSpPr>
          <p:cNvPr id="16" name="Text Placeholder 6">
            <a:extLst>
              <a:ext uri="{FF2B5EF4-FFF2-40B4-BE49-F238E27FC236}">
                <a16:creationId xmlns:a16="http://schemas.microsoft.com/office/drawing/2014/main" id="{8B57574F-AFAA-7C43-8707-E5A503FC4EF4}"/>
              </a:ext>
            </a:extLst>
          </p:cNvPr>
          <p:cNvSpPr>
            <a:spLocks noGrp="1"/>
          </p:cNvSpPr>
          <p:nvPr>
            <p:ph type="body" sz="quarter" idx="18" hasCustomPrompt="1"/>
          </p:nvPr>
        </p:nvSpPr>
        <p:spPr>
          <a:xfrm>
            <a:off x="2219451" y="6356350"/>
            <a:ext cx="10800" cy="365125"/>
          </a:xfrm>
          <a:prstGeom prst="rect">
            <a:avLst/>
          </a:prstGeom>
          <a:solidFill>
            <a:schemeClr val="accent1"/>
          </a:solidFill>
          <a:ln>
            <a:noFill/>
          </a:ln>
        </p:spPr>
        <p:txBody>
          <a:bodyPr/>
          <a:lstStyle>
            <a:lvl1pPr marL="0" indent="0">
              <a:buNone/>
              <a:defRPr>
                <a:solidFill>
                  <a:schemeClr val="bg1"/>
                </a:solidFill>
              </a:defRPr>
            </a:lvl1pPr>
          </a:lstStyle>
          <a:p>
            <a:pPr lvl="0"/>
            <a:r>
              <a:rPr lang="en-US" dirty="0"/>
              <a:t> </a:t>
            </a:r>
          </a:p>
        </p:txBody>
      </p:sp>
    </p:spTree>
    <p:extLst>
      <p:ext uri="{BB962C8B-B14F-4D97-AF65-F5344CB8AC3E}">
        <p14:creationId xmlns:p14="http://schemas.microsoft.com/office/powerpoint/2010/main" val="24629267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B71C68-E69A-D043-938E-2E7E5584D68A}"/>
              </a:ext>
            </a:extLst>
          </p:cNvPr>
          <p:cNvSpPr/>
          <p:nvPr userDrawn="1"/>
        </p:nvSpPr>
        <p:spPr>
          <a:xfrm>
            <a:off x="0" y="1029589"/>
            <a:ext cx="12192000" cy="582841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6150624" cy="1944467"/>
          </a:xfrm>
          <a:prstGeom prst="rect">
            <a:avLst/>
          </a:prstGeom>
        </p:spPr>
        <p:txBody>
          <a:bodyPr>
            <a:noAutofit/>
          </a:bodyPr>
          <a:lstStyle>
            <a:lvl1pPr marL="0" indent="0">
              <a:buNone/>
              <a:defRPr sz="4000" b="0">
                <a:solidFill>
                  <a:schemeClr val="bg1"/>
                </a:solidFill>
                <a:latin typeface="Georgia" panose="02040502050405020303" pitchFamily="18" charset="0"/>
              </a:defRPr>
            </a:lvl1pPr>
            <a:lvl2pPr>
              <a:defRPr sz="1400"/>
            </a:lvl2pPr>
            <a:lvl3pPr>
              <a:defRPr sz="1400"/>
            </a:lvl3pPr>
            <a:lvl4pPr>
              <a:defRPr sz="1400"/>
            </a:lvl4pPr>
            <a:lvl5pPr>
              <a:defRPr sz="1400"/>
            </a:lvl5pPr>
          </a:lstStyle>
          <a:p>
            <a:pPr lvl="0"/>
            <a:r>
              <a:rPr lang="en-US" dirty="0"/>
              <a:t>Quote text goes here – Georgia 40pt</a:t>
            </a:r>
          </a:p>
        </p:txBody>
      </p:sp>
      <p:sp>
        <p:nvSpPr>
          <p:cNvPr id="13" name="Date Placeholder 2">
            <a:extLst>
              <a:ext uri="{FF2B5EF4-FFF2-40B4-BE49-F238E27FC236}">
                <a16:creationId xmlns:a16="http://schemas.microsoft.com/office/drawing/2014/main" id="{F0E20FF6-087C-254D-B377-87B46F300B23}"/>
              </a:ext>
            </a:extLst>
          </p:cNvPr>
          <p:cNvSpPr>
            <a:spLocks noGrp="1"/>
          </p:cNvSpPr>
          <p:nvPr>
            <p:ph type="dt" sz="half" idx="10"/>
          </p:nvPr>
        </p:nvSpPr>
        <p:spPr>
          <a:xfrm>
            <a:off x="479375" y="6356350"/>
            <a:ext cx="1613716" cy="365125"/>
          </a:xfrm>
          <a:prstGeom prst="rect">
            <a:avLst/>
          </a:prstGeom>
        </p:spPr>
        <p:txBody>
          <a:bodyPr/>
          <a:lstStyle>
            <a:lvl1pPr>
              <a:defRPr>
                <a:solidFill>
                  <a:schemeClr val="bg1"/>
                </a:solidFill>
              </a:defRPr>
            </a:lvl1pPr>
          </a:lstStyle>
          <a:p>
            <a:endParaRPr lang="en-GB" dirty="0"/>
          </a:p>
        </p:txBody>
      </p:sp>
      <p:sp>
        <p:nvSpPr>
          <p:cNvPr id="14" name="Footer Placeholder 3">
            <a:extLst>
              <a:ext uri="{FF2B5EF4-FFF2-40B4-BE49-F238E27FC236}">
                <a16:creationId xmlns:a16="http://schemas.microsoft.com/office/drawing/2014/main" id="{26250FB6-DFDE-CC4E-BD54-E44B31D1F605}"/>
              </a:ext>
            </a:extLst>
          </p:cNvPr>
          <p:cNvSpPr>
            <a:spLocks noGrp="1"/>
          </p:cNvSpPr>
          <p:nvPr>
            <p:ph type="ftr" sz="quarter" idx="11"/>
          </p:nvPr>
        </p:nvSpPr>
        <p:spPr>
          <a:xfrm>
            <a:off x="2344804" y="6356350"/>
            <a:ext cx="3469252" cy="365125"/>
          </a:xfrm>
        </p:spPr>
        <p:txBody>
          <a:bodyPr/>
          <a:lstStyle>
            <a:lvl1pPr algn="l">
              <a:defRPr>
                <a:solidFill>
                  <a:schemeClr val="bg1"/>
                </a:solidFill>
              </a:defRPr>
            </a:lvl1pPr>
          </a:lstStyle>
          <a:p>
            <a:r>
              <a:rPr lang="en-GB"/>
              <a:t>Name, Department</a:t>
            </a:r>
            <a:endParaRPr lang="en-GB" dirty="0"/>
          </a:p>
        </p:txBody>
      </p:sp>
      <p:sp>
        <p:nvSpPr>
          <p:cNvPr id="15" name="Text Placeholder 6">
            <a:extLst>
              <a:ext uri="{FF2B5EF4-FFF2-40B4-BE49-F238E27FC236}">
                <a16:creationId xmlns:a16="http://schemas.microsoft.com/office/drawing/2014/main" id="{FE546460-2F3C-B743-ACBE-47CE198D335B}"/>
              </a:ext>
            </a:extLst>
          </p:cNvPr>
          <p:cNvSpPr>
            <a:spLocks noGrp="1"/>
          </p:cNvSpPr>
          <p:nvPr>
            <p:ph type="body" sz="quarter" idx="18" hasCustomPrompt="1"/>
          </p:nvPr>
        </p:nvSpPr>
        <p:spPr>
          <a:xfrm>
            <a:off x="2219451" y="6356350"/>
            <a:ext cx="10800" cy="365125"/>
          </a:xfrm>
          <a:prstGeom prst="rect">
            <a:avLst/>
          </a:prstGeom>
          <a:solidFill>
            <a:schemeClr val="accent1"/>
          </a:solidFill>
          <a:ln>
            <a:noFill/>
          </a:ln>
        </p:spPr>
        <p:txBody>
          <a:bodyPr/>
          <a:lstStyle>
            <a:lvl1pPr marL="0" indent="0">
              <a:buNone/>
              <a:defRPr>
                <a:solidFill>
                  <a:schemeClr val="bg1"/>
                </a:solidFill>
              </a:defRPr>
            </a:lvl1pPr>
          </a:lstStyle>
          <a:p>
            <a:pPr lvl="0"/>
            <a:r>
              <a:rPr lang="en-US" dirty="0"/>
              <a:t> </a:t>
            </a:r>
          </a:p>
        </p:txBody>
      </p:sp>
    </p:spTree>
    <p:extLst>
      <p:ext uri="{BB962C8B-B14F-4D97-AF65-F5344CB8AC3E}">
        <p14:creationId xmlns:p14="http://schemas.microsoft.com/office/powerpoint/2010/main" val="11061973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 Block Content Slide">
    <p:spTree>
      <p:nvGrpSpPr>
        <p:cNvPr id="1" name=""/>
        <p:cNvGrpSpPr/>
        <p:nvPr/>
      </p:nvGrpSpPr>
      <p:grpSpPr>
        <a:xfrm>
          <a:off x="0" y="0"/>
          <a:ext cx="0" cy="0"/>
          <a:chOff x="0" y="0"/>
          <a:chExt cx="0" cy="0"/>
        </a:xfrm>
      </p:grpSpPr>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2"/>
                </a:solidFill>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dirty="0"/>
              <a:t>Body text – Arial 28pt</a:t>
            </a:r>
          </a:p>
          <a:p>
            <a:pPr lvl="1"/>
            <a:r>
              <a:rPr lang="en-US" dirty="0"/>
              <a:t>Second text – Arial 28pt</a:t>
            </a:r>
          </a:p>
          <a:p>
            <a:pPr lvl="2"/>
            <a:r>
              <a:rPr lang="en-US" dirty="0"/>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sp>
        <p:nvSpPr>
          <p:cNvPr id="6" name="Rectangle 5">
            <a:extLst>
              <a:ext uri="{FF2B5EF4-FFF2-40B4-BE49-F238E27FC236}">
                <a16:creationId xmlns:a16="http://schemas.microsoft.com/office/drawing/2014/main" id="{5897768A-E936-2047-B272-A71830C2F46A}"/>
              </a:ext>
            </a:extLst>
          </p:cNvPr>
          <p:cNvSpPr/>
          <p:nvPr userDrawn="1"/>
        </p:nvSpPr>
        <p:spPr>
          <a:xfrm>
            <a:off x="6096000" y="1029589"/>
            <a:ext cx="6096000" cy="582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6">
            <a:extLst>
              <a:ext uri="{FF2B5EF4-FFF2-40B4-BE49-F238E27FC236}">
                <a16:creationId xmlns:a16="http://schemas.microsoft.com/office/drawing/2014/main" id="{FE17E21C-B85B-934A-BF9C-B51FD202E06D}"/>
              </a:ext>
            </a:extLst>
          </p:cNvPr>
          <p:cNvSpPr>
            <a:spLocks noGrp="1"/>
          </p:cNvSpPr>
          <p:nvPr>
            <p:ph sz="quarter" idx="16" hasCustomPrompt="1"/>
          </p:nvPr>
        </p:nvSpPr>
        <p:spPr>
          <a:xfrm>
            <a:off x="6539555" y="2133603"/>
            <a:ext cx="5197519" cy="3746498"/>
          </a:xfrm>
          <a:prstGeom prst="rect">
            <a:avLst/>
          </a:prstGeom>
        </p:spPr>
        <p:txBody>
          <a:bodyPr/>
          <a:lstStyle>
            <a:lvl1pPr>
              <a:buClr>
                <a:schemeClr val="bg1"/>
              </a:buClr>
              <a:defRPr lang="en-GB" sz="2800" smtClean="0">
                <a:solidFill>
                  <a:schemeClr val="bg1"/>
                </a:solidFill>
                <a:effectLst/>
              </a:defRPr>
            </a:lvl1pPr>
            <a:lvl2pPr>
              <a:buClr>
                <a:schemeClr val="bg1"/>
              </a:buClr>
              <a:defRPr sz="2800">
                <a:solidFill>
                  <a:schemeClr val="bg1"/>
                </a:solidFill>
              </a:defRPr>
            </a:lvl2pPr>
            <a:lvl3pPr>
              <a:buClr>
                <a:schemeClr val="bg1"/>
              </a:buClr>
              <a:defRPr sz="2800">
                <a:solidFill>
                  <a:schemeClr val="bg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14" name="Text Placeholder 18">
            <a:extLst>
              <a:ext uri="{FF2B5EF4-FFF2-40B4-BE49-F238E27FC236}">
                <a16:creationId xmlns:a16="http://schemas.microsoft.com/office/drawing/2014/main" id="{2EB8B77C-1456-2F4D-971B-A3B002EBED61}"/>
              </a:ext>
            </a:extLst>
          </p:cNvPr>
          <p:cNvSpPr>
            <a:spLocks noGrp="1"/>
          </p:cNvSpPr>
          <p:nvPr>
            <p:ph type="body" sz="quarter" idx="17" hasCustomPrompt="1"/>
          </p:nvPr>
        </p:nvSpPr>
        <p:spPr>
          <a:xfrm>
            <a:off x="6539555" y="1484533"/>
            <a:ext cx="5197519"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dirty="0"/>
              <a:t>Subtitle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dirty="0"/>
          </a:p>
        </p:txBody>
      </p:sp>
      <p:sp>
        <p:nvSpPr>
          <p:cNvPr id="11" name="Rectangle 10">
            <a:extLst>
              <a:ext uri="{FF2B5EF4-FFF2-40B4-BE49-F238E27FC236}">
                <a16:creationId xmlns:a16="http://schemas.microsoft.com/office/drawing/2014/main" id="{2753018E-1432-7544-BE78-20661EEA3DFC}"/>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dirty="0">
                <a:solidFill>
                  <a:schemeClr val="tx2"/>
                </a:solidFill>
              </a:rPr>
              <a:t>Please see slides at the end of this template for chart and table style guides. Copy and paste these items onto this page for ease.</a:t>
            </a:r>
          </a:p>
        </p:txBody>
      </p:sp>
      <p:sp>
        <p:nvSpPr>
          <p:cNvPr id="16" name="Date Placeholder 2">
            <a:extLst>
              <a:ext uri="{FF2B5EF4-FFF2-40B4-BE49-F238E27FC236}">
                <a16:creationId xmlns:a16="http://schemas.microsoft.com/office/drawing/2014/main" id="{2A486383-7D66-0D46-B7B2-852429AEEE8A}"/>
              </a:ext>
            </a:extLst>
          </p:cNvPr>
          <p:cNvSpPr>
            <a:spLocks noGrp="1"/>
          </p:cNvSpPr>
          <p:nvPr>
            <p:ph type="dt" sz="half" idx="10"/>
          </p:nvPr>
        </p:nvSpPr>
        <p:spPr>
          <a:xfrm>
            <a:off x="479375" y="6356350"/>
            <a:ext cx="1613716" cy="365125"/>
          </a:xfrm>
          <a:prstGeom prst="rect">
            <a:avLst/>
          </a:prstGeom>
        </p:spPr>
        <p:txBody>
          <a:bodyPr/>
          <a:lstStyle/>
          <a:p>
            <a:endParaRPr lang="en-GB" dirty="0"/>
          </a:p>
        </p:txBody>
      </p:sp>
      <p:sp>
        <p:nvSpPr>
          <p:cNvPr id="17" name="Footer Placeholder 3">
            <a:extLst>
              <a:ext uri="{FF2B5EF4-FFF2-40B4-BE49-F238E27FC236}">
                <a16:creationId xmlns:a16="http://schemas.microsoft.com/office/drawing/2014/main" id="{305C388A-4F4A-D046-A14C-1966CD505AF0}"/>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endParaRPr lang="en-GB" dirty="0"/>
          </a:p>
        </p:txBody>
      </p:sp>
      <p:sp>
        <p:nvSpPr>
          <p:cNvPr id="18" name="Text Placeholder 6">
            <a:extLst>
              <a:ext uri="{FF2B5EF4-FFF2-40B4-BE49-F238E27FC236}">
                <a16:creationId xmlns:a16="http://schemas.microsoft.com/office/drawing/2014/main" id="{01B3FD81-10DD-0342-9AA1-E2491DE80161}"/>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Tree>
    <p:extLst>
      <p:ext uri="{BB962C8B-B14F-4D97-AF65-F5344CB8AC3E}">
        <p14:creationId xmlns:p14="http://schemas.microsoft.com/office/powerpoint/2010/main" val="33039501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ey Fact &amp; Figures Slide 1">
    <p:spTree>
      <p:nvGrpSpPr>
        <p:cNvPr id="1" name=""/>
        <p:cNvGrpSpPr/>
        <p:nvPr/>
      </p:nvGrpSpPr>
      <p:grpSpPr>
        <a:xfrm>
          <a:off x="0" y="0"/>
          <a:ext cx="0" cy="0"/>
          <a:chOff x="0" y="0"/>
          <a:chExt cx="0" cy="0"/>
        </a:xfrm>
      </p:grpSpPr>
      <p:sp>
        <p:nvSpPr>
          <p:cNvPr id="29" name="Text Placeholder 3">
            <a:extLst>
              <a:ext uri="{FF2B5EF4-FFF2-40B4-BE49-F238E27FC236}">
                <a16:creationId xmlns:a16="http://schemas.microsoft.com/office/drawing/2014/main" id="{3E8FE9F4-4522-2A4A-9C2C-E14E46615C79}"/>
              </a:ext>
            </a:extLst>
          </p:cNvPr>
          <p:cNvSpPr>
            <a:spLocks noGrp="1"/>
          </p:cNvSpPr>
          <p:nvPr>
            <p:ph type="body" sz="quarter" idx="26" hasCustomPrompt="1"/>
          </p:nvPr>
        </p:nvSpPr>
        <p:spPr>
          <a:xfrm>
            <a:off x="6102114" y="3806825"/>
            <a:ext cx="3041886" cy="3051175"/>
          </a:xfrm>
          <a:prstGeom prst="rect">
            <a:avLst/>
          </a:prstGeom>
          <a:solidFill>
            <a:schemeClr val="accent5"/>
          </a:solidFill>
        </p:spPr>
        <p:txBody>
          <a:bodyPr/>
          <a:lstStyle>
            <a:lvl1pPr marL="0" indent="0">
              <a:buNone/>
              <a:defRPr/>
            </a:lvl1pPr>
          </a:lstStyle>
          <a:p>
            <a:pPr lvl="0"/>
            <a:r>
              <a:rPr lang="en-US" dirty="0"/>
              <a:t> </a:t>
            </a:r>
          </a:p>
        </p:txBody>
      </p:sp>
      <p:sp>
        <p:nvSpPr>
          <p:cNvPr id="24" name="Text Placeholder 3">
            <a:extLst>
              <a:ext uri="{FF2B5EF4-FFF2-40B4-BE49-F238E27FC236}">
                <a16:creationId xmlns:a16="http://schemas.microsoft.com/office/drawing/2014/main" id="{EB8BEFA4-C2B9-BD42-A0A5-04F3692367BB}"/>
              </a:ext>
            </a:extLst>
          </p:cNvPr>
          <p:cNvSpPr>
            <a:spLocks noGrp="1"/>
          </p:cNvSpPr>
          <p:nvPr>
            <p:ph type="body" sz="quarter" idx="24" hasCustomPrompt="1"/>
          </p:nvPr>
        </p:nvSpPr>
        <p:spPr>
          <a:xfrm>
            <a:off x="9153231" y="3806825"/>
            <a:ext cx="3041886" cy="3051175"/>
          </a:xfrm>
          <a:prstGeom prst="rect">
            <a:avLst/>
          </a:prstGeom>
          <a:solidFill>
            <a:schemeClr val="accent3"/>
          </a:solidFill>
        </p:spPr>
        <p:txBody>
          <a:bodyPr/>
          <a:lstStyle>
            <a:lvl1pPr marL="0" indent="0">
              <a:buNone/>
              <a:defRPr/>
            </a:lvl1pPr>
          </a:lstStyle>
          <a:p>
            <a:pPr lvl="0"/>
            <a:r>
              <a:rPr lang="en-US" dirty="0"/>
              <a:t> </a:t>
            </a:r>
          </a:p>
        </p:txBody>
      </p:sp>
      <p:sp>
        <p:nvSpPr>
          <p:cNvPr id="25" name="Text Placeholder 3">
            <a:extLst>
              <a:ext uri="{FF2B5EF4-FFF2-40B4-BE49-F238E27FC236}">
                <a16:creationId xmlns:a16="http://schemas.microsoft.com/office/drawing/2014/main" id="{38429D8B-070F-B34C-94B7-DEF1C90FAA04}"/>
              </a:ext>
            </a:extLst>
          </p:cNvPr>
          <p:cNvSpPr>
            <a:spLocks noGrp="1"/>
          </p:cNvSpPr>
          <p:nvPr>
            <p:ph type="body" sz="quarter" idx="25" hasCustomPrompt="1"/>
          </p:nvPr>
        </p:nvSpPr>
        <p:spPr>
          <a:xfrm>
            <a:off x="6099117" y="1030288"/>
            <a:ext cx="6096000" cy="2776537"/>
          </a:xfrm>
          <a:prstGeom prst="rect">
            <a:avLst/>
          </a:prstGeom>
          <a:solidFill>
            <a:schemeClr val="accent1"/>
          </a:solidFill>
        </p:spPr>
        <p:txBody>
          <a:bodyPr/>
          <a:lstStyle>
            <a:lvl1pPr marL="0" indent="0">
              <a:buNone/>
              <a:defRPr/>
            </a:lvl1pPr>
          </a:lstStyle>
          <a:p>
            <a:pPr lvl="0"/>
            <a:r>
              <a:rPr lang="en-US" dirty="0"/>
              <a:t> </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2"/>
                </a:solidFill>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dirty="0"/>
              <a:t>Body text – Arial 28pt</a:t>
            </a:r>
          </a:p>
          <a:p>
            <a:pPr lvl="1"/>
            <a:r>
              <a:rPr lang="en-US" dirty="0"/>
              <a:t>Second text – Arial 28pt</a:t>
            </a:r>
          </a:p>
          <a:p>
            <a:pPr lvl="2"/>
            <a:r>
              <a:rPr lang="en-US" dirty="0"/>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dirty="0"/>
          </a:p>
        </p:txBody>
      </p:sp>
      <p:sp>
        <p:nvSpPr>
          <p:cNvPr id="15" name="Text Placeholder 14">
            <a:extLst>
              <a:ext uri="{FF2B5EF4-FFF2-40B4-BE49-F238E27FC236}">
                <a16:creationId xmlns:a16="http://schemas.microsoft.com/office/drawing/2014/main" id="{885012C2-4993-F54F-A804-693637D33D7D}"/>
              </a:ext>
            </a:extLst>
          </p:cNvPr>
          <p:cNvSpPr>
            <a:spLocks noGrp="1"/>
          </p:cNvSpPr>
          <p:nvPr>
            <p:ph type="body" sz="quarter" idx="16" hasCustomPrompt="1"/>
          </p:nvPr>
        </p:nvSpPr>
        <p:spPr>
          <a:xfrm>
            <a:off x="6316246" y="1325014"/>
            <a:ext cx="4107914" cy="1685077"/>
          </a:xfrm>
          <a:prstGeom prst="rect">
            <a:avLst/>
          </a:prstGeom>
        </p:spPr>
        <p:txBody>
          <a:bodyPr wrap="square">
            <a:spAutoFit/>
          </a:bodyPr>
          <a:lstStyle>
            <a:lvl1pPr marL="0" indent="0">
              <a:buNone/>
              <a:defRPr sz="11500" b="1">
                <a:solidFill>
                  <a:schemeClr val="tx1"/>
                </a:solidFill>
              </a:defRPr>
            </a:lvl1pPr>
            <a:lvl2pPr>
              <a:defRPr sz="3600"/>
            </a:lvl2pPr>
            <a:lvl3pPr>
              <a:defRPr sz="3600"/>
            </a:lvl3pPr>
            <a:lvl4pPr>
              <a:defRPr sz="3600"/>
            </a:lvl4pPr>
            <a:lvl5pPr>
              <a:defRPr sz="3600"/>
            </a:lvl5pPr>
          </a:lstStyle>
          <a:p>
            <a:pPr lvl="0"/>
            <a:r>
              <a:rPr lang="en-US" dirty="0"/>
              <a:t>1 in 5</a:t>
            </a:r>
          </a:p>
        </p:txBody>
      </p:sp>
      <p:sp>
        <p:nvSpPr>
          <p:cNvPr id="22" name="Text Placeholder 14">
            <a:extLst>
              <a:ext uri="{FF2B5EF4-FFF2-40B4-BE49-F238E27FC236}">
                <a16:creationId xmlns:a16="http://schemas.microsoft.com/office/drawing/2014/main" id="{F96B15A1-3AF6-A640-A190-8E8291CF1A96}"/>
              </a:ext>
            </a:extLst>
          </p:cNvPr>
          <p:cNvSpPr>
            <a:spLocks noGrp="1"/>
          </p:cNvSpPr>
          <p:nvPr>
            <p:ph type="body" sz="quarter" idx="17" hasCustomPrompt="1"/>
          </p:nvPr>
        </p:nvSpPr>
        <p:spPr>
          <a:xfrm>
            <a:off x="6316246" y="2968285"/>
            <a:ext cx="5420828" cy="507831"/>
          </a:xfrm>
          <a:prstGeom prst="rect">
            <a:avLst/>
          </a:prstGeom>
        </p:spPr>
        <p:txBody>
          <a:bodyPr wrap="square">
            <a:spAutoFit/>
          </a:bodyPr>
          <a:lstStyle>
            <a:lvl1pPr marL="0" indent="0">
              <a:buNone/>
              <a:defRPr lang="en-GB" sz="3000" smtClean="0">
                <a:solidFill>
                  <a:schemeClr val="tx1"/>
                </a:solidFill>
                <a:effectLst/>
              </a:defRPr>
            </a:lvl1pPr>
            <a:lvl2pPr>
              <a:defRPr sz="3600"/>
            </a:lvl2pPr>
            <a:lvl3pPr>
              <a:defRPr sz="3600"/>
            </a:lvl3pPr>
            <a:lvl4pPr>
              <a:defRPr sz="3600"/>
            </a:lvl4pPr>
            <a:lvl5pPr>
              <a:defRPr sz="3600"/>
            </a:lvl5pPr>
          </a:lstStyle>
          <a:p>
            <a:r>
              <a:rPr lang="en-GB" dirty="0">
                <a:solidFill>
                  <a:srgbClr val="011C67"/>
                </a:solidFill>
                <a:effectLst/>
                <a:latin typeface="Arial" panose="020B0604020202020204" pitchFamily="34" charset="0"/>
              </a:rPr>
              <a:t>Lorem ipsum </a:t>
            </a:r>
            <a:r>
              <a:rPr lang="en-GB" dirty="0" err="1">
                <a:solidFill>
                  <a:srgbClr val="011C67"/>
                </a:solidFill>
                <a:effectLst/>
                <a:latin typeface="Arial" panose="020B0604020202020204" pitchFamily="34" charset="0"/>
              </a:rPr>
              <a:t>dolor</a:t>
            </a:r>
            <a:r>
              <a:rPr lang="en-GB" dirty="0">
                <a:solidFill>
                  <a:srgbClr val="011C67"/>
                </a:solidFill>
                <a:effectLst/>
                <a:latin typeface="Arial" panose="020B0604020202020204" pitchFamily="34" charset="0"/>
              </a:rPr>
              <a:t> sit </a:t>
            </a:r>
            <a:r>
              <a:rPr lang="en-GB" dirty="0" err="1">
                <a:solidFill>
                  <a:srgbClr val="011C67"/>
                </a:solidFill>
                <a:effectLst/>
                <a:latin typeface="Arial" panose="020B0604020202020204" pitchFamily="34" charset="0"/>
              </a:rPr>
              <a:t>amet</a:t>
            </a:r>
            <a:endParaRPr lang="en-GB" dirty="0">
              <a:solidFill>
                <a:srgbClr val="011C67"/>
              </a:solidFill>
              <a:effectLst/>
              <a:latin typeface="Arial" panose="020B0604020202020204" pitchFamily="34" charset="0"/>
            </a:endParaRPr>
          </a:p>
        </p:txBody>
      </p:sp>
      <p:sp>
        <p:nvSpPr>
          <p:cNvPr id="23" name="Text Placeholder 14">
            <a:extLst>
              <a:ext uri="{FF2B5EF4-FFF2-40B4-BE49-F238E27FC236}">
                <a16:creationId xmlns:a16="http://schemas.microsoft.com/office/drawing/2014/main" id="{45F9D20A-60A4-B749-9837-8CF6B9AF3549}"/>
              </a:ext>
            </a:extLst>
          </p:cNvPr>
          <p:cNvSpPr>
            <a:spLocks noGrp="1"/>
          </p:cNvSpPr>
          <p:nvPr>
            <p:ph type="body" sz="quarter" idx="18" hasCustomPrompt="1"/>
          </p:nvPr>
        </p:nvSpPr>
        <p:spPr>
          <a:xfrm>
            <a:off x="6316246" y="3997876"/>
            <a:ext cx="2616739" cy="1311128"/>
          </a:xfrm>
          <a:prstGeom prst="rect">
            <a:avLst/>
          </a:prstGeom>
        </p:spPr>
        <p:txBody>
          <a:bodyPr wrap="square">
            <a:spAutoFit/>
          </a:bodyPr>
          <a:lstStyle>
            <a:lvl1pPr marL="0" indent="0">
              <a:buNone/>
              <a:defRPr sz="8800" b="1">
                <a:solidFill>
                  <a:schemeClr val="bg1"/>
                </a:solidFill>
              </a:defRPr>
            </a:lvl1pPr>
            <a:lvl2pPr>
              <a:defRPr sz="3600"/>
            </a:lvl2pPr>
            <a:lvl3pPr>
              <a:defRPr sz="3600"/>
            </a:lvl3pPr>
            <a:lvl4pPr>
              <a:defRPr sz="3600"/>
            </a:lvl4pPr>
            <a:lvl5pPr>
              <a:defRPr sz="3600"/>
            </a:lvl5pPr>
          </a:lstStyle>
          <a:p>
            <a:pPr lvl="0"/>
            <a:r>
              <a:rPr lang="en-US" dirty="0"/>
              <a:t>75%</a:t>
            </a:r>
          </a:p>
        </p:txBody>
      </p:sp>
      <p:sp>
        <p:nvSpPr>
          <p:cNvPr id="26" name="Text Placeholder 25">
            <a:extLst>
              <a:ext uri="{FF2B5EF4-FFF2-40B4-BE49-F238E27FC236}">
                <a16:creationId xmlns:a16="http://schemas.microsoft.com/office/drawing/2014/main" id="{2269F27E-1C0A-A446-B7C7-C4A5F893663E}"/>
              </a:ext>
            </a:extLst>
          </p:cNvPr>
          <p:cNvSpPr>
            <a:spLocks noGrp="1"/>
          </p:cNvSpPr>
          <p:nvPr>
            <p:ph type="body" sz="quarter" idx="19" hasCustomPrompt="1"/>
          </p:nvPr>
        </p:nvSpPr>
        <p:spPr>
          <a:xfrm>
            <a:off x="6316663" y="5308600"/>
            <a:ext cx="2616200" cy="867930"/>
          </a:xfrm>
          <a:prstGeom prst="rect">
            <a:avLst/>
          </a:prstGeom>
        </p:spPr>
        <p:txBody>
          <a:bodyPr>
            <a:spAutoFit/>
          </a:bodyPr>
          <a:lstStyle>
            <a:lvl1pPr marL="0" indent="0">
              <a:buNone/>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dirty="0"/>
              <a:t>Lorem ipsum dolor sit </a:t>
            </a:r>
            <a:r>
              <a:rPr lang="en-US" dirty="0" err="1"/>
              <a:t>amet</a:t>
            </a:r>
            <a:endParaRPr lang="en-US" dirty="0"/>
          </a:p>
        </p:txBody>
      </p:sp>
      <p:sp>
        <p:nvSpPr>
          <p:cNvPr id="27" name="Text Placeholder 14">
            <a:extLst>
              <a:ext uri="{FF2B5EF4-FFF2-40B4-BE49-F238E27FC236}">
                <a16:creationId xmlns:a16="http://schemas.microsoft.com/office/drawing/2014/main" id="{3DF3D1FC-03B8-E04D-9DA6-CDB5C487C44C}"/>
              </a:ext>
            </a:extLst>
          </p:cNvPr>
          <p:cNvSpPr>
            <a:spLocks noGrp="1"/>
          </p:cNvSpPr>
          <p:nvPr>
            <p:ph type="body" sz="quarter" idx="20" hasCustomPrompt="1"/>
          </p:nvPr>
        </p:nvSpPr>
        <p:spPr>
          <a:xfrm>
            <a:off x="9312665" y="4521347"/>
            <a:ext cx="2616739" cy="1311128"/>
          </a:xfrm>
          <a:prstGeom prst="rect">
            <a:avLst/>
          </a:prstGeom>
        </p:spPr>
        <p:txBody>
          <a:bodyPr wrap="square">
            <a:spAutoFit/>
          </a:bodyPr>
          <a:lstStyle>
            <a:lvl1pPr marL="0" indent="0">
              <a:buNone/>
              <a:defRPr sz="8800" b="1">
                <a:solidFill>
                  <a:schemeClr val="bg1"/>
                </a:solidFill>
              </a:defRPr>
            </a:lvl1pPr>
            <a:lvl2pPr>
              <a:defRPr sz="3600"/>
            </a:lvl2pPr>
            <a:lvl3pPr>
              <a:defRPr sz="3600"/>
            </a:lvl3pPr>
            <a:lvl4pPr>
              <a:defRPr sz="3600"/>
            </a:lvl4pPr>
            <a:lvl5pPr>
              <a:defRPr sz="3600"/>
            </a:lvl5pPr>
          </a:lstStyle>
          <a:p>
            <a:pPr lvl="0"/>
            <a:r>
              <a:rPr lang="en-US" dirty="0"/>
              <a:t>£2m</a:t>
            </a:r>
          </a:p>
        </p:txBody>
      </p:sp>
      <p:sp>
        <p:nvSpPr>
          <p:cNvPr id="28" name="Text Placeholder 25">
            <a:extLst>
              <a:ext uri="{FF2B5EF4-FFF2-40B4-BE49-F238E27FC236}">
                <a16:creationId xmlns:a16="http://schemas.microsoft.com/office/drawing/2014/main" id="{F4AE2FA4-A530-1540-800A-6A0ACFD551D4}"/>
              </a:ext>
            </a:extLst>
          </p:cNvPr>
          <p:cNvSpPr>
            <a:spLocks noGrp="1"/>
          </p:cNvSpPr>
          <p:nvPr>
            <p:ph type="body" sz="quarter" idx="21" hasCustomPrompt="1"/>
          </p:nvPr>
        </p:nvSpPr>
        <p:spPr>
          <a:xfrm>
            <a:off x="9313082" y="3999041"/>
            <a:ext cx="2616200" cy="480131"/>
          </a:xfrm>
          <a:prstGeom prst="rect">
            <a:avLst/>
          </a:prstGeom>
        </p:spPr>
        <p:txBody>
          <a:bodyPr>
            <a:spAutoFit/>
          </a:bodyPr>
          <a:lstStyle>
            <a:lvl1pPr marL="0" indent="0">
              <a:buNone/>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dirty="0"/>
              <a:t>Lorem ipsum</a:t>
            </a:r>
          </a:p>
        </p:txBody>
      </p:sp>
      <p:sp>
        <p:nvSpPr>
          <p:cNvPr id="33" name="Text Placeholder 25">
            <a:extLst>
              <a:ext uri="{FF2B5EF4-FFF2-40B4-BE49-F238E27FC236}">
                <a16:creationId xmlns:a16="http://schemas.microsoft.com/office/drawing/2014/main" id="{47168AAF-B20D-5A42-B75B-7723535923C5}"/>
              </a:ext>
            </a:extLst>
          </p:cNvPr>
          <p:cNvSpPr>
            <a:spLocks noGrp="1"/>
          </p:cNvSpPr>
          <p:nvPr>
            <p:ph type="body" sz="quarter" idx="22" hasCustomPrompt="1"/>
          </p:nvPr>
        </p:nvSpPr>
        <p:spPr>
          <a:xfrm>
            <a:off x="9313082" y="5799705"/>
            <a:ext cx="2616200" cy="480131"/>
          </a:xfrm>
          <a:prstGeom prst="rect">
            <a:avLst/>
          </a:prstGeom>
        </p:spPr>
        <p:txBody>
          <a:bodyPr>
            <a:spAutoFit/>
          </a:bodyPr>
          <a:lstStyle>
            <a:lvl1pPr marL="0" indent="0">
              <a:buNone/>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dirty="0"/>
              <a:t>Dolor sit </a:t>
            </a:r>
            <a:r>
              <a:rPr lang="en-US" dirty="0" err="1"/>
              <a:t>amet</a:t>
            </a:r>
            <a:endParaRPr lang="en-US" dirty="0"/>
          </a:p>
        </p:txBody>
      </p:sp>
      <p:sp>
        <p:nvSpPr>
          <p:cNvPr id="34" name="Date Placeholder 2">
            <a:extLst>
              <a:ext uri="{FF2B5EF4-FFF2-40B4-BE49-F238E27FC236}">
                <a16:creationId xmlns:a16="http://schemas.microsoft.com/office/drawing/2014/main" id="{2987AD34-27BC-A940-9D49-9B42BCBEFDB6}"/>
              </a:ext>
            </a:extLst>
          </p:cNvPr>
          <p:cNvSpPr>
            <a:spLocks noGrp="1"/>
          </p:cNvSpPr>
          <p:nvPr>
            <p:ph type="dt" sz="half" idx="10"/>
          </p:nvPr>
        </p:nvSpPr>
        <p:spPr>
          <a:xfrm>
            <a:off x="479375" y="6356350"/>
            <a:ext cx="1613716" cy="365125"/>
          </a:xfrm>
          <a:prstGeom prst="rect">
            <a:avLst/>
          </a:prstGeom>
        </p:spPr>
        <p:txBody>
          <a:bodyPr/>
          <a:lstStyle/>
          <a:p>
            <a:endParaRPr lang="en-GB" dirty="0"/>
          </a:p>
        </p:txBody>
      </p:sp>
      <p:sp>
        <p:nvSpPr>
          <p:cNvPr id="35" name="Footer Placeholder 3">
            <a:extLst>
              <a:ext uri="{FF2B5EF4-FFF2-40B4-BE49-F238E27FC236}">
                <a16:creationId xmlns:a16="http://schemas.microsoft.com/office/drawing/2014/main" id="{BEACFBAF-3C16-9442-B6F6-4613A5BB53E4}"/>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endParaRPr lang="en-GB" dirty="0"/>
          </a:p>
        </p:txBody>
      </p:sp>
      <p:sp>
        <p:nvSpPr>
          <p:cNvPr id="36" name="Text Placeholder 6">
            <a:extLst>
              <a:ext uri="{FF2B5EF4-FFF2-40B4-BE49-F238E27FC236}">
                <a16:creationId xmlns:a16="http://schemas.microsoft.com/office/drawing/2014/main" id="{E8A77961-1C22-C74B-9FA8-22E6A417D980}"/>
              </a:ext>
            </a:extLst>
          </p:cNvPr>
          <p:cNvSpPr>
            <a:spLocks noGrp="1"/>
          </p:cNvSpPr>
          <p:nvPr>
            <p:ph type="body" sz="quarter" idx="27"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Tree>
    <p:extLst>
      <p:ext uri="{BB962C8B-B14F-4D97-AF65-F5344CB8AC3E}">
        <p14:creationId xmlns:p14="http://schemas.microsoft.com/office/powerpoint/2010/main" val="41496514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ey Fact &amp; Figures Slide 2">
    <p:spTree>
      <p:nvGrpSpPr>
        <p:cNvPr id="1" name=""/>
        <p:cNvGrpSpPr/>
        <p:nvPr/>
      </p:nvGrpSpPr>
      <p:grpSpPr>
        <a:xfrm>
          <a:off x="0" y="0"/>
          <a:ext cx="0" cy="0"/>
          <a:chOff x="0" y="0"/>
          <a:chExt cx="0" cy="0"/>
        </a:xfrm>
      </p:grpSpPr>
      <p:sp>
        <p:nvSpPr>
          <p:cNvPr id="23" name="Text Placeholder 3">
            <a:extLst>
              <a:ext uri="{FF2B5EF4-FFF2-40B4-BE49-F238E27FC236}">
                <a16:creationId xmlns:a16="http://schemas.microsoft.com/office/drawing/2014/main" id="{D944C8EB-D3E3-3B4F-9FC5-E6B185D2F57B}"/>
              </a:ext>
            </a:extLst>
          </p:cNvPr>
          <p:cNvSpPr>
            <a:spLocks noGrp="1"/>
          </p:cNvSpPr>
          <p:nvPr>
            <p:ph type="body" sz="quarter" idx="23" hasCustomPrompt="1"/>
          </p:nvPr>
        </p:nvSpPr>
        <p:spPr>
          <a:xfrm>
            <a:off x="6099117" y="3806825"/>
            <a:ext cx="6096000" cy="3051175"/>
          </a:xfrm>
          <a:prstGeom prst="rect">
            <a:avLst/>
          </a:prstGeom>
          <a:solidFill>
            <a:schemeClr val="accent3"/>
          </a:solidFill>
        </p:spPr>
        <p:txBody>
          <a:bodyPr/>
          <a:lstStyle>
            <a:lvl1pPr marL="0" indent="0">
              <a:buNone/>
              <a:defRPr/>
            </a:lvl1pPr>
          </a:lstStyle>
          <a:p>
            <a:pPr lvl="0"/>
            <a:r>
              <a:rPr lang="en-US" dirty="0"/>
              <a:t> </a:t>
            </a:r>
          </a:p>
        </p:txBody>
      </p:sp>
      <p:sp>
        <p:nvSpPr>
          <p:cNvPr id="4" name="Text Placeholder 3">
            <a:extLst>
              <a:ext uri="{FF2B5EF4-FFF2-40B4-BE49-F238E27FC236}">
                <a16:creationId xmlns:a16="http://schemas.microsoft.com/office/drawing/2014/main" id="{DAA563FF-1797-7C47-B195-3DD52F253B47}"/>
              </a:ext>
            </a:extLst>
          </p:cNvPr>
          <p:cNvSpPr>
            <a:spLocks noGrp="1"/>
          </p:cNvSpPr>
          <p:nvPr>
            <p:ph type="body" sz="quarter" idx="22" hasCustomPrompt="1"/>
          </p:nvPr>
        </p:nvSpPr>
        <p:spPr>
          <a:xfrm>
            <a:off x="6099117" y="1030288"/>
            <a:ext cx="6096000" cy="2776537"/>
          </a:xfrm>
          <a:prstGeom prst="rect">
            <a:avLst/>
          </a:prstGeom>
          <a:solidFill>
            <a:schemeClr val="accent1"/>
          </a:solidFill>
        </p:spPr>
        <p:txBody>
          <a:bodyPr/>
          <a:lstStyle>
            <a:lvl1pPr marL="0" indent="0">
              <a:buNone/>
              <a:defRPr/>
            </a:lvl1pPr>
          </a:lstStyle>
          <a:p>
            <a:pPr lvl="0"/>
            <a:r>
              <a:rPr lang="en-US" dirty="0"/>
              <a:t> </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2"/>
                </a:solidFill>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dirty="0"/>
              <a:t>Body text – Arial 28pt</a:t>
            </a:r>
          </a:p>
          <a:p>
            <a:pPr lvl="1"/>
            <a:r>
              <a:rPr lang="en-US" dirty="0"/>
              <a:t>Second text – Arial 28pt</a:t>
            </a:r>
          </a:p>
          <a:p>
            <a:pPr lvl="2"/>
            <a:r>
              <a:rPr lang="en-US" dirty="0"/>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dirty="0"/>
          </a:p>
        </p:txBody>
      </p:sp>
      <p:sp>
        <p:nvSpPr>
          <p:cNvPr id="15" name="Text Placeholder 14">
            <a:extLst>
              <a:ext uri="{FF2B5EF4-FFF2-40B4-BE49-F238E27FC236}">
                <a16:creationId xmlns:a16="http://schemas.microsoft.com/office/drawing/2014/main" id="{885012C2-4993-F54F-A804-693637D33D7D}"/>
              </a:ext>
            </a:extLst>
          </p:cNvPr>
          <p:cNvSpPr>
            <a:spLocks noGrp="1"/>
          </p:cNvSpPr>
          <p:nvPr>
            <p:ph type="body" sz="quarter" idx="16" hasCustomPrompt="1"/>
          </p:nvPr>
        </p:nvSpPr>
        <p:spPr>
          <a:xfrm>
            <a:off x="6316246" y="1325014"/>
            <a:ext cx="4107914" cy="1685077"/>
          </a:xfrm>
          <a:prstGeom prst="rect">
            <a:avLst/>
          </a:prstGeom>
        </p:spPr>
        <p:txBody>
          <a:bodyPr wrap="square">
            <a:spAutoFit/>
          </a:bodyPr>
          <a:lstStyle>
            <a:lvl1pPr marL="0" indent="0">
              <a:buNone/>
              <a:defRPr sz="11500" b="1">
                <a:solidFill>
                  <a:schemeClr val="tx1"/>
                </a:solidFill>
              </a:defRPr>
            </a:lvl1pPr>
            <a:lvl2pPr>
              <a:defRPr sz="3600"/>
            </a:lvl2pPr>
            <a:lvl3pPr>
              <a:defRPr sz="3600"/>
            </a:lvl3pPr>
            <a:lvl4pPr>
              <a:defRPr sz="3600"/>
            </a:lvl4pPr>
            <a:lvl5pPr>
              <a:defRPr sz="3600"/>
            </a:lvl5pPr>
          </a:lstStyle>
          <a:p>
            <a:pPr lvl="0"/>
            <a:r>
              <a:rPr lang="en-US" dirty="0"/>
              <a:t>1 in 5</a:t>
            </a:r>
          </a:p>
        </p:txBody>
      </p:sp>
      <p:sp>
        <p:nvSpPr>
          <p:cNvPr id="22" name="Text Placeholder 14">
            <a:extLst>
              <a:ext uri="{FF2B5EF4-FFF2-40B4-BE49-F238E27FC236}">
                <a16:creationId xmlns:a16="http://schemas.microsoft.com/office/drawing/2014/main" id="{F96B15A1-3AF6-A640-A190-8E8291CF1A96}"/>
              </a:ext>
            </a:extLst>
          </p:cNvPr>
          <p:cNvSpPr>
            <a:spLocks noGrp="1"/>
          </p:cNvSpPr>
          <p:nvPr>
            <p:ph type="body" sz="quarter" idx="17" hasCustomPrompt="1"/>
          </p:nvPr>
        </p:nvSpPr>
        <p:spPr>
          <a:xfrm>
            <a:off x="6316246" y="2968285"/>
            <a:ext cx="5420828" cy="507831"/>
          </a:xfrm>
          <a:prstGeom prst="rect">
            <a:avLst/>
          </a:prstGeom>
        </p:spPr>
        <p:txBody>
          <a:bodyPr wrap="square">
            <a:spAutoFit/>
          </a:bodyPr>
          <a:lstStyle>
            <a:lvl1pPr marL="0" indent="0">
              <a:buNone/>
              <a:defRPr lang="en-GB" sz="3000" smtClean="0">
                <a:solidFill>
                  <a:schemeClr val="tx1"/>
                </a:solidFill>
                <a:effectLst/>
              </a:defRPr>
            </a:lvl1pPr>
            <a:lvl2pPr>
              <a:defRPr sz="3600"/>
            </a:lvl2pPr>
            <a:lvl3pPr>
              <a:defRPr sz="3600"/>
            </a:lvl3pPr>
            <a:lvl4pPr>
              <a:defRPr sz="3600"/>
            </a:lvl4pPr>
            <a:lvl5pPr>
              <a:defRPr sz="3600"/>
            </a:lvl5pPr>
          </a:lstStyle>
          <a:p>
            <a:r>
              <a:rPr lang="en-GB" dirty="0">
                <a:solidFill>
                  <a:srgbClr val="011C67"/>
                </a:solidFill>
                <a:effectLst/>
                <a:latin typeface="Arial" panose="020B0604020202020204" pitchFamily="34" charset="0"/>
              </a:rPr>
              <a:t>Lorem ipsum </a:t>
            </a:r>
            <a:r>
              <a:rPr lang="en-GB" dirty="0" err="1">
                <a:solidFill>
                  <a:srgbClr val="011C67"/>
                </a:solidFill>
                <a:effectLst/>
                <a:latin typeface="Arial" panose="020B0604020202020204" pitchFamily="34" charset="0"/>
              </a:rPr>
              <a:t>dolor</a:t>
            </a:r>
            <a:r>
              <a:rPr lang="en-GB" dirty="0">
                <a:solidFill>
                  <a:srgbClr val="011C67"/>
                </a:solidFill>
                <a:effectLst/>
                <a:latin typeface="Arial" panose="020B0604020202020204" pitchFamily="34" charset="0"/>
              </a:rPr>
              <a:t> sit </a:t>
            </a:r>
            <a:r>
              <a:rPr lang="en-GB" dirty="0" err="1">
                <a:solidFill>
                  <a:srgbClr val="011C67"/>
                </a:solidFill>
                <a:effectLst/>
                <a:latin typeface="Arial" panose="020B0604020202020204" pitchFamily="34" charset="0"/>
              </a:rPr>
              <a:t>amet</a:t>
            </a:r>
            <a:endParaRPr lang="en-GB" dirty="0">
              <a:solidFill>
                <a:srgbClr val="011C67"/>
              </a:solidFill>
              <a:effectLst/>
              <a:latin typeface="Arial" panose="020B0604020202020204" pitchFamily="34" charset="0"/>
            </a:endParaRPr>
          </a:p>
        </p:txBody>
      </p:sp>
      <p:sp>
        <p:nvSpPr>
          <p:cNvPr id="27" name="Text Placeholder 14">
            <a:extLst>
              <a:ext uri="{FF2B5EF4-FFF2-40B4-BE49-F238E27FC236}">
                <a16:creationId xmlns:a16="http://schemas.microsoft.com/office/drawing/2014/main" id="{3DF3D1FC-03B8-E04D-9DA6-CDB5C487C44C}"/>
              </a:ext>
            </a:extLst>
          </p:cNvPr>
          <p:cNvSpPr>
            <a:spLocks noGrp="1"/>
          </p:cNvSpPr>
          <p:nvPr>
            <p:ph type="body" sz="quarter" idx="20" hasCustomPrompt="1"/>
          </p:nvPr>
        </p:nvSpPr>
        <p:spPr>
          <a:xfrm>
            <a:off x="6316246" y="4337926"/>
            <a:ext cx="3210526" cy="1685077"/>
          </a:xfrm>
          <a:prstGeom prst="rect">
            <a:avLst/>
          </a:prstGeom>
        </p:spPr>
        <p:txBody>
          <a:bodyPr wrap="square">
            <a:spAutoFit/>
          </a:bodyPr>
          <a:lstStyle>
            <a:lvl1pPr marL="0" indent="0">
              <a:buNone/>
              <a:defRPr sz="11500" b="1">
                <a:solidFill>
                  <a:schemeClr val="bg1"/>
                </a:solidFill>
              </a:defRPr>
            </a:lvl1pPr>
            <a:lvl2pPr>
              <a:defRPr sz="3600"/>
            </a:lvl2pPr>
            <a:lvl3pPr>
              <a:defRPr sz="3600"/>
            </a:lvl3pPr>
            <a:lvl4pPr>
              <a:defRPr sz="3600"/>
            </a:lvl4pPr>
            <a:lvl5pPr>
              <a:defRPr sz="3600"/>
            </a:lvl5pPr>
          </a:lstStyle>
          <a:p>
            <a:pPr lvl="0"/>
            <a:r>
              <a:rPr lang="en-US" dirty="0"/>
              <a:t>£2m</a:t>
            </a:r>
          </a:p>
        </p:txBody>
      </p:sp>
      <p:sp>
        <p:nvSpPr>
          <p:cNvPr id="28" name="Text Placeholder 25">
            <a:extLst>
              <a:ext uri="{FF2B5EF4-FFF2-40B4-BE49-F238E27FC236}">
                <a16:creationId xmlns:a16="http://schemas.microsoft.com/office/drawing/2014/main" id="{F4AE2FA4-A530-1540-800A-6A0ACFD551D4}"/>
              </a:ext>
            </a:extLst>
          </p:cNvPr>
          <p:cNvSpPr>
            <a:spLocks noGrp="1"/>
          </p:cNvSpPr>
          <p:nvPr>
            <p:ph type="body" sz="quarter" idx="21" hasCustomPrompt="1"/>
          </p:nvPr>
        </p:nvSpPr>
        <p:spPr>
          <a:xfrm>
            <a:off x="9526771" y="4633351"/>
            <a:ext cx="2242659" cy="1255728"/>
          </a:xfrm>
          <a:prstGeom prst="rect">
            <a:avLst/>
          </a:prstGeom>
        </p:spPr>
        <p:txBody>
          <a:bodyPr wrap="square">
            <a:spAutoFit/>
          </a:bodyPr>
          <a:lstStyle>
            <a:lvl1pPr marL="0" marR="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r>
              <a:rPr lang="en-US" dirty="0"/>
              <a:t>Lorem ipsum dolor sit </a:t>
            </a:r>
            <a:r>
              <a:rPr lang="en-US" dirty="0" err="1"/>
              <a:t>amet</a:t>
            </a:r>
            <a:endParaRPr lang="en-US" dirty="0"/>
          </a:p>
        </p:txBody>
      </p:sp>
      <p:sp>
        <p:nvSpPr>
          <p:cNvPr id="19" name="Date Placeholder 2">
            <a:extLst>
              <a:ext uri="{FF2B5EF4-FFF2-40B4-BE49-F238E27FC236}">
                <a16:creationId xmlns:a16="http://schemas.microsoft.com/office/drawing/2014/main" id="{F5E29404-E355-8C40-B064-5EED9D5084BE}"/>
              </a:ext>
            </a:extLst>
          </p:cNvPr>
          <p:cNvSpPr>
            <a:spLocks noGrp="1"/>
          </p:cNvSpPr>
          <p:nvPr>
            <p:ph type="dt" sz="half" idx="10"/>
          </p:nvPr>
        </p:nvSpPr>
        <p:spPr>
          <a:xfrm>
            <a:off x="479375" y="6356350"/>
            <a:ext cx="1613716" cy="365125"/>
          </a:xfrm>
          <a:prstGeom prst="rect">
            <a:avLst/>
          </a:prstGeom>
        </p:spPr>
        <p:txBody>
          <a:bodyPr/>
          <a:lstStyle/>
          <a:p>
            <a:endParaRPr lang="en-GB" dirty="0"/>
          </a:p>
        </p:txBody>
      </p:sp>
      <p:sp>
        <p:nvSpPr>
          <p:cNvPr id="21" name="Footer Placeholder 3">
            <a:extLst>
              <a:ext uri="{FF2B5EF4-FFF2-40B4-BE49-F238E27FC236}">
                <a16:creationId xmlns:a16="http://schemas.microsoft.com/office/drawing/2014/main" id="{0DDCE267-4A5F-E145-8792-06BF12597399}"/>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endParaRPr lang="en-GB" dirty="0"/>
          </a:p>
        </p:txBody>
      </p:sp>
      <p:sp>
        <p:nvSpPr>
          <p:cNvPr id="24" name="Text Placeholder 6">
            <a:extLst>
              <a:ext uri="{FF2B5EF4-FFF2-40B4-BE49-F238E27FC236}">
                <a16:creationId xmlns:a16="http://schemas.microsoft.com/office/drawing/2014/main" id="{8880FF51-74C3-C140-A39F-F630B1448049}"/>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Tree>
    <p:extLst>
      <p:ext uri="{BB962C8B-B14F-4D97-AF65-F5344CB8AC3E}">
        <p14:creationId xmlns:p14="http://schemas.microsoft.com/office/powerpoint/2010/main" val="2828664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amp; Text Grid Slide">
    <p:spTree>
      <p:nvGrpSpPr>
        <p:cNvPr id="1" name=""/>
        <p:cNvGrpSpPr/>
        <p:nvPr/>
      </p:nvGrpSpPr>
      <p:grpSpPr>
        <a:xfrm>
          <a:off x="0" y="0"/>
          <a:ext cx="0" cy="0"/>
          <a:chOff x="0" y="0"/>
          <a:chExt cx="0" cy="0"/>
        </a:xfrm>
      </p:grpSpPr>
      <p:sp>
        <p:nvSpPr>
          <p:cNvPr id="43" name="Picture Placeholder 16">
            <a:extLst>
              <a:ext uri="{FF2B5EF4-FFF2-40B4-BE49-F238E27FC236}">
                <a16:creationId xmlns:a16="http://schemas.microsoft.com/office/drawing/2014/main" id="{0963E11F-32F1-6544-8FF4-C1EF6F642B91}"/>
              </a:ext>
            </a:extLst>
          </p:cNvPr>
          <p:cNvSpPr>
            <a:spLocks noGrp="1"/>
          </p:cNvSpPr>
          <p:nvPr>
            <p:ph type="pic" sz="quarter" idx="15"/>
          </p:nvPr>
        </p:nvSpPr>
        <p:spPr>
          <a:xfrm>
            <a:off x="9753600" y="1018730"/>
            <a:ext cx="2438400" cy="24384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44" name="Picture Placeholder 16">
            <a:extLst>
              <a:ext uri="{FF2B5EF4-FFF2-40B4-BE49-F238E27FC236}">
                <a16:creationId xmlns:a16="http://schemas.microsoft.com/office/drawing/2014/main" id="{FF92A6B8-47C8-B244-9D3E-90F39EE69398}"/>
              </a:ext>
            </a:extLst>
          </p:cNvPr>
          <p:cNvSpPr>
            <a:spLocks noGrp="1"/>
          </p:cNvSpPr>
          <p:nvPr>
            <p:ph type="pic" sz="quarter" idx="16"/>
          </p:nvPr>
        </p:nvSpPr>
        <p:spPr>
          <a:xfrm>
            <a:off x="7315200" y="3450545"/>
            <a:ext cx="2438400" cy="24384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42" name="Picture Placeholder 16">
            <a:extLst>
              <a:ext uri="{FF2B5EF4-FFF2-40B4-BE49-F238E27FC236}">
                <a16:creationId xmlns:a16="http://schemas.microsoft.com/office/drawing/2014/main" id="{98C0DB2D-35D1-F142-B809-1833736CA623}"/>
              </a:ext>
            </a:extLst>
          </p:cNvPr>
          <p:cNvSpPr>
            <a:spLocks noGrp="1"/>
          </p:cNvSpPr>
          <p:nvPr>
            <p:ph type="pic" sz="quarter" idx="14"/>
          </p:nvPr>
        </p:nvSpPr>
        <p:spPr>
          <a:xfrm>
            <a:off x="4876800" y="1018730"/>
            <a:ext cx="2438400" cy="2438400"/>
          </a:xfrm>
          <a:prstGeom prst="rect">
            <a:avLst/>
          </a:prstGeom>
          <a:blipFill>
            <a:blip r:embed="rId4"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45" name="Picture Placeholder 16">
            <a:extLst>
              <a:ext uri="{FF2B5EF4-FFF2-40B4-BE49-F238E27FC236}">
                <a16:creationId xmlns:a16="http://schemas.microsoft.com/office/drawing/2014/main" id="{5BBCD3E3-1554-B049-8AAF-DF0C933C46FA}"/>
              </a:ext>
            </a:extLst>
          </p:cNvPr>
          <p:cNvSpPr>
            <a:spLocks noGrp="1"/>
          </p:cNvSpPr>
          <p:nvPr>
            <p:ph type="pic" sz="quarter" idx="17"/>
          </p:nvPr>
        </p:nvSpPr>
        <p:spPr>
          <a:xfrm>
            <a:off x="2438400" y="3450545"/>
            <a:ext cx="2438400" cy="2438400"/>
          </a:xfrm>
          <a:prstGeom prst="rect">
            <a:avLst/>
          </a:prstGeom>
          <a:blipFill>
            <a:blip r:embed="rId5"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17" name="Picture Placeholder 16">
            <a:extLst>
              <a:ext uri="{FF2B5EF4-FFF2-40B4-BE49-F238E27FC236}">
                <a16:creationId xmlns:a16="http://schemas.microsoft.com/office/drawing/2014/main" id="{CE0FFA53-4B53-0345-BD1D-3380331FADAF}"/>
              </a:ext>
            </a:extLst>
          </p:cNvPr>
          <p:cNvSpPr>
            <a:spLocks noGrp="1"/>
          </p:cNvSpPr>
          <p:nvPr>
            <p:ph type="pic" sz="quarter" idx="13"/>
          </p:nvPr>
        </p:nvSpPr>
        <p:spPr>
          <a:xfrm>
            <a:off x="0" y="1018730"/>
            <a:ext cx="2438400" cy="2438400"/>
          </a:xfrm>
          <a:prstGeom prst="rect">
            <a:avLst/>
          </a:prstGeom>
          <a:blipFill>
            <a:blip r:embed="rId6"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53" name="Text Placeholder 47">
            <a:extLst>
              <a:ext uri="{FF2B5EF4-FFF2-40B4-BE49-F238E27FC236}">
                <a16:creationId xmlns:a16="http://schemas.microsoft.com/office/drawing/2014/main" id="{1D5925E4-B891-944B-91DC-A261A1D5FDE6}"/>
              </a:ext>
            </a:extLst>
          </p:cNvPr>
          <p:cNvSpPr>
            <a:spLocks noGrp="1"/>
          </p:cNvSpPr>
          <p:nvPr>
            <p:ph type="body" sz="quarter" idx="22"/>
          </p:nvPr>
        </p:nvSpPr>
        <p:spPr>
          <a:xfrm>
            <a:off x="9753600" y="3450545"/>
            <a:ext cx="2438400" cy="2438400"/>
          </a:xfrm>
          <a:prstGeom prst="rect">
            <a:avLst/>
          </a:prstGeom>
          <a:solidFill>
            <a:schemeClr val="accent1"/>
          </a:solidFill>
        </p:spPr>
        <p:txBody>
          <a:bodyPr lIns="180000" tIns="180000" rIns="180000" bIns="180000"/>
          <a:lstStyle>
            <a:lvl1pPr marL="0" indent="0">
              <a:buNone/>
              <a:defRPr sz="2000">
                <a:solidFill>
                  <a:schemeClr val="tx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
        <p:nvSpPr>
          <p:cNvPr id="48" name="Text Placeholder 47">
            <a:extLst>
              <a:ext uri="{FF2B5EF4-FFF2-40B4-BE49-F238E27FC236}">
                <a16:creationId xmlns:a16="http://schemas.microsoft.com/office/drawing/2014/main" id="{BBB06489-33E6-1442-BC2F-397F1EC4EAB5}"/>
              </a:ext>
            </a:extLst>
          </p:cNvPr>
          <p:cNvSpPr>
            <a:spLocks noGrp="1"/>
          </p:cNvSpPr>
          <p:nvPr>
            <p:ph type="body" sz="quarter" idx="18"/>
          </p:nvPr>
        </p:nvSpPr>
        <p:spPr>
          <a:xfrm>
            <a:off x="0" y="3450545"/>
            <a:ext cx="2438400" cy="2438400"/>
          </a:xfrm>
          <a:prstGeom prst="rect">
            <a:avLst/>
          </a:prstGeom>
          <a:solidFill>
            <a:schemeClr val="accent5"/>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50" name="Text Placeholder 47">
            <a:extLst>
              <a:ext uri="{FF2B5EF4-FFF2-40B4-BE49-F238E27FC236}">
                <a16:creationId xmlns:a16="http://schemas.microsoft.com/office/drawing/2014/main" id="{7C62DAF7-D2F9-5D47-AB79-7712B92267C1}"/>
              </a:ext>
            </a:extLst>
          </p:cNvPr>
          <p:cNvSpPr>
            <a:spLocks noGrp="1"/>
          </p:cNvSpPr>
          <p:nvPr>
            <p:ph type="body" sz="quarter" idx="19"/>
          </p:nvPr>
        </p:nvSpPr>
        <p:spPr>
          <a:xfrm>
            <a:off x="2438400" y="1018730"/>
            <a:ext cx="2438400" cy="2438400"/>
          </a:xfrm>
          <a:prstGeom prst="rect">
            <a:avLst/>
          </a:prstGeom>
          <a:solidFill>
            <a:schemeClr val="accent4"/>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51" name="Text Placeholder 47">
            <a:extLst>
              <a:ext uri="{FF2B5EF4-FFF2-40B4-BE49-F238E27FC236}">
                <a16:creationId xmlns:a16="http://schemas.microsoft.com/office/drawing/2014/main" id="{887255BA-4BF0-E844-8BE7-3D125B568E2A}"/>
              </a:ext>
            </a:extLst>
          </p:cNvPr>
          <p:cNvSpPr>
            <a:spLocks noGrp="1"/>
          </p:cNvSpPr>
          <p:nvPr>
            <p:ph type="body" sz="quarter" idx="20"/>
          </p:nvPr>
        </p:nvSpPr>
        <p:spPr>
          <a:xfrm>
            <a:off x="4876800" y="3450545"/>
            <a:ext cx="2438400" cy="2438400"/>
          </a:xfrm>
          <a:prstGeom prst="rect">
            <a:avLst/>
          </a:prstGeom>
          <a:solidFill>
            <a:schemeClr val="accent3"/>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52" name="Text Placeholder 47">
            <a:extLst>
              <a:ext uri="{FF2B5EF4-FFF2-40B4-BE49-F238E27FC236}">
                <a16:creationId xmlns:a16="http://schemas.microsoft.com/office/drawing/2014/main" id="{FAC8937D-B337-F944-8F1C-14A4768CD593}"/>
              </a:ext>
            </a:extLst>
          </p:cNvPr>
          <p:cNvSpPr>
            <a:spLocks noGrp="1"/>
          </p:cNvSpPr>
          <p:nvPr>
            <p:ph type="body" sz="quarter" idx="21"/>
          </p:nvPr>
        </p:nvSpPr>
        <p:spPr>
          <a:xfrm>
            <a:off x="7315200" y="1018730"/>
            <a:ext cx="2438400" cy="2438400"/>
          </a:xfrm>
          <a:prstGeom prst="rect">
            <a:avLst/>
          </a:prstGeom>
          <a:solidFill>
            <a:schemeClr val="accent2"/>
          </a:solidFill>
        </p:spPr>
        <p:txBody>
          <a:bodyPr lIns="180000" tIns="180000" rIns="180000" bIns="180000"/>
          <a:lstStyle>
            <a:lvl1pPr marL="0" indent="0">
              <a:buNone/>
              <a:defRPr sz="2000">
                <a:solidFill>
                  <a:schemeClr val="tx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23" name="Date Placeholder 2">
            <a:extLst>
              <a:ext uri="{FF2B5EF4-FFF2-40B4-BE49-F238E27FC236}">
                <a16:creationId xmlns:a16="http://schemas.microsoft.com/office/drawing/2014/main" id="{8C5D4842-7C0F-EC46-A474-5DF0CEC9CED8}"/>
              </a:ext>
            </a:extLst>
          </p:cNvPr>
          <p:cNvSpPr>
            <a:spLocks noGrp="1"/>
          </p:cNvSpPr>
          <p:nvPr>
            <p:ph type="dt" sz="half" idx="10"/>
          </p:nvPr>
        </p:nvSpPr>
        <p:spPr>
          <a:xfrm>
            <a:off x="479375" y="6356350"/>
            <a:ext cx="1486993" cy="365125"/>
          </a:xfrm>
          <a:prstGeom prst="rect">
            <a:avLst/>
          </a:prstGeom>
        </p:spPr>
        <p:txBody>
          <a:bodyPr/>
          <a:lstStyle/>
          <a:p>
            <a:fld id="{285EAF73-EE3C-41B7-AE89-4A15C844158B}" type="datetime4">
              <a:rPr lang="en-GB" smtClean="0"/>
              <a:t>24 June 2021</a:t>
            </a:fld>
            <a:endParaRPr lang="en-GB" dirty="0"/>
          </a:p>
        </p:txBody>
      </p:sp>
      <p:sp>
        <p:nvSpPr>
          <p:cNvPr id="24" name="Footer Placeholder 3">
            <a:extLst>
              <a:ext uri="{FF2B5EF4-FFF2-40B4-BE49-F238E27FC236}">
                <a16:creationId xmlns:a16="http://schemas.microsoft.com/office/drawing/2014/main" id="{84666CE4-75BF-B34F-8276-FC5F1A57F120}"/>
              </a:ext>
            </a:extLst>
          </p:cNvPr>
          <p:cNvSpPr>
            <a:spLocks noGrp="1"/>
          </p:cNvSpPr>
          <p:nvPr>
            <p:ph type="ftr" sz="quarter" idx="11"/>
          </p:nvPr>
        </p:nvSpPr>
        <p:spPr>
          <a:xfrm>
            <a:off x="2207644" y="6356350"/>
            <a:ext cx="3469252" cy="365125"/>
          </a:xfrm>
        </p:spPr>
        <p:txBody>
          <a:bodyPr/>
          <a:lstStyle>
            <a:lvl1pPr algn="l">
              <a:defRPr/>
            </a:lvl1pPr>
          </a:lstStyle>
          <a:p>
            <a:r>
              <a:rPr lang="en-GB"/>
              <a:t>Name, Department</a:t>
            </a:r>
            <a:endParaRPr lang="en-GB" dirty="0"/>
          </a:p>
        </p:txBody>
      </p:sp>
      <p:sp>
        <p:nvSpPr>
          <p:cNvPr id="25" name="Text Placeholder 6">
            <a:extLst>
              <a:ext uri="{FF2B5EF4-FFF2-40B4-BE49-F238E27FC236}">
                <a16:creationId xmlns:a16="http://schemas.microsoft.com/office/drawing/2014/main" id="{FAD10673-0692-CB4F-8CF7-113E83741640}"/>
              </a:ext>
            </a:extLst>
          </p:cNvPr>
          <p:cNvSpPr>
            <a:spLocks noGrp="1"/>
          </p:cNvSpPr>
          <p:nvPr>
            <p:ph type="body" sz="quarter" idx="23" hasCustomPrompt="1"/>
          </p:nvPr>
        </p:nvSpPr>
        <p:spPr>
          <a:xfrm>
            <a:off x="208229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Tree>
    <p:extLst>
      <p:ext uri="{BB962C8B-B14F-4D97-AF65-F5344CB8AC3E}">
        <p14:creationId xmlns:p14="http://schemas.microsoft.com/office/powerpoint/2010/main" val="38215211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amp; Image Slide">
    <p:spTree>
      <p:nvGrpSpPr>
        <p:cNvPr id="1" name=""/>
        <p:cNvGrpSpPr/>
        <p:nvPr/>
      </p:nvGrpSpPr>
      <p:grpSpPr>
        <a:xfrm>
          <a:off x="0" y="0"/>
          <a:ext cx="0" cy="0"/>
          <a:chOff x="0" y="0"/>
          <a:chExt cx="0" cy="0"/>
        </a:xfrm>
      </p:grpSpPr>
      <p:pic>
        <p:nvPicPr>
          <p:cNvPr id="17" name="Picture 16" descr="A group of people standing in front of a building&#10;&#10;Description automatically generated">
            <a:extLst>
              <a:ext uri="{FF2B5EF4-FFF2-40B4-BE49-F238E27FC236}">
                <a16:creationId xmlns:a16="http://schemas.microsoft.com/office/drawing/2014/main" id="{AD3390C2-6273-9244-A9F3-90837D6D6F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105653" y="924978"/>
            <a:ext cx="6086347" cy="5933022"/>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6096000" y="1029589"/>
            <a:ext cx="6096000" cy="5827712"/>
          </a:xfrm>
          <a:prstGeom prst="rect">
            <a:avLst/>
          </a:prstGeom>
        </p:spPr>
        <p:txBody>
          <a:bodyPr anchor="ctr">
            <a:normAutofit/>
          </a:bodyPr>
          <a:lstStyle>
            <a:lvl1pPr marL="0" indent="0" algn="ctr">
              <a:buNone/>
              <a:defRPr sz="2800">
                <a:solidFill>
                  <a:schemeClr val="bg1"/>
                </a:solidFill>
              </a:defRPr>
            </a:lvl1pPr>
          </a:lstStyle>
          <a:p>
            <a:endParaRPr lang="en-US" dirty="0"/>
          </a:p>
        </p:txBody>
      </p:sp>
      <p:sp>
        <p:nvSpPr>
          <p:cNvPr id="23" name="Text Placeholder 12">
            <a:extLst>
              <a:ext uri="{FF2B5EF4-FFF2-40B4-BE49-F238E27FC236}">
                <a16:creationId xmlns:a16="http://schemas.microsoft.com/office/drawing/2014/main" id="{E3763FFE-87B6-D04C-8D15-AC31B471D13B}"/>
              </a:ext>
            </a:extLst>
          </p:cNvPr>
          <p:cNvSpPr>
            <a:spLocks noGrp="1"/>
          </p:cNvSpPr>
          <p:nvPr>
            <p:ph type="body" sz="quarter" idx="17" hasCustomPrompt="1"/>
          </p:nvPr>
        </p:nvSpPr>
        <p:spPr>
          <a:xfrm>
            <a:off x="6115178" y="4895151"/>
            <a:ext cx="6076822"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dirty="0"/>
              <a:t> </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2"/>
                </a:solidFill>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dirty="0"/>
              <a:t>Body text – Arial 28pt</a:t>
            </a:r>
          </a:p>
          <a:p>
            <a:pPr lvl="1"/>
            <a:r>
              <a:rPr lang="en-US" dirty="0"/>
              <a:t>Second text – Arial 28pt</a:t>
            </a:r>
          </a:p>
          <a:p>
            <a:pPr lvl="2"/>
            <a:r>
              <a:rPr lang="en-US" dirty="0"/>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dirty="0"/>
          </a:p>
        </p:txBody>
      </p:sp>
      <p:sp>
        <p:nvSpPr>
          <p:cNvPr id="16" name="Date Placeholder 2">
            <a:extLst>
              <a:ext uri="{FF2B5EF4-FFF2-40B4-BE49-F238E27FC236}">
                <a16:creationId xmlns:a16="http://schemas.microsoft.com/office/drawing/2014/main" id="{478D9FEA-DB2B-6A45-97A4-F6B0D4E2E4A5}"/>
              </a:ext>
            </a:extLst>
          </p:cNvPr>
          <p:cNvSpPr>
            <a:spLocks noGrp="1"/>
          </p:cNvSpPr>
          <p:nvPr>
            <p:ph type="dt" sz="half" idx="10"/>
          </p:nvPr>
        </p:nvSpPr>
        <p:spPr>
          <a:xfrm>
            <a:off x="479375" y="6356350"/>
            <a:ext cx="1613716" cy="365125"/>
          </a:xfrm>
          <a:prstGeom prst="rect">
            <a:avLst/>
          </a:prstGeom>
        </p:spPr>
        <p:txBody>
          <a:bodyPr/>
          <a:lstStyle/>
          <a:p>
            <a:endParaRPr lang="en-GB" dirty="0"/>
          </a:p>
        </p:txBody>
      </p:sp>
      <p:sp>
        <p:nvSpPr>
          <p:cNvPr id="18" name="Footer Placeholder 3">
            <a:extLst>
              <a:ext uri="{FF2B5EF4-FFF2-40B4-BE49-F238E27FC236}">
                <a16:creationId xmlns:a16="http://schemas.microsoft.com/office/drawing/2014/main" id="{68816193-F97B-4A43-B903-C799F573E1C7}"/>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endParaRPr lang="en-GB" dirty="0"/>
          </a:p>
        </p:txBody>
      </p:sp>
      <p:sp>
        <p:nvSpPr>
          <p:cNvPr id="22" name="Text Placeholder 6">
            <a:extLst>
              <a:ext uri="{FF2B5EF4-FFF2-40B4-BE49-F238E27FC236}">
                <a16:creationId xmlns:a16="http://schemas.microsoft.com/office/drawing/2014/main" id="{DE47A69B-7B76-B441-995B-5AF421342390}"/>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Tree>
    <p:extLst>
      <p:ext uri="{BB962C8B-B14F-4D97-AF65-F5344CB8AC3E}">
        <p14:creationId xmlns:p14="http://schemas.microsoft.com/office/powerpoint/2010/main" val="15676809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amp; Image Slide Dark">
    <p:bg>
      <p:bgPr>
        <a:solidFill>
          <a:schemeClr val="accent5"/>
        </a:solidFill>
        <a:effectLst/>
      </p:bgPr>
    </p:bg>
    <p:spTree>
      <p:nvGrpSpPr>
        <p:cNvPr id="1" name=""/>
        <p:cNvGrpSpPr/>
        <p:nvPr/>
      </p:nvGrpSpPr>
      <p:grpSpPr>
        <a:xfrm>
          <a:off x="0" y="0"/>
          <a:ext cx="0" cy="0"/>
          <a:chOff x="0" y="0"/>
          <a:chExt cx="0" cy="0"/>
        </a:xfrm>
      </p:grpSpPr>
      <p:pic>
        <p:nvPicPr>
          <p:cNvPr id="17" name="Picture 16" descr="A group of people standing in front of a building&#10;&#10;Description automatically generated">
            <a:extLst>
              <a:ext uri="{FF2B5EF4-FFF2-40B4-BE49-F238E27FC236}">
                <a16:creationId xmlns:a16="http://schemas.microsoft.com/office/drawing/2014/main" id="{AD3390C2-6273-9244-A9F3-90837D6D6F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105653" y="924978"/>
            <a:ext cx="6086347" cy="5933022"/>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6096000" y="1029589"/>
            <a:ext cx="6096000" cy="5827712"/>
          </a:xfrm>
          <a:prstGeom prst="rect">
            <a:avLst/>
          </a:prstGeom>
        </p:spPr>
        <p:txBody>
          <a:bodyPr anchor="ctr">
            <a:normAutofit/>
          </a:bodyPr>
          <a:lstStyle>
            <a:lvl1pPr marL="0" indent="0" algn="ctr">
              <a:buNone/>
              <a:defRPr sz="2800">
                <a:solidFill>
                  <a:schemeClr val="bg1"/>
                </a:solidFill>
              </a:defRPr>
            </a:lvl1pPr>
          </a:lstStyle>
          <a:p>
            <a:endParaRPr lang="en-US" dirty="0"/>
          </a:p>
        </p:txBody>
      </p:sp>
      <p:sp>
        <p:nvSpPr>
          <p:cNvPr id="23" name="Text Placeholder 12">
            <a:extLst>
              <a:ext uri="{FF2B5EF4-FFF2-40B4-BE49-F238E27FC236}">
                <a16:creationId xmlns:a16="http://schemas.microsoft.com/office/drawing/2014/main" id="{E3763FFE-87B6-D04C-8D15-AC31B471D13B}"/>
              </a:ext>
            </a:extLst>
          </p:cNvPr>
          <p:cNvSpPr>
            <a:spLocks noGrp="1"/>
          </p:cNvSpPr>
          <p:nvPr>
            <p:ph type="body" sz="quarter" idx="17" hasCustomPrompt="1"/>
          </p:nvPr>
        </p:nvSpPr>
        <p:spPr>
          <a:xfrm>
            <a:off x="6115178" y="4895151"/>
            <a:ext cx="6076822"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dirty="0"/>
              <a:t> </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1"/>
              </a:buClr>
              <a:defRPr lang="en-GB" sz="2800" smtClean="0">
                <a:solidFill>
                  <a:schemeClr val="bg1"/>
                </a:solidFill>
                <a:effectLst/>
              </a:defRPr>
            </a:lvl1pPr>
            <a:lvl2pPr>
              <a:buClr>
                <a:schemeClr val="accent1"/>
              </a:buClr>
              <a:defRPr sz="2800">
                <a:solidFill>
                  <a:schemeClr val="bg1"/>
                </a:solidFill>
              </a:defRPr>
            </a:lvl2pPr>
            <a:lvl3pPr>
              <a:buClr>
                <a:schemeClr val="accent1"/>
              </a:buClr>
              <a:defRPr sz="2800">
                <a:solidFill>
                  <a:schemeClr val="bg1"/>
                </a:solidFill>
              </a:defRPr>
            </a:lvl3pPr>
          </a:lstStyle>
          <a:p>
            <a:pPr lvl="0"/>
            <a:r>
              <a:rPr lang="en-US" dirty="0"/>
              <a:t>Body text – Arial 28pt</a:t>
            </a:r>
          </a:p>
          <a:p>
            <a:pPr lvl="1"/>
            <a:r>
              <a:rPr lang="en-US" dirty="0"/>
              <a:t>Second text – Arial 28pt</a:t>
            </a:r>
          </a:p>
          <a:p>
            <a:pPr lvl="2"/>
            <a:r>
              <a:rPr lang="en-US" dirty="0"/>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dirty="0"/>
              <a:t>Subtitle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dirty="0"/>
          </a:p>
        </p:txBody>
      </p:sp>
      <p:sp>
        <p:nvSpPr>
          <p:cNvPr id="16" name="Date Placeholder 2">
            <a:extLst>
              <a:ext uri="{FF2B5EF4-FFF2-40B4-BE49-F238E27FC236}">
                <a16:creationId xmlns:a16="http://schemas.microsoft.com/office/drawing/2014/main" id="{2829581F-89A7-2F45-AEDF-13BBA609D001}"/>
              </a:ext>
            </a:extLst>
          </p:cNvPr>
          <p:cNvSpPr>
            <a:spLocks noGrp="1"/>
          </p:cNvSpPr>
          <p:nvPr>
            <p:ph type="dt" sz="half" idx="10"/>
          </p:nvPr>
        </p:nvSpPr>
        <p:spPr>
          <a:xfrm>
            <a:off x="479375" y="6356350"/>
            <a:ext cx="1613716" cy="365125"/>
          </a:xfrm>
          <a:prstGeom prst="rect">
            <a:avLst/>
          </a:prstGeom>
        </p:spPr>
        <p:txBody>
          <a:bodyPr/>
          <a:lstStyle>
            <a:lvl1pPr>
              <a:defRPr>
                <a:solidFill>
                  <a:schemeClr val="bg1"/>
                </a:solidFill>
              </a:defRPr>
            </a:lvl1pPr>
          </a:lstStyle>
          <a:p>
            <a:endParaRPr lang="en-GB" dirty="0"/>
          </a:p>
        </p:txBody>
      </p:sp>
      <p:sp>
        <p:nvSpPr>
          <p:cNvPr id="18" name="Footer Placeholder 3">
            <a:extLst>
              <a:ext uri="{FF2B5EF4-FFF2-40B4-BE49-F238E27FC236}">
                <a16:creationId xmlns:a16="http://schemas.microsoft.com/office/drawing/2014/main" id="{D90419B6-7C51-714B-B9AF-5A83311100C1}"/>
              </a:ext>
            </a:extLst>
          </p:cNvPr>
          <p:cNvSpPr>
            <a:spLocks noGrp="1"/>
          </p:cNvSpPr>
          <p:nvPr>
            <p:ph type="ftr" sz="quarter" idx="11"/>
          </p:nvPr>
        </p:nvSpPr>
        <p:spPr>
          <a:xfrm>
            <a:off x="2344804" y="6356350"/>
            <a:ext cx="3469252" cy="365125"/>
          </a:xfrm>
        </p:spPr>
        <p:txBody>
          <a:bodyPr/>
          <a:lstStyle>
            <a:lvl1pPr algn="l">
              <a:defRPr>
                <a:solidFill>
                  <a:schemeClr val="bg1"/>
                </a:solidFill>
              </a:defRPr>
            </a:lvl1pPr>
          </a:lstStyle>
          <a:p>
            <a:r>
              <a:rPr lang="en-GB"/>
              <a:t>Name, Department</a:t>
            </a:r>
            <a:endParaRPr lang="en-GB" dirty="0"/>
          </a:p>
        </p:txBody>
      </p:sp>
      <p:sp>
        <p:nvSpPr>
          <p:cNvPr id="22" name="Text Placeholder 6">
            <a:extLst>
              <a:ext uri="{FF2B5EF4-FFF2-40B4-BE49-F238E27FC236}">
                <a16:creationId xmlns:a16="http://schemas.microsoft.com/office/drawing/2014/main" id="{F403D8CA-B469-274B-A619-DD30F98BF647}"/>
              </a:ext>
            </a:extLst>
          </p:cNvPr>
          <p:cNvSpPr>
            <a:spLocks noGrp="1"/>
          </p:cNvSpPr>
          <p:nvPr>
            <p:ph type="body" sz="quarter" idx="18" hasCustomPrompt="1"/>
          </p:nvPr>
        </p:nvSpPr>
        <p:spPr>
          <a:xfrm>
            <a:off x="2219451" y="6356350"/>
            <a:ext cx="10800" cy="365125"/>
          </a:xfrm>
          <a:prstGeom prst="rect">
            <a:avLst/>
          </a:prstGeom>
          <a:solidFill>
            <a:schemeClr val="accent1"/>
          </a:solidFill>
          <a:ln>
            <a:noFill/>
          </a:ln>
        </p:spPr>
        <p:txBody>
          <a:bodyPr/>
          <a:lstStyle>
            <a:lvl1pPr marL="0" indent="0">
              <a:buNone/>
              <a:defRPr>
                <a:solidFill>
                  <a:schemeClr val="bg1"/>
                </a:solidFill>
              </a:defRPr>
            </a:lvl1pPr>
          </a:lstStyle>
          <a:p>
            <a:pPr lvl="0"/>
            <a:r>
              <a:rPr lang="en-US" dirty="0"/>
              <a:t> </a:t>
            </a:r>
          </a:p>
        </p:txBody>
      </p:sp>
    </p:spTree>
    <p:extLst>
      <p:ext uri="{BB962C8B-B14F-4D97-AF65-F5344CB8AC3E}">
        <p14:creationId xmlns:p14="http://schemas.microsoft.com/office/powerpoint/2010/main" val="36426597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Page Image Slide">
    <p:spTree>
      <p:nvGrpSpPr>
        <p:cNvPr id="1" name=""/>
        <p:cNvGrpSpPr/>
        <p:nvPr/>
      </p:nvGrpSpPr>
      <p:grpSpPr>
        <a:xfrm>
          <a:off x="0" y="0"/>
          <a:ext cx="0" cy="0"/>
          <a:chOff x="0" y="0"/>
          <a:chExt cx="0" cy="0"/>
        </a:xfrm>
      </p:grpSpPr>
      <p:pic>
        <p:nvPicPr>
          <p:cNvPr id="11" name="Picture 10" descr="A group of people posing for the camera&#10;&#10;Description automatically generated">
            <a:extLst>
              <a:ext uri="{FF2B5EF4-FFF2-40B4-BE49-F238E27FC236}">
                <a16:creationId xmlns:a16="http://schemas.microsoft.com/office/drawing/2014/main" id="{18CD7C8D-4EBF-E54E-8157-B82F50C7805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2539"/>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0" y="1030288"/>
            <a:ext cx="12192000" cy="5827712"/>
          </a:xfrm>
          <a:prstGeom prst="rect">
            <a:avLst/>
          </a:prstGeom>
        </p:spPr>
        <p:txBody>
          <a:bodyPr anchor="ctr">
            <a:normAutofit/>
          </a:bodyPr>
          <a:lstStyle>
            <a:lvl1pPr marL="0" indent="0" algn="ctr">
              <a:buNone/>
              <a:defRPr sz="2800">
                <a:solidFill>
                  <a:schemeClr val="bg1"/>
                </a:solidFill>
              </a:defRPr>
            </a:lvl1pPr>
          </a:lstStyle>
          <a:p>
            <a:endParaRPr lang="en-US" dirty="0"/>
          </a:p>
        </p:txBody>
      </p:sp>
      <p:sp>
        <p:nvSpPr>
          <p:cNvPr id="13" name="Text Placeholder 12">
            <a:extLst>
              <a:ext uri="{FF2B5EF4-FFF2-40B4-BE49-F238E27FC236}">
                <a16:creationId xmlns:a16="http://schemas.microsoft.com/office/drawing/2014/main" id="{B347CCA2-0399-254E-ACFE-E5730EC8E4FA}"/>
              </a:ext>
            </a:extLst>
          </p:cNvPr>
          <p:cNvSpPr>
            <a:spLocks noGrp="1"/>
          </p:cNvSpPr>
          <p:nvPr>
            <p:ph type="body" sz="quarter" idx="17" hasCustomPrompt="1"/>
          </p:nvPr>
        </p:nvSpPr>
        <p:spPr>
          <a:xfrm>
            <a:off x="0" y="4895850"/>
            <a:ext cx="12192000"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dirty="0"/>
              <a:t> </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dirty="0"/>
          </a:p>
        </p:txBody>
      </p:sp>
      <p:sp>
        <p:nvSpPr>
          <p:cNvPr id="17" name="Date Placeholder 2">
            <a:extLst>
              <a:ext uri="{FF2B5EF4-FFF2-40B4-BE49-F238E27FC236}">
                <a16:creationId xmlns:a16="http://schemas.microsoft.com/office/drawing/2014/main" id="{71412D12-3864-394B-985D-3364B1646D30}"/>
              </a:ext>
            </a:extLst>
          </p:cNvPr>
          <p:cNvSpPr>
            <a:spLocks noGrp="1"/>
          </p:cNvSpPr>
          <p:nvPr>
            <p:ph type="dt" sz="half" idx="10"/>
          </p:nvPr>
        </p:nvSpPr>
        <p:spPr>
          <a:xfrm>
            <a:off x="479375" y="6356350"/>
            <a:ext cx="1486993" cy="365125"/>
          </a:xfrm>
          <a:prstGeom prst="rect">
            <a:avLst/>
          </a:prstGeom>
        </p:spPr>
        <p:txBody>
          <a:bodyPr/>
          <a:lstStyle>
            <a:lvl1pPr>
              <a:defRPr>
                <a:solidFill>
                  <a:schemeClr val="bg1"/>
                </a:solidFill>
              </a:defRPr>
            </a:lvl1pPr>
          </a:lstStyle>
          <a:p>
            <a:fld id="{285EAF73-EE3C-41B7-AE89-4A15C844158B}" type="datetime4">
              <a:rPr lang="en-GB" smtClean="0"/>
              <a:pPr/>
              <a:t>24 June 2021</a:t>
            </a:fld>
            <a:endParaRPr lang="en-GB" dirty="0"/>
          </a:p>
        </p:txBody>
      </p:sp>
      <p:sp>
        <p:nvSpPr>
          <p:cNvPr id="18" name="Footer Placeholder 3">
            <a:extLst>
              <a:ext uri="{FF2B5EF4-FFF2-40B4-BE49-F238E27FC236}">
                <a16:creationId xmlns:a16="http://schemas.microsoft.com/office/drawing/2014/main" id="{89377BC7-EA60-2841-8608-D79A7C3B71EB}"/>
              </a:ext>
            </a:extLst>
          </p:cNvPr>
          <p:cNvSpPr>
            <a:spLocks noGrp="1"/>
          </p:cNvSpPr>
          <p:nvPr>
            <p:ph type="ftr" sz="quarter" idx="11"/>
          </p:nvPr>
        </p:nvSpPr>
        <p:spPr>
          <a:xfrm>
            <a:off x="2207644" y="6356350"/>
            <a:ext cx="3469252" cy="365125"/>
          </a:xfrm>
        </p:spPr>
        <p:txBody>
          <a:bodyPr/>
          <a:lstStyle>
            <a:lvl1pPr algn="l">
              <a:defRPr>
                <a:solidFill>
                  <a:schemeClr val="bg1"/>
                </a:solidFill>
              </a:defRPr>
            </a:lvl1pPr>
          </a:lstStyle>
          <a:p>
            <a:r>
              <a:rPr lang="en-GB"/>
              <a:t>Name, Department</a:t>
            </a:r>
            <a:endParaRPr lang="en-GB" dirty="0"/>
          </a:p>
        </p:txBody>
      </p:sp>
      <p:sp>
        <p:nvSpPr>
          <p:cNvPr id="20" name="Text Placeholder 6">
            <a:extLst>
              <a:ext uri="{FF2B5EF4-FFF2-40B4-BE49-F238E27FC236}">
                <a16:creationId xmlns:a16="http://schemas.microsoft.com/office/drawing/2014/main" id="{77ECF5E4-B74A-FB48-B872-16F3292CF9EA}"/>
              </a:ext>
            </a:extLst>
          </p:cNvPr>
          <p:cNvSpPr>
            <a:spLocks noGrp="1"/>
          </p:cNvSpPr>
          <p:nvPr>
            <p:ph type="body" sz="quarter" idx="18" hasCustomPrompt="1"/>
          </p:nvPr>
        </p:nvSpPr>
        <p:spPr>
          <a:xfrm>
            <a:off x="2082291" y="6356350"/>
            <a:ext cx="10800" cy="365125"/>
          </a:xfrm>
          <a:prstGeom prst="rect">
            <a:avLst/>
          </a:prstGeom>
          <a:solidFill>
            <a:schemeClr val="bg1"/>
          </a:solidFill>
          <a:ln>
            <a:noFill/>
          </a:ln>
        </p:spPr>
        <p:txBody>
          <a:bodyPr/>
          <a:lstStyle>
            <a:lvl1pPr marL="0" indent="0">
              <a:buNone/>
              <a:defRPr/>
            </a:lvl1pPr>
          </a:lstStyle>
          <a:p>
            <a:pPr lvl="0"/>
            <a:r>
              <a:rPr lang="en-US" dirty="0"/>
              <a:t> </a:t>
            </a:r>
          </a:p>
        </p:txBody>
      </p:sp>
    </p:spTree>
    <p:extLst>
      <p:ext uri="{BB962C8B-B14F-4D97-AF65-F5344CB8AC3E}">
        <p14:creationId xmlns:p14="http://schemas.microsoft.com/office/powerpoint/2010/main" val="25335048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14107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Slide with Castle Ic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FCAE9-B754-8C4D-B7F9-C051D54669B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22107737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Slide - Earth">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B7EDC40-08B7-C54D-9A16-7B5D3FDD4FD9}"/>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
        <p:nvSpPr>
          <p:cNvPr id="4" name="Title 1">
            <a:extLst>
              <a:ext uri="{FF2B5EF4-FFF2-40B4-BE49-F238E27FC236}">
                <a16:creationId xmlns:a16="http://schemas.microsoft.com/office/drawing/2014/main" id="{47483873-86BD-454E-AF6E-E4D2764B65F0}"/>
              </a:ext>
            </a:extLst>
          </p:cNvPr>
          <p:cNvSpPr>
            <a:spLocks noGrp="1"/>
          </p:cNvSpPr>
          <p:nvPr>
            <p:ph type="ctrTitle" hasCustomPrompt="1"/>
          </p:nvPr>
        </p:nvSpPr>
        <p:spPr>
          <a:xfrm>
            <a:off x="3776719" y="1123805"/>
            <a:ext cx="4629834" cy="4610390"/>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End slide</a:t>
            </a:r>
            <a:br>
              <a:rPr lang="en-US" dirty="0"/>
            </a:br>
            <a:r>
              <a:rPr lang="en-US" dirty="0"/>
              <a:t>questions?</a:t>
            </a:r>
            <a:endParaRPr lang="en-GB" dirty="0"/>
          </a:p>
        </p:txBody>
      </p:sp>
    </p:spTree>
    <p:extLst>
      <p:ext uri="{BB962C8B-B14F-4D97-AF65-F5344CB8AC3E}">
        <p14:creationId xmlns:p14="http://schemas.microsoft.com/office/powerpoint/2010/main" val="34437156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nd Slide – Campu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B07C01-E6FE-374C-80D0-F5676A0E071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
        <p:nvSpPr>
          <p:cNvPr id="9" name="Title 1">
            <a:extLst>
              <a:ext uri="{FF2B5EF4-FFF2-40B4-BE49-F238E27FC236}">
                <a16:creationId xmlns:a16="http://schemas.microsoft.com/office/drawing/2014/main" id="{3C67C3C0-F69E-E643-A32B-61F2F310AA47}"/>
              </a:ext>
            </a:extLst>
          </p:cNvPr>
          <p:cNvSpPr>
            <a:spLocks noGrp="1"/>
          </p:cNvSpPr>
          <p:nvPr>
            <p:ph type="ctrTitle" hasCustomPrompt="1"/>
          </p:nvPr>
        </p:nvSpPr>
        <p:spPr>
          <a:xfrm>
            <a:off x="3776719" y="1123805"/>
            <a:ext cx="4629834" cy="4610390"/>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End slide</a:t>
            </a:r>
            <a:br>
              <a:rPr lang="en-US" dirty="0"/>
            </a:br>
            <a:r>
              <a:rPr lang="en-US" dirty="0"/>
              <a:t>questions?</a:t>
            </a:r>
            <a:endParaRPr lang="en-GB" dirty="0"/>
          </a:p>
        </p:txBody>
      </p:sp>
    </p:spTree>
    <p:extLst>
      <p:ext uri="{BB962C8B-B14F-4D97-AF65-F5344CB8AC3E}">
        <p14:creationId xmlns:p14="http://schemas.microsoft.com/office/powerpoint/2010/main" val="38598263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mplat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3"/>
              </a:buClr>
              <a:defRPr lang="en-GB" sz="2800" smtClean="0">
                <a:solidFill>
                  <a:schemeClr val="tx2"/>
                </a:solidFill>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dirty="0"/>
              <a:t>Body text – Arial 28pt</a:t>
            </a:r>
          </a:p>
          <a:p>
            <a:pPr lvl="1"/>
            <a:r>
              <a:rPr lang="en-US" dirty="0"/>
              <a:t>Second text – Arial 28pt</a:t>
            </a:r>
          </a:p>
          <a:p>
            <a:pPr lvl="2"/>
            <a:r>
              <a:rPr lang="en-US" dirty="0"/>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sp>
        <p:nvSpPr>
          <p:cNvPr id="16" name="Date Placeholder 2">
            <a:extLst>
              <a:ext uri="{FF2B5EF4-FFF2-40B4-BE49-F238E27FC236}">
                <a16:creationId xmlns:a16="http://schemas.microsoft.com/office/drawing/2014/main" id="{D7149951-3981-CB4B-98B8-B21C82EEE2E3}"/>
              </a:ext>
            </a:extLst>
          </p:cNvPr>
          <p:cNvSpPr>
            <a:spLocks noGrp="1"/>
          </p:cNvSpPr>
          <p:nvPr>
            <p:ph type="dt" sz="half" idx="10"/>
          </p:nvPr>
        </p:nvSpPr>
        <p:spPr>
          <a:xfrm>
            <a:off x="479375" y="6356350"/>
            <a:ext cx="1486993" cy="365125"/>
          </a:xfrm>
          <a:prstGeom prst="rect">
            <a:avLst/>
          </a:prstGeom>
        </p:spPr>
        <p:txBody>
          <a:bodyPr/>
          <a:lstStyle/>
          <a:p>
            <a:fld id="{285EAF73-EE3C-41B7-AE89-4A15C844158B}" type="datetime4">
              <a:rPr lang="en-GB" smtClean="0"/>
              <a:t>24 June 2021</a:t>
            </a:fld>
            <a:endParaRPr lang="en-GB" dirty="0"/>
          </a:p>
        </p:txBody>
      </p:sp>
      <p:sp>
        <p:nvSpPr>
          <p:cNvPr id="17" name="Footer Placeholder 3">
            <a:extLst>
              <a:ext uri="{FF2B5EF4-FFF2-40B4-BE49-F238E27FC236}">
                <a16:creationId xmlns:a16="http://schemas.microsoft.com/office/drawing/2014/main" id="{0EAA601D-72F3-BE4F-9229-FCBD9986E836}"/>
              </a:ext>
            </a:extLst>
          </p:cNvPr>
          <p:cNvSpPr>
            <a:spLocks noGrp="1"/>
          </p:cNvSpPr>
          <p:nvPr>
            <p:ph type="ftr" sz="quarter" idx="11"/>
          </p:nvPr>
        </p:nvSpPr>
        <p:spPr>
          <a:xfrm>
            <a:off x="2207644" y="6356350"/>
            <a:ext cx="3469252" cy="365125"/>
          </a:xfrm>
        </p:spPr>
        <p:txBody>
          <a:bodyPr/>
          <a:lstStyle>
            <a:lvl1pPr algn="l">
              <a:defRPr/>
            </a:lvl1pPr>
          </a:lstStyle>
          <a:p>
            <a:r>
              <a:rPr lang="en-GB"/>
              <a:t>Name, Department</a:t>
            </a:r>
            <a:endParaRPr lang="en-GB" dirty="0"/>
          </a:p>
        </p:txBody>
      </p:sp>
      <p:sp>
        <p:nvSpPr>
          <p:cNvPr id="18" name="Text Placeholder 6">
            <a:extLst>
              <a:ext uri="{FF2B5EF4-FFF2-40B4-BE49-F238E27FC236}">
                <a16:creationId xmlns:a16="http://schemas.microsoft.com/office/drawing/2014/main" id="{D7363097-8A1E-F548-98B9-D9C329A48089}"/>
              </a:ext>
            </a:extLst>
          </p:cNvPr>
          <p:cNvSpPr>
            <a:spLocks noGrp="1"/>
          </p:cNvSpPr>
          <p:nvPr>
            <p:ph type="body" sz="quarter" idx="18" hasCustomPrompt="1"/>
          </p:nvPr>
        </p:nvSpPr>
        <p:spPr>
          <a:xfrm>
            <a:off x="208229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2" name="Rectangle 11">
            <a:extLst>
              <a:ext uri="{FF2B5EF4-FFF2-40B4-BE49-F238E27FC236}">
                <a16:creationId xmlns:a16="http://schemas.microsoft.com/office/drawing/2014/main" id="{143F670C-95B5-454E-9804-5609FD32D6F9}"/>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dirty="0">
                <a:solidFill>
                  <a:schemeClr val="tx2"/>
                </a:solidFill>
              </a:rPr>
              <a:t>All items on these slides are editable. You can change the </a:t>
            </a:r>
            <a:r>
              <a:rPr lang="en-US" sz="1600" dirty="0" err="1">
                <a:solidFill>
                  <a:schemeClr val="tx2"/>
                </a:solidFill>
              </a:rPr>
              <a:t>colour</a:t>
            </a:r>
            <a:r>
              <a:rPr lang="en-US" sz="1600" dirty="0">
                <a:solidFill>
                  <a:schemeClr val="tx2"/>
                </a:solidFill>
              </a:rPr>
              <a:t>, outline and size easily as you do with other PowerPoint shapes.</a:t>
            </a:r>
          </a:p>
        </p:txBody>
      </p:sp>
    </p:spTree>
    <p:extLst>
      <p:ext uri="{BB962C8B-B14F-4D97-AF65-F5344CB8AC3E}">
        <p14:creationId xmlns:p14="http://schemas.microsoft.com/office/powerpoint/2010/main" val="852238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con Gri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sp>
        <p:nvSpPr>
          <p:cNvPr id="16" name="Date Placeholder 2">
            <a:extLst>
              <a:ext uri="{FF2B5EF4-FFF2-40B4-BE49-F238E27FC236}">
                <a16:creationId xmlns:a16="http://schemas.microsoft.com/office/drawing/2014/main" id="{D7149951-3981-CB4B-98B8-B21C82EEE2E3}"/>
              </a:ext>
            </a:extLst>
          </p:cNvPr>
          <p:cNvSpPr>
            <a:spLocks noGrp="1"/>
          </p:cNvSpPr>
          <p:nvPr>
            <p:ph type="dt" sz="half" idx="10"/>
          </p:nvPr>
        </p:nvSpPr>
        <p:spPr>
          <a:xfrm>
            <a:off x="479375" y="6356350"/>
            <a:ext cx="1486993" cy="365125"/>
          </a:xfrm>
          <a:prstGeom prst="rect">
            <a:avLst/>
          </a:prstGeom>
        </p:spPr>
        <p:txBody>
          <a:bodyPr/>
          <a:lstStyle/>
          <a:p>
            <a:fld id="{285EAF73-EE3C-41B7-AE89-4A15C844158B}" type="datetime4">
              <a:rPr lang="en-GB" smtClean="0"/>
              <a:t>24 June 2021</a:t>
            </a:fld>
            <a:endParaRPr lang="en-GB" dirty="0"/>
          </a:p>
        </p:txBody>
      </p:sp>
      <p:sp>
        <p:nvSpPr>
          <p:cNvPr id="17" name="Footer Placeholder 3">
            <a:extLst>
              <a:ext uri="{FF2B5EF4-FFF2-40B4-BE49-F238E27FC236}">
                <a16:creationId xmlns:a16="http://schemas.microsoft.com/office/drawing/2014/main" id="{0EAA601D-72F3-BE4F-9229-FCBD9986E836}"/>
              </a:ext>
            </a:extLst>
          </p:cNvPr>
          <p:cNvSpPr>
            <a:spLocks noGrp="1"/>
          </p:cNvSpPr>
          <p:nvPr>
            <p:ph type="ftr" sz="quarter" idx="11"/>
          </p:nvPr>
        </p:nvSpPr>
        <p:spPr>
          <a:xfrm>
            <a:off x="2207644" y="6356350"/>
            <a:ext cx="3469252" cy="365125"/>
          </a:xfrm>
        </p:spPr>
        <p:txBody>
          <a:bodyPr/>
          <a:lstStyle>
            <a:lvl1pPr algn="l">
              <a:defRPr/>
            </a:lvl1pPr>
          </a:lstStyle>
          <a:p>
            <a:r>
              <a:rPr lang="en-GB"/>
              <a:t>Name, Department</a:t>
            </a:r>
            <a:endParaRPr lang="en-GB" dirty="0"/>
          </a:p>
        </p:txBody>
      </p:sp>
      <p:sp>
        <p:nvSpPr>
          <p:cNvPr id="18" name="Text Placeholder 6">
            <a:extLst>
              <a:ext uri="{FF2B5EF4-FFF2-40B4-BE49-F238E27FC236}">
                <a16:creationId xmlns:a16="http://schemas.microsoft.com/office/drawing/2014/main" id="{D7363097-8A1E-F548-98B9-D9C329A48089}"/>
              </a:ext>
            </a:extLst>
          </p:cNvPr>
          <p:cNvSpPr>
            <a:spLocks noGrp="1"/>
          </p:cNvSpPr>
          <p:nvPr>
            <p:ph type="body" sz="quarter" idx="18" hasCustomPrompt="1"/>
          </p:nvPr>
        </p:nvSpPr>
        <p:spPr>
          <a:xfrm>
            <a:off x="208229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60" name="Rectangle 59">
            <a:extLst>
              <a:ext uri="{FF2B5EF4-FFF2-40B4-BE49-F238E27FC236}">
                <a16:creationId xmlns:a16="http://schemas.microsoft.com/office/drawing/2014/main" id="{4C76EA1E-DDD4-3C48-962B-715F6034D482}"/>
              </a:ext>
            </a:extLst>
          </p:cNvPr>
          <p:cNvSpPr/>
          <p:nvPr userDrawn="1"/>
        </p:nvSpPr>
        <p:spPr>
          <a:xfrm>
            <a:off x="479376" y="2112298"/>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7EFAD833-6EA6-CF4E-A26E-B6FDE789CD8B}"/>
              </a:ext>
            </a:extLst>
          </p:cNvPr>
          <p:cNvSpPr/>
          <p:nvPr userDrawn="1"/>
        </p:nvSpPr>
        <p:spPr>
          <a:xfrm>
            <a:off x="1495424" y="2112298"/>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B9D51130-6DBC-B947-B5BA-B65F7AAB5E83}"/>
              </a:ext>
            </a:extLst>
          </p:cNvPr>
          <p:cNvSpPr/>
          <p:nvPr userDrawn="1"/>
        </p:nvSpPr>
        <p:spPr>
          <a:xfrm>
            <a:off x="2511472" y="2112298"/>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649BC211-0BDE-F247-BCA6-AFE6CBE484EE}"/>
              </a:ext>
            </a:extLst>
          </p:cNvPr>
          <p:cNvSpPr/>
          <p:nvPr userDrawn="1"/>
        </p:nvSpPr>
        <p:spPr>
          <a:xfrm>
            <a:off x="3527520" y="2112298"/>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52608658-76A6-4649-8FAC-7587274B2DF9}"/>
              </a:ext>
            </a:extLst>
          </p:cNvPr>
          <p:cNvSpPr/>
          <p:nvPr userDrawn="1"/>
        </p:nvSpPr>
        <p:spPr>
          <a:xfrm>
            <a:off x="4543568" y="2112298"/>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07CD998D-A504-2046-9915-EC22DA08B192}"/>
              </a:ext>
            </a:extLst>
          </p:cNvPr>
          <p:cNvSpPr/>
          <p:nvPr userDrawn="1"/>
        </p:nvSpPr>
        <p:spPr>
          <a:xfrm>
            <a:off x="5559616" y="2112298"/>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1BA829B4-C56F-B347-BFDB-414400402ADF}"/>
              </a:ext>
            </a:extLst>
          </p:cNvPr>
          <p:cNvSpPr/>
          <p:nvPr userDrawn="1"/>
        </p:nvSpPr>
        <p:spPr>
          <a:xfrm>
            <a:off x="6575664" y="2112298"/>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BDC6FE5D-AA56-FE47-B996-1170E8CED2BE}"/>
              </a:ext>
            </a:extLst>
          </p:cNvPr>
          <p:cNvSpPr/>
          <p:nvPr userDrawn="1"/>
        </p:nvSpPr>
        <p:spPr>
          <a:xfrm>
            <a:off x="7591712" y="2112298"/>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FE6118C8-C196-874E-AD11-AFD75EFC5DB1}"/>
              </a:ext>
            </a:extLst>
          </p:cNvPr>
          <p:cNvSpPr/>
          <p:nvPr userDrawn="1"/>
        </p:nvSpPr>
        <p:spPr>
          <a:xfrm>
            <a:off x="8607760" y="2112298"/>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4818FB46-1242-314A-AA24-56DEFFE7F884}"/>
              </a:ext>
            </a:extLst>
          </p:cNvPr>
          <p:cNvSpPr/>
          <p:nvPr userDrawn="1"/>
        </p:nvSpPr>
        <p:spPr>
          <a:xfrm>
            <a:off x="9623808" y="2112298"/>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BDB9B69D-3C0B-2647-95F9-0A10DF633026}"/>
              </a:ext>
            </a:extLst>
          </p:cNvPr>
          <p:cNvSpPr/>
          <p:nvPr userDrawn="1"/>
        </p:nvSpPr>
        <p:spPr>
          <a:xfrm>
            <a:off x="10639856" y="2112298"/>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7F523F24-CB29-4C41-AA9D-97A31EB1E255}"/>
              </a:ext>
            </a:extLst>
          </p:cNvPr>
          <p:cNvSpPr/>
          <p:nvPr userDrawn="1"/>
        </p:nvSpPr>
        <p:spPr>
          <a:xfrm>
            <a:off x="479376" y="3112962"/>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9C448243-5866-954D-BA91-678DECE88B0A}"/>
              </a:ext>
            </a:extLst>
          </p:cNvPr>
          <p:cNvSpPr/>
          <p:nvPr userDrawn="1"/>
        </p:nvSpPr>
        <p:spPr>
          <a:xfrm>
            <a:off x="1495424" y="3112962"/>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686F0C8-D62F-8249-80D5-912801A3F4B3}"/>
              </a:ext>
            </a:extLst>
          </p:cNvPr>
          <p:cNvSpPr/>
          <p:nvPr userDrawn="1"/>
        </p:nvSpPr>
        <p:spPr>
          <a:xfrm>
            <a:off x="2511472" y="3112962"/>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7B52E35A-D5C2-3A4E-978C-E493D92D6A24}"/>
              </a:ext>
            </a:extLst>
          </p:cNvPr>
          <p:cNvSpPr/>
          <p:nvPr userDrawn="1"/>
        </p:nvSpPr>
        <p:spPr>
          <a:xfrm>
            <a:off x="3527520" y="3112962"/>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4596DCCD-13ED-F640-8F62-02E7AA83E40D}"/>
              </a:ext>
            </a:extLst>
          </p:cNvPr>
          <p:cNvSpPr/>
          <p:nvPr userDrawn="1"/>
        </p:nvSpPr>
        <p:spPr>
          <a:xfrm>
            <a:off x="4543568" y="3112962"/>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B588D2C8-948B-C34F-8DB9-C63AF94FCC35}"/>
              </a:ext>
            </a:extLst>
          </p:cNvPr>
          <p:cNvSpPr/>
          <p:nvPr userDrawn="1"/>
        </p:nvSpPr>
        <p:spPr>
          <a:xfrm>
            <a:off x="5559616" y="3112962"/>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209BBB31-E9CF-B349-B152-D698680DF4DF}"/>
              </a:ext>
            </a:extLst>
          </p:cNvPr>
          <p:cNvSpPr/>
          <p:nvPr userDrawn="1"/>
        </p:nvSpPr>
        <p:spPr>
          <a:xfrm>
            <a:off x="6575664" y="3112962"/>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43D54F1B-2D5C-484A-8D1E-09241BBD8BF3}"/>
              </a:ext>
            </a:extLst>
          </p:cNvPr>
          <p:cNvSpPr/>
          <p:nvPr userDrawn="1"/>
        </p:nvSpPr>
        <p:spPr>
          <a:xfrm>
            <a:off x="7591712" y="3112962"/>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6EC7455F-8851-2E43-8B67-4A3649CEC8D7}"/>
              </a:ext>
            </a:extLst>
          </p:cNvPr>
          <p:cNvSpPr/>
          <p:nvPr userDrawn="1"/>
        </p:nvSpPr>
        <p:spPr>
          <a:xfrm>
            <a:off x="8607760" y="3112962"/>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ABABBA1C-E822-E940-9148-A5487BDD8AEA}"/>
              </a:ext>
            </a:extLst>
          </p:cNvPr>
          <p:cNvSpPr/>
          <p:nvPr userDrawn="1"/>
        </p:nvSpPr>
        <p:spPr>
          <a:xfrm>
            <a:off x="9623808" y="3112962"/>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2908A034-F2FC-E641-9D92-8CFE594C1639}"/>
              </a:ext>
            </a:extLst>
          </p:cNvPr>
          <p:cNvSpPr/>
          <p:nvPr userDrawn="1"/>
        </p:nvSpPr>
        <p:spPr>
          <a:xfrm>
            <a:off x="10639856" y="3112962"/>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AC56D07C-2B40-1346-8517-D086B1FFF5F0}"/>
              </a:ext>
            </a:extLst>
          </p:cNvPr>
          <p:cNvSpPr/>
          <p:nvPr userDrawn="1"/>
        </p:nvSpPr>
        <p:spPr>
          <a:xfrm>
            <a:off x="479376" y="4122253"/>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2FABD5C5-0264-2F49-8C19-F2C627B54D83}"/>
              </a:ext>
            </a:extLst>
          </p:cNvPr>
          <p:cNvSpPr/>
          <p:nvPr userDrawn="1"/>
        </p:nvSpPr>
        <p:spPr>
          <a:xfrm>
            <a:off x="1495424" y="4122253"/>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EE2DCE88-820C-0347-87F1-2F20466148AA}"/>
              </a:ext>
            </a:extLst>
          </p:cNvPr>
          <p:cNvSpPr/>
          <p:nvPr userDrawn="1"/>
        </p:nvSpPr>
        <p:spPr>
          <a:xfrm>
            <a:off x="2511472" y="4122253"/>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D0D35FA6-7BEF-234E-9F42-2311FD2F4AA2}"/>
              </a:ext>
            </a:extLst>
          </p:cNvPr>
          <p:cNvSpPr/>
          <p:nvPr userDrawn="1"/>
        </p:nvSpPr>
        <p:spPr>
          <a:xfrm>
            <a:off x="3527520" y="4122253"/>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AABFF75B-7609-8448-B68E-E5C15C923097}"/>
              </a:ext>
            </a:extLst>
          </p:cNvPr>
          <p:cNvSpPr/>
          <p:nvPr userDrawn="1"/>
        </p:nvSpPr>
        <p:spPr>
          <a:xfrm>
            <a:off x="4543568" y="4122253"/>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0A96E601-59F3-0F46-A3D6-6C77B2A5D315}"/>
              </a:ext>
            </a:extLst>
          </p:cNvPr>
          <p:cNvSpPr/>
          <p:nvPr userDrawn="1"/>
        </p:nvSpPr>
        <p:spPr>
          <a:xfrm>
            <a:off x="5559616" y="4122253"/>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7D65771C-6846-2743-997B-88678013BC34}"/>
              </a:ext>
            </a:extLst>
          </p:cNvPr>
          <p:cNvSpPr/>
          <p:nvPr userDrawn="1"/>
        </p:nvSpPr>
        <p:spPr>
          <a:xfrm>
            <a:off x="6575664" y="4122253"/>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BCC5F643-98D6-B84E-872E-A198ADAC580A}"/>
              </a:ext>
            </a:extLst>
          </p:cNvPr>
          <p:cNvSpPr/>
          <p:nvPr userDrawn="1"/>
        </p:nvSpPr>
        <p:spPr>
          <a:xfrm>
            <a:off x="7591712" y="4122253"/>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2B93A778-C3EE-A84B-B356-B8459C22E9AD}"/>
              </a:ext>
            </a:extLst>
          </p:cNvPr>
          <p:cNvSpPr/>
          <p:nvPr userDrawn="1"/>
        </p:nvSpPr>
        <p:spPr>
          <a:xfrm>
            <a:off x="8607760" y="4122253"/>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0C0788B4-C3F0-9047-80BA-AB87DC1E320B}"/>
              </a:ext>
            </a:extLst>
          </p:cNvPr>
          <p:cNvSpPr/>
          <p:nvPr userDrawn="1"/>
        </p:nvSpPr>
        <p:spPr>
          <a:xfrm>
            <a:off x="9623808" y="4122253"/>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44ADC236-12A6-F643-8463-1FD369222EBD}"/>
              </a:ext>
            </a:extLst>
          </p:cNvPr>
          <p:cNvSpPr/>
          <p:nvPr userDrawn="1"/>
        </p:nvSpPr>
        <p:spPr>
          <a:xfrm>
            <a:off x="10639856" y="4122253"/>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2EA95CDD-4ACA-6E45-9E03-DED57B7A17B1}"/>
              </a:ext>
            </a:extLst>
          </p:cNvPr>
          <p:cNvSpPr/>
          <p:nvPr userDrawn="1"/>
        </p:nvSpPr>
        <p:spPr>
          <a:xfrm>
            <a:off x="479376" y="5115784"/>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A076A291-1120-D841-A17C-4744BD31119E}"/>
              </a:ext>
            </a:extLst>
          </p:cNvPr>
          <p:cNvSpPr/>
          <p:nvPr userDrawn="1"/>
        </p:nvSpPr>
        <p:spPr>
          <a:xfrm>
            <a:off x="1495424" y="5115784"/>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92D9F7EB-EB5B-5849-8960-87554EFE96A2}"/>
              </a:ext>
            </a:extLst>
          </p:cNvPr>
          <p:cNvSpPr/>
          <p:nvPr userDrawn="1"/>
        </p:nvSpPr>
        <p:spPr>
          <a:xfrm>
            <a:off x="2511472" y="5115784"/>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DCE8B47E-F0B9-2F48-81E2-0CFF01F4019C}"/>
              </a:ext>
            </a:extLst>
          </p:cNvPr>
          <p:cNvSpPr/>
          <p:nvPr userDrawn="1"/>
        </p:nvSpPr>
        <p:spPr>
          <a:xfrm>
            <a:off x="3527520" y="5115784"/>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6A52769C-586D-0547-8B43-FDA5D125AC4A}"/>
              </a:ext>
            </a:extLst>
          </p:cNvPr>
          <p:cNvSpPr/>
          <p:nvPr userDrawn="1"/>
        </p:nvSpPr>
        <p:spPr>
          <a:xfrm>
            <a:off x="4543568" y="5115784"/>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14832484-9AF3-3040-B362-12AFCE82E568}"/>
              </a:ext>
            </a:extLst>
          </p:cNvPr>
          <p:cNvSpPr/>
          <p:nvPr userDrawn="1"/>
        </p:nvSpPr>
        <p:spPr>
          <a:xfrm>
            <a:off x="5559616" y="5115784"/>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C9B343D7-5277-2544-8430-448DEC700E1E}"/>
              </a:ext>
            </a:extLst>
          </p:cNvPr>
          <p:cNvSpPr/>
          <p:nvPr userDrawn="1"/>
        </p:nvSpPr>
        <p:spPr>
          <a:xfrm>
            <a:off x="6575664" y="5115784"/>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882C02EB-B68E-9044-994A-65588C5F126D}"/>
              </a:ext>
            </a:extLst>
          </p:cNvPr>
          <p:cNvSpPr/>
          <p:nvPr userDrawn="1"/>
        </p:nvSpPr>
        <p:spPr>
          <a:xfrm>
            <a:off x="7591712" y="5115784"/>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22BE44DB-D273-AB46-89D2-7C2B30912659}"/>
              </a:ext>
            </a:extLst>
          </p:cNvPr>
          <p:cNvSpPr/>
          <p:nvPr userDrawn="1"/>
        </p:nvSpPr>
        <p:spPr>
          <a:xfrm>
            <a:off x="8607760" y="5115784"/>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13E20485-2E4B-9B4C-AE6B-3C1B1509B043}"/>
              </a:ext>
            </a:extLst>
          </p:cNvPr>
          <p:cNvSpPr/>
          <p:nvPr userDrawn="1"/>
        </p:nvSpPr>
        <p:spPr>
          <a:xfrm>
            <a:off x="9623808" y="5115784"/>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3284C2AF-F9F6-6943-AF27-AD08B011A677}"/>
              </a:ext>
            </a:extLst>
          </p:cNvPr>
          <p:cNvSpPr/>
          <p:nvPr userDrawn="1"/>
        </p:nvSpPr>
        <p:spPr>
          <a:xfrm>
            <a:off x="10639856" y="5115784"/>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3665E85D-8861-794D-A0B5-7227A4A9BDEC}"/>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dirty="0">
                <a:solidFill>
                  <a:schemeClr val="tx2"/>
                </a:solidFill>
              </a:rPr>
              <a:t>All items on these slides are editable. You can change the </a:t>
            </a:r>
            <a:r>
              <a:rPr lang="en-US" sz="1600" dirty="0" err="1">
                <a:solidFill>
                  <a:schemeClr val="tx2"/>
                </a:solidFill>
              </a:rPr>
              <a:t>colour</a:t>
            </a:r>
            <a:r>
              <a:rPr lang="en-US" sz="1600" dirty="0">
                <a:solidFill>
                  <a:schemeClr val="tx2"/>
                </a:solidFill>
              </a:rPr>
              <a:t>, outline and size easily as you do with other PowerPoint shapes.</a:t>
            </a:r>
          </a:p>
        </p:txBody>
      </p:sp>
    </p:spTree>
    <p:extLst>
      <p:ext uri="{BB962C8B-B14F-4D97-AF65-F5344CB8AC3E}">
        <p14:creationId xmlns:p14="http://schemas.microsoft.com/office/powerpoint/2010/main" val="14080397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ver Slide – Earth">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sp>
        <p:nvSpPr>
          <p:cNvPr id="6" name="Picture Placeholder 5"/>
          <p:cNvSpPr>
            <a:spLocks noGrp="1"/>
          </p:cNvSpPr>
          <p:nvPr>
            <p:ph type="pic" sz="quarter" idx="11" hasCustomPrompt="1"/>
          </p:nvPr>
        </p:nvSpPr>
        <p:spPr>
          <a:xfrm>
            <a:off x="9570720" y="5465236"/>
            <a:ext cx="2209800" cy="1028700"/>
          </a:xfrm>
          <a:prstGeom prst="rect">
            <a:avLst/>
          </a:prstGeom>
        </p:spPr>
        <p:txBody>
          <a:bodyPr anchor="ctr">
            <a:noAutofit/>
          </a:bodyPr>
          <a:lstStyle>
            <a:lvl1pPr marL="0" indent="0" algn="ctr">
              <a:buNone/>
              <a:defRPr sz="1400">
                <a:solidFill>
                  <a:schemeClr val="bg1"/>
                </a:solidFill>
              </a:defRPr>
            </a:lvl1pPr>
          </a:lstStyle>
          <a:p>
            <a:r>
              <a:rPr lang="en-GB" dirty="0"/>
              <a:t>Add partner logo here if required</a:t>
            </a:r>
          </a:p>
        </p:txBody>
      </p:sp>
      <p:pic>
        <p:nvPicPr>
          <p:cNvPr id="11" name="Picture 10">
            <a:extLst>
              <a:ext uri="{FF2B5EF4-FFF2-40B4-BE49-F238E27FC236}">
                <a16:creationId xmlns:a16="http://schemas.microsoft.com/office/drawing/2014/main" id="{78857659-1700-314E-B00F-79040D7445A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
        <p:nvSpPr>
          <p:cNvPr id="7" name="Subtitle 2">
            <a:extLst>
              <a:ext uri="{FF2B5EF4-FFF2-40B4-BE49-F238E27FC236}">
                <a16:creationId xmlns:a16="http://schemas.microsoft.com/office/drawing/2014/main" id="{A158B21E-1070-014B-B9DF-CC6AE4E330F3}"/>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
        <p:nvSpPr>
          <p:cNvPr id="8" name="Rectangle 7">
            <a:extLst>
              <a:ext uri="{FF2B5EF4-FFF2-40B4-BE49-F238E27FC236}">
                <a16:creationId xmlns:a16="http://schemas.microsoft.com/office/drawing/2014/main" id="{8CE7FB5A-28C0-E64E-9FEF-7D9F37C42C4A}"/>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dirty="0">
                <a:solidFill>
                  <a:schemeClr val="tx2"/>
                </a:solidFill>
              </a:rPr>
              <a:t>Use the ‘New Slide’ </a:t>
            </a:r>
            <a:br>
              <a:rPr lang="en-US" sz="1600" dirty="0">
                <a:solidFill>
                  <a:schemeClr val="tx2"/>
                </a:solidFill>
              </a:rPr>
            </a:br>
            <a:r>
              <a:rPr lang="en-US" sz="1600" dirty="0">
                <a:solidFill>
                  <a:schemeClr val="tx2"/>
                </a:solidFill>
              </a:rPr>
              <a:t>or ‘Layout’ buttons for different cover slide options.</a:t>
            </a:r>
          </a:p>
        </p:txBody>
      </p:sp>
    </p:spTree>
    <p:extLst>
      <p:ext uri="{BB962C8B-B14F-4D97-AF65-F5344CB8AC3E}">
        <p14:creationId xmlns:p14="http://schemas.microsoft.com/office/powerpoint/2010/main" val="32926623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ver Slide – Campu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AE23AA1-5E84-1542-85FA-0AD28CCBD63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
        <p:nvSpPr>
          <p:cNvPr id="6" name="Title 1">
            <a:extLst>
              <a:ext uri="{FF2B5EF4-FFF2-40B4-BE49-F238E27FC236}">
                <a16:creationId xmlns:a16="http://schemas.microsoft.com/office/drawing/2014/main" id="{B3B6D91D-08CC-8B40-9A20-FA411810223C}"/>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sp>
        <p:nvSpPr>
          <p:cNvPr id="8" name="Subtitle 2">
            <a:extLst>
              <a:ext uri="{FF2B5EF4-FFF2-40B4-BE49-F238E27FC236}">
                <a16:creationId xmlns:a16="http://schemas.microsoft.com/office/drawing/2014/main" id="{61D62B56-9FE8-D94E-A6EA-EC6A8F16943B}"/>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Tree>
    <p:extLst>
      <p:ext uri="{BB962C8B-B14F-4D97-AF65-F5344CB8AC3E}">
        <p14:creationId xmlns:p14="http://schemas.microsoft.com/office/powerpoint/2010/main" val="10208001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ver Slide – Peopl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descr="A close up of a logo&#10;&#10;Description automatically generated">
            <a:extLst>
              <a:ext uri="{FF2B5EF4-FFF2-40B4-BE49-F238E27FC236}">
                <a16:creationId xmlns:a16="http://schemas.microsoft.com/office/drawing/2014/main" id="{6385F48C-130A-074B-BAE4-5071492DF33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2774767" cy="1030941"/>
          </a:xfrm>
          <a:prstGeom prst="rect">
            <a:avLst/>
          </a:prstGeom>
        </p:spPr>
      </p:pic>
      <p:sp>
        <p:nvSpPr>
          <p:cNvPr id="7" name="Title 1">
            <a:extLst>
              <a:ext uri="{FF2B5EF4-FFF2-40B4-BE49-F238E27FC236}">
                <a16:creationId xmlns:a16="http://schemas.microsoft.com/office/drawing/2014/main" id="{EE0A4753-72CA-6241-85A5-FA5F9E40DCA1}"/>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sp>
        <p:nvSpPr>
          <p:cNvPr id="8" name="Subtitle 2">
            <a:extLst>
              <a:ext uri="{FF2B5EF4-FFF2-40B4-BE49-F238E27FC236}">
                <a16:creationId xmlns:a16="http://schemas.microsoft.com/office/drawing/2014/main" id="{14EC60C8-55FD-084A-BE95-B2E766446720}"/>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Tree>
    <p:extLst>
      <p:ext uri="{BB962C8B-B14F-4D97-AF65-F5344CB8AC3E}">
        <p14:creationId xmlns:p14="http://schemas.microsoft.com/office/powerpoint/2010/main" val="2895132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ver Slide – Science &amp; Technolog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BA9BED-34B5-9D4D-A988-760726B7CEE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
        <p:nvSpPr>
          <p:cNvPr id="10" name="Picture Placeholder 5">
            <a:extLst>
              <a:ext uri="{FF2B5EF4-FFF2-40B4-BE49-F238E27FC236}">
                <a16:creationId xmlns:a16="http://schemas.microsoft.com/office/drawing/2014/main" id="{DEB89620-E302-6C4B-B385-8DB40106EB6C}"/>
              </a:ext>
            </a:extLst>
          </p:cNvPr>
          <p:cNvSpPr>
            <a:spLocks noGrp="1"/>
          </p:cNvSpPr>
          <p:nvPr>
            <p:ph type="pic" sz="quarter" idx="11" hasCustomPrompt="1"/>
          </p:nvPr>
        </p:nvSpPr>
        <p:spPr>
          <a:xfrm>
            <a:off x="9570720" y="5465236"/>
            <a:ext cx="2209800" cy="1028700"/>
          </a:xfrm>
          <a:prstGeom prst="rect">
            <a:avLst/>
          </a:prstGeom>
        </p:spPr>
        <p:txBody>
          <a:bodyPr anchor="ctr">
            <a:noAutofit/>
          </a:bodyPr>
          <a:lstStyle>
            <a:lvl1pPr marL="0" indent="0" algn="ctr">
              <a:buNone/>
              <a:defRPr sz="1400">
                <a:solidFill>
                  <a:schemeClr val="bg1"/>
                </a:solidFill>
              </a:defRPr>
            </a:lvl1pPr>
          </a:lstStyle>
          <a:p>
            <a:r>
              <a:rPr lang="en-GB" dirty="0"/>
              <a:t>Add partner logo here if required</a:t>
            </a:r>
          </a:p>
        </p:txBody>
      </p:sp>
      <p:sp>
        <p:nvSpPr>
          <p:cNvPr id="8" name="Title 1">
            <a:extLst>
              <a:ext uri="{FF2B5EF4-FFF2-40B4-BE49-F238E27FC236}">
                <a16:creationId xmlns:a16="http://schemas.microsoft.com/office/drawing/2014/main" id="{EBD7A035-88C0-B640-91D8-3B73C2244888}"/>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sp>
        <p:nvSpPr>
          <p:cNvPr id="11" name="Subtitle 2">
            <a:extLst>
              <a:ext uri="{FF2B5EF4-FFF2-40B4-BE49-F238E27FC236}">
                <a16:creationId xmlns:a16="http://schemas.microsoft.com/office/drawing/2014/main" id="{94D1AC89-727B-C049-9CD3-8F38C0F22C9E}"/>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Tree>
    <p:extLst>
      <p:ext uri="{BB962C8B-B14F-4D97-AF65-F5344CB8AC3E}">
        <p14:creationId xmlns:p14="http://schemas.microsoft.com/office/powerpoint/2010/main" val="17348225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ivider Slide Option 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dirty="0"/>
              <a:t>Divider slide title – Arial Bold 36pt</a:t>
            </a:r>
            <a:endParaRPr lang="en-GB" dirty="0"/>
          </a:p>
        </p:txBody>
      </p:sp>
      <p:sp>
        <p:nvSpPr>
          <p:cNvPr id="3" name="Text Placeholder 2"/>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 Arial 28pt</a:t>
            </a:r>
          </a:p>
        </p:txBody>
      </p:sp>
      <p:pic>
        <p:nvPicPr>
          <p:cNvPr id="10" name="Picture 9" descr="A close up of a logo&#10;&#10;Description automatically generated">
            <a:extLst>
              <a:ext uri="{FF2B5EF4-FFF2-40B4-BE49-F238E27FC236}">
                <a16:creationId xmlns:a16="http://schemas.microsoft.com/office/drawing/2014/main" id="{6EDD9DE1-34C9-564D-A890-335533D45DB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 r="63040"/>
          <a:stretch/>
        </p:blipFill>
        <p:spPr>
          <a:xfrm>
            <a:off x="1" y="0"/>
            <a:ext cx="1025524" cy="1030941"/>
          </a:xfrm>
          <a:prstGeom prst="rect">
            <a:avLst/>
          </a:prstGeom>
        </p:spPr>
      </p:pic>
      <p:sp>
        <p:nvSpPr>
          <p:cNvPr id="6" name="Rectangle 5">
            <a:extLst>
              <a:ext uri="{FF2B5EF4-FFF2-40B4-BE49-F238E27FC236}">
                <a16:creationId xmlns:a16="http://schemas.microsoft.com/office/drawing/2014/main" id="{27FB682B-CBE5-0E46-8A20-FBDCFD217D46}"/>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dirty="0">
                <a:solidFill>
                  <a:schemeClr val="tx2"/>
                </a:solidFill>
              </a:rPr>
              <a:t>Use the ‘New Slide’ </a:t>
            </a:r>
            <a:br>
              <a:rPr lang="en-US" sz="1600" dirty="0">
                <a:solidFill>
                  <a:schemeClr val="tx2"/>
                </a:solidFill>
              </a:rPr>
            </a:br>
            <a:r>
              <a:rPr lang="en-US" sz="1600" dirty="0">
                <a:solidFill>
                  <a:schemeClr val="tx2"/>
                </a:solidFill>
              </a:rPr>
              <a:t>or ‘Layout’ buttons for different divider slide options.</a:t>
            </a:r>
          </a:p>
        </p:txBody>
      </p:sp>
    </p:spTree>
    <p:extLst>
      <p:ext uri="{BB962C8B-B14F-4D97-AF65-F5344CB8AC3E}">
        <p14:creationId xmlns:p14="http://schemas.microsoft.com/office/powerpoint/2010/main" val="16261936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ivider Slide Option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0B2171D4-B040-9448-88ED-CD59EBB794C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 r="63040"/>
          <a:stretch/>
        </p:blipFill>
        <p:spPr>
          <a:xfrm>
            <a:off x="1" y="0"/>
            <a:ext cx="1025524" cy="1030941"/>
          </a:xfrm>
          <a:prstGeom prst="rect">
            <a:avLst/>
          </a:prstGeom>
        </p:spPr>
      </p:pic>
      <p:sp>
        <p:nvSpPr>
          <p:cNvPr id="8" name="Title 1">
            <a:extLst>
              <a:ext uri="{FF2B5EF4-FFF2-40B4-BE49-F238E27FC236}">
                <a16:creationId xmlns:a16="http://schemas.microsoft.com/office/drawing/2014/main" id="{CFA4EB9E-FE0B-FF48-B57B-3DBA656E7C4F}"/>
              </a:ext>
            </a:extLst>
          </p:cNvPr>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dirty="0"/>
              <a:t>Divider slide title – Arial Bold 36pt</a:t>
            </a:r>
            <a:endParaRPr lang="en-GB" dirty="0"/>
          </a:p>
        </p:txBody>
      </p:sp>
      <p:sp>
        <p:nvSpPr>
          <p:cNvPr id="9" name="Text Placeholder 2">
            <a:extLst>
              <a:ext uri="{FF2B5EF4-FFF2-40B4-BE49-F238E27FC236}">
                <a16:creationId xmlns:a16="http://schemas.microsoft.com/office/drawing/2014/main" id="{38DE1B96-986D-4446-800F-54A0D95D2FB2}"/>
              </a:ext>
            </a:extLst>
          </p:cNvPr>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 Arial 28pt</a:t>
            </a:r>
          </a:p>
        </p:txBody>
      </p:sp>
    </p:spTree>
    <p:extLst>
      <p:ext uri="{BB962C8B-B14F-4D97-AF65-F5344CB8AC3E}">
        <p14:creationId xmlns:p14="http://schemas.microsoft.com/office/powerpoint/2010/main" val="17804604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vider Slide Option 3">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E480AEE2-F97B-4D4C-BCDA-5DB28C1168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 r="63040"/>
          <a:stretch/>
        </p:blipFill>
        <p:spPr>
          <a:xfrm>
            <a:off x="1" y="0"/>
            <a:ext cx="1025524" cy="1030941"/>
          </a:xfrm>
          <a:prstGeom prst="rect">
            <a:avLst/>
          </a:prstGeom>
        </p:spPr>
      </p:pic>
      <p:sp>
        <p:nvSpPr>
          <p:cNvPr id="7" name="Title 1">
            <a:extLst>
              <a:ext uri="{FF2B5EF4-FFF2-40B4-BE49-F238E27FC236}">
                <a16:creationId xmlns:a16="http://schemas.microsoft.com/office/drawing/2014/main" id="{3A61C9F9-E7A2-6342-870C-D685719F3517}"/>
              </a:ext>
            </a:extLst>
          </p:cNvPr>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dirty="0"/>
              <a:t>Divider slide title – Arial Bold 36pt</a:t>
            </a:r>
            <a:endParaRPr lang="en-GB" dirty="0"/>
          </a:p>
        </p:txBody>
      </p:sp>
      <p:sp>
        <p:nvSpPr>
          <p:cNvPr id="8" name="Text Placeholder 2">
            <a:extLst>
              <a:ext uri="{FF2B5EF4-FFF2-40B4-BE49-F238E27FC236}">
                <a16:creationId xmlns:a16="http://schemas.microsoft.com/office/drawing/2014/main" id="{928BB5A8-2728-CF4C-9063-6BE6445BAAFC}"/>
              </a:ext>
            </a:extLst>
          </p:cNvPr>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 Arial 28pt</a:t>
            </a:r>
          </a:p>
        </p:txBody>
      </p:sp>
    </p:spTree>
    <p:extLst>
      <p:ext uri="{BB962C8B-B14F-4D97-AF65-F5344CB8AC3E}">
        <p14:creationId xmlns:p14="http://schemas.microsoft.com/office/powerpoint/2010/main" val="12006815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Subtitle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03035A1-1804-EC4A-9FF8-AEE00A4BFC6F}"/>
              </a:ext>
            </a:extLst>
          </p:cNvPr>
          <p:cNvSpPr/>
          <p:nvPr userDrawn="1"/>
        </p:nvSpPr>
        <p:spPr>
          <a:xfrm>
            <a:off x="12635555" y="-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dirty="0">
                <a:solidFill>
                  <a:schemeClr val="tx2"/>
                </a:solidFill>
              </a:rPr>
              <a:t>Use the ‘New Slide’ </a:t>
            </a:r>
            <a:br>
              <a:rPr lang="en-US" sz="1600" dirty="0">
                <a:solidFill>
                  <a:schemeClr val="tx2"/>
                </a:solidFill>
              </a:rPr>
            </a:br>
            <a:r>
              <a:rPr lang="en-US" sz="1600" dirty="0">
                <a:solidFill>
                  <a:schemeClr val="tx2"/>
                </a:solidFill>
              </a:rPr>
              <a:t>or ‘Layout’ buttons for different slide content options.</a:t>
            </a:r>
          </a:p>
        </p:txBody>
      </p:sp>
      <p:sp>
        <p:nvSpPr>
          <p:cNvPr id="3" name="Date Placeholder 2"/>
          <p:cNvSpPr>
            <a:spLocks noGrp="1"/>
          </p:cNvSpPr>
          <p:nvPr>
            <p:ph type="dt" sz="half" idx="10"/>
          </p:nvPr>
        </p:nvSpPr>
        <p:spPr>
          <a:xfrm>
            <a:off x="479376" y="6356350"/>
            <a:ext cx="1412924" cy="365125"/>
          </a:xfrm>
        </p:spPr>
        <p:txBody>
          <a:bodyPr/>
          <a:lstStyle/>
          <a:p>
            <a:fld id="{285EAF73-EE3C-41B7-AE89-4A15C844158B}" type="datetime4">
              <a:rPr lang="en-GB" smtClean="0"/>
              <a:t>24 June 2021</a:t>
            </a:fld>
            <a:endParaRPr lang="en-GB"/>
          </a:p>
        </p:txBody>
      </p:sp>
      <p:sp>
        <p:nvSpPr>
          <p:cNvPr id="4" name="Footer Placeholder 3"/>
          <p:cNvSpPr>
            <a:spLocks noGrp="1"/>
          </p:cNvSpPr>
          <p:nvPr>
            <p:ph type="ftr" sz="quarter" idx="11"/>
          </p:nvPr>
        </p:nvSpPr>
        <p:spPr>
          <a:xfrm>
            <a:off x="2020891" y="6356350"/>
            <a:ext cx="3656009" cy="365125"/>
          </a:xfrm>
        </p:spPr>
        <p:txBody>
          <a:bodyPr/>
          <a:lstStyle>
            <a:lvl1pPr algn="l">
              <a:defRPr/>
            </a:lvl1pPr>
          </a:lstStyle>
          <a:p>
            <a:r>
              <a:rPr lang="en-GB"/>
              <a:t>Name, Department</a:t>
            </a:r>
            <a:endParaRPr lang="en-GB" dirty="0"/>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3"/>
              </a:buClr>
              <a:defRPr lang="en-GB" sz="2800" smtClean="0">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dirty="0"/>
              <a:t>Body text – Arial 28pt</a:t>
            </a:r>
          </a:p>
          <a:p>
            <a:pPr lvl="1"/>
            <a:r>
              <a:rPr lang="en-US" dirty="0"/>
              <a:t>Second text – Arial 28pt</a:t>
            </a:r>
          </a:p>
          <a:p>
            <a:pPr lvl="2"/>
            <a:r>
              <a:rPr lang="en-US" dirty="0"/>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cxnSp>
        <p:nvCxnSpPr>
          <p:cNvPr id="15" name="Straight Connector 14">
            <a:extLst>
              <a:ext uri="{FF2B5EF4-FFF2-40B4-BE49-F238E27FC236}">
                <a16:creationId xmlns:a16="http://schemas.microsoft.com/office/drawing/2014/main" id="{AF112655-05EA-8045-BB0D-C79CF2B277AA}"/>
              </a:ext>
            </a:extLst>
          </p:cNvPr>
          <p:cNvCxnSpPr/>
          <p:nvPr userDrawn="1"/>
        </p:nvCxnSpPr>
        <p:spPr>
          <a:xfrm flipV="1">
            <a:off x="1901952" y="6356350"/>
            <a:ext cx="0" cy="36512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sp>
        <p:nvSpPr>
          <p:cNvPr id="21" name="Rectangle 20">
            <a:extLst>
              <a:ext uri="{FF2B5EF4-FFF2-40B4-BE49-F238E27FC236}">
                <a16:creationId xmlns:a16="http://schemas.microsoft.com/office/drawing/2014/main" id="{1B1E2C30-32D1-C047-B25A-9F37D699E14C}"/>
              </a:ext>
            </a:extLst>
          </p:cNvPr>
          <p:cNvSpPr/>
          <p:nvPr userDrawn="1"/>
        </p:nvSpPr>
        <p:spPr>
          <a:xfrm>
            <a:off x="12635555" y="2702257"/>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dirty="0">
                <a:solidFill>
                  <a:schemeClr val="tx2"/>
                </a:solidFill>
              </a:rPr>
              <a:t>Please see slides at the end of this template for chart and table style guides. Copy and paste these items onto this page for ease.</a:t>
            </a:r>
          </a:p>
        </p:txBody>
      </p:sp>
      <p:sp>
        <p:nvSpPr>
          <p:cNvPr id="14" name="Rectangle 13">
            <a:extLst>
              <a:ext uri="{FF2B5EF4-FFF2-40B4-BE49-F238E27FC236}">
                <a16:creationId xmlns:a16="http://schemas.microsoft.com/office/drawing/2014/main" id="{FE19A7CD-F138-0F44-8EE9-3A0D44746374}"/>
              </a:ext>
            </a:extLst>
          </p:cNvPr>
          <p:cNvSpPr/>
          <p:nvPr userDrawn="1"/>
        </p:nvSpPr>
        <p:spPr>
          <a:xfrm>
            <a:off x="-2691741" y="4585363"/>
            <a:ext cx="2272637" cy="2272637"/>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dirty="0">
                <a:solidFill>
                  <a:schemeClr val="tx2"/>
                </a:solidFill>
              </a:rPr>
              <a:t>To change the information in the footer throughout the presentation go to ‘Insert’ &gt; ‘Header and Footers’ and add in your Name an Department. </a:t>
            </a:r>
          </a:p>
        </p:txBody>
      </p:sp>
    </p:spTree>
    <p:extLst>
      <p:ext uri="{BB962C8B-B14F-4D97-AF65-F5344CB8AC3E}">
        <p14:creationId xmlns:p14="http://schemas.microsoft.com/office/powerpoint/2010/main" val="5399348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79376" y="6356350"/>
            <a:ext cx="1412924" cy="365125"/>
          </a:xfrm>
        </p:spPr>
        <p:txBody>
          <a:bodyPr/>
          <a:lstStyle/>
          <a:p>
            <a:fld id="{285EAF73-EE3C-41B7-AE89-4A15C844158B}" type="datetime4">
              <a:rPr lang="en-GB" smtClean="0"/>
              <a:t>24 June 2021</a:t>
            </a:fld>
            <a:endParaRPr lang="en-GB"/>
          </a:p>
        </p:txBody>
      </p:sp>
      <p:sp>
        <p:nvSpPr>
          <p:cNvPr id="4" name="Footer Placeholder 3"/>
          <p:cNvSpPr>
            <a:spLocks noGrp="1"/>
          </p:cNvSpPr>
          <p:nvPr>
            <p:ph type="ftr" sz="quarter" idx="11"/>
          </p:nvPr>
        </p:nvSpPr>
        <p:spPr>
          <a:xfrm>
            <a:off x="2020891" y="6356350"/>
            <a:ext cx="3656009" cy="365125"/>
          </a:xfrm>
        </p:spPr>
        <p:txBody>
          <a:bodyPr/>
          <a:lstStyle>
            <a:lvl1pPr algn="l">
              <a:defRPr/>
            </a:lvl1pPr>
          </a:lstStyle>
          <a:p>
            <a:r>
              <a:rPr lang="en-GB"/>
              <a:t>Name, Department</a:t>
            </a:r>
            <a:endParaRPr lang="en-GB" dirty="0"/>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6" y="1484533"/>
            <a:ext cx="11257699" cy="4395568"/>
          </a:xfrm>
          <a:prstGeom prst="rect">
            <a:avLst/>
          </a:prstGeom>
        </p:spPr>
        <p:txBody>
          <a:bodyPr/>
          <a:lstStyle>
            <a:lvl1pPr>
              <a:buClr>
                <a:schemeClr val="accent3"/>
              </a:buClr>
              <a:defRPr lang="en-GB" sz="2800" smtClean="0">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dirty="0"/>
              <a:t>Body text – Arial 28pt</a:t>
            </a:r>
          </a:p>
          <a:p>
            <a:pPr lvl="1"/>
            <a:r>
              <a:rPr lang="en-US" dirty="0"/>
              <a:t>Second text – Arial 28pt</a:t>
            </a:r>
          </a:p>
          <a:p>
            <a:pPr lvl="2"/>
            <a:r>
              <a:rPr lang="en-US" dirty="0"/>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cxnSp>
        <p:nvCxnSpPr>
          <p:cNvPr id="12" name="Straight Connector 11">
            <a:extLst>
              <a:ext uri="{FF2B5EF4-FFF2-40B4-BE49-F238E27FC236}">
                <a16:creationId xmlns:a16="http://schemas.microsoft.com/office/drawing/2014/main" id="{2CCB6158-EF9E-D844-A85A-727AA2F53AC0}"/>
              </a:ext>
            </a:extLst>
          </p:cNvPr>
          <p:cNvCxnSpPr/>
          <p:nvPr userDrawn="1"/>
        </p:nvCxnSpPr>
        <p:spPr>
          <a:xfrm flipV="1">
            <a:off x="1901952" y="6356350"/>
            <a:ext cx="0" cy="36512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8BD330B-22A3-344E-A01F-AEEF71CCB5D3}"/>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dirty="0">
                <a:solidFill>
                  <a:schemeClr val="tx2"/>
                </a:solidFill>
              </a:rPr>
              <a:t>Please see slides at the end of this template for chart and table examples as well as different elements. Copy and paste these items onto this page.</a:t>
            </a:r>
          </a:p>
        </p:txBody>
      </p:sp>
    </p:spTree>
    <p:extLst>
      <p:ext uri="{BB962C8B-B14F-4D97-AF65-F5344CB8AC3E}">
        <p14:creationId xmlns:p14="http://schemas.microsoft.com/office/powerpoint/2010/main" val="30529392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Title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79376" y="6356350"/>
            <a:ext cx="1412924" cy="365125"/>
          </a:xfrm>
        </p:spPr>
        <p:txBody>
          <a:bodyPr/>
          <a:lstStyle/>
          <a:p>
            <a:fld id="{285EAF73-EE3C-41B7-AE89-4A15C844158B}" type="datetime4">
              <a:rPr lang="en-GB" smtClean="0"/>
              <a:t>24 June 2021</a:t>
            </a:fld>
            <a:endParaRPr lang="en-GB"/>
          </a:p>
        </p:txBody>
      </p:sp>
      <p:sp>
        <p:nvSpPr>
          <p:cNvPr id="4" name="Footer Placeholder 3"/>
          <p:cNvSpPr>
            <a:spLocks noGrp="1"/>
          </p:cNvSpPr>
          <p:nvPr>
            <p:ph type="ftr" sz="quarter" idx="11"/>
          </p:nvPr>
        </p:nvSpPr>
        <p:spPr>
          <a:xfrm>
            <a:off x="2020891" y="6356350"/>
            <a:ext cx="3656009" cy="365125"/>
          </a:xfrm>
        </p:spPr>
        <p:txBody>
          <a:bodyPr/>
          <a:lstStyle>
            <a:lvl1pPr algn="l">
              <a:defRPr/>
            </a:lvl1pPr>
          </a:lstStyle>
          <a:p>
            <a:r>
              <a:rPr lang="en-GB"/>
              <a:t>Name, Department</a:t>
            </a:r>
            <a:endParaRPr lang="en-GB" dirty="0"/>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cxnSp>
        <p:nvCxnSpPr>
          <p:cNvPr id="15" name="Straight Connector 14">
            <a:extLst>
              <a:ext uri="{FF2B5EF4-FFF2-40B4-BE49-F238E27FC236}">
                <a16:creationId xmlns:a16="http://schemas.microsoft.com/office/drawing/2014/main" id="{AF112655-05EA-8045-BB0D-C79CF2B277AA}"/>
              </a:ext>
            </a:extLst>
          </p:cNvPr>
          <p:cNvCxnSpPr/>
          <p:nvPr userDrawn="1"/>
        </p:nvCxnSpPr>
        <p:spPr>
          <a:xfrm flipV="1">
            <a:off x="1901952" y="6356350"/>
            <a:ext cx="0" cy="36512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996604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 Column Content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79376" y="6356350"/>
            <a:ext cx="1412924" cy="365125"/>
          </a:xfrm>
        </p:spPr>
        <p:txBody>
          <a:bodyPr/>
          <a:lstStyle/>
          <a:p>
            <a:fld id="{285EAF73-EE3C-41B7-AE89-4A15C844158B}" type="datetime4">
              <a:rPr lang="en-GB" smtClean="0"/>
              <a:t>24 June 2021</a:t>
            </a:fld>
            <a:endParaRPr lang="en-GB"/>
          </a:p>
        </p:txBody>
      </p:sp>
      <p:sp>
        <p:nvSpPr>
          <p:cNvPr id="4" name="Footer Placeholder 3"/>
          <p:cNvSpPr>
            <a:spLocks noGrp="1"/>
          </p:cNvSpPr>
          <p:nvPr>
            <p:ph type="ftr" sz="quarter" idx="11"/>
          </p:nvPr>
        </p:nvSpPr>
        <p:spPr>
          <a:xfrm>
            <a:off x="2020891" y="6356350"/>
            <a:ext cx="3656009" cy="365125"/>
          </a:xfrm>
        </p:spPr>
        <p:txBody>
          <a:bodyPr/>
          <a:lstStyle>
            <a:lvl1pPr algn="l">
              <a:defRPr/>
            </a:lvl1pPr>
          </a:lstStyle>
          <a:p>
            <a:r>
              <a:rPr lang="en-GB"/>
              <a:t>Name, Department</a:t>
            </a:r>
            <a:endParaRPr lang="en-GB" dirty="0"/>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dirty="0"/>
              <a:t>Body text – Arial 28pt</a:t>
            </a:r>
          </a:p>
          <a:p>
            <a:pPr lvl="1"/>
            <a:r>
              <a:rPr lang="en-US" dirty="0"/>
              <a:t>Second text – Arial 28pt</a:t>
            </a:r>
          </a:p>
          <a:p>
            <a:pPr lvl="2"/>
            <a:r>
              <a:rPr lang="en-US" dirty="0"/>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sp>
        <p:nvSpPr>
          <p:cNvPr id="14" name="Text Placeholder 18">
            <a:extLst>
              <a:ext uri="{FF2B5EF4-FFF2-40B4-BE49-F238E27FC236}">
                <a16:creationId xmlns:a16="http://schemas.microsoft.com/office/drawing/2014/main" id="{2EB8B77C-1456-2F4D-971B-A3B002EBED61}"/>
              </a:ext>
            </a:extLst>
          </p:cNvPr>
          <p:cNvSpPr>
            <a:spLocks noGrp="1"/>
          </p:cNvSpPr>
          <p:nvPr>
            <p:ph type="body" sz="quarter" idx="17" hasCustomPrompt="1"/>
          </p:nvPr>
        </p:nvSpPr>
        <p:spPr>
          <a:xfrm>
            <a:off x="6539555"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sp>
        <p:nvSpPr>
          <p:cNvPr id="11" name="Rectangle 10">
            <a:extLst>
              <a:ext uri="{FF2B5EF4-FFF2-40B4-BE49-F238E27FC236}">
                <a16:creationId xmlns:a16="http://schemas.microsoft.com/office/drawing/2014/main" id="{2753018E-1432-7544-BE78-20661EEA3DFC}"/>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dirty="0">
                <a:solidFill>
                  <a:schemeClr val="tx2"/>
                </a:solidFill>
              </a:rPr>
              <a:t>Please see slides at the end of this template for chart and table style guides. Copy and paste these items onto this page for ease.</a:t>
            </a:r>
          </a:p>
        </p:txBody>
      </p:sp>
      <p:cxnSp>
        <p:nvCxnSpPr>
          <p:cNvPr id="16" name="Straight Connector 15">
            <a:extLst>
              <a:ext uri="{FF2B5EF4-FFF2-40B4-BE49-F238E27FC236}">
                <a16:creationId xmlns:a16="http://schemas.microsoft.com/office/drawing/2014/main" id="{570563EB-BCE0-1048-BAC7-4EB6DC216102}"/>
              </a:ext>
            </a:extLst>
          </p:cNvPr>
          <p:cNvCxnSpPr/>
          <p:nvPr userDrawn="1"/>
        </p:nvCxnSpPr>
        <p:spPr>
          <a:xfrm flipV="1">
            <a:off x="1901952" y="6356350"/>
            <a:ext cx="0" cy="36512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7" name="Content Placeholder 6">
            <a:extLst>
              <a:ext uri="{FF2B5EF4-FFF2-40B4-BE49-F238E27FC236}">
                <a16:creationId xmlns:a16="http://schemas.microsoft.com/office/drawing/2014/main" id="{1497BF54-DDDF-9C43-996F-4B56CDE6B03C}"/>
              </a:ext>
            </a:extLst>
          </p:cNvPr>
          <p:cNvSpPr>
            <a:spLocks noGrp="1"/>
          </p:cNvSpPr>
          <p:nvPr>
            <p:ph sz="quarter" idx="18" hasCustomPrompt="1"/>
          </p:nvPr>
        </p:nvSpPr>
        <p:spPr>
          <a:xfrm>
            <a:off x="6539555" y="2133603"/>
            <a:ext cx="5197519" cy="3746498"/>
          </a:xfrm>
          <a:prstGeom prst="rect">
            <a:avLst/>
          </a:prstGeom>
        </p:spPr>
        <p:txBody>
          <a:bodyPr/>
          <a:lstStyle>
            <a:lvl1pPr>
              <a:buClr>
                <a:schemeClr val="accent3"/>
              </a:buClr>
              <a:defRPr lang="en-GB" sz="2800" smtClean="0">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18" name="Slide Number Placeholder 4">
            <a:extLst>
              <a:ext uri="{FF2B5EF4-FFF2-40B4-BE49-F238E27FC236}">
                <a16:creationId xmlns:a16="http://schemas.microsoft.com/office/drawing/2014/main" id="{B5E9271B-0820-354A-93EC-EB864320114A}"/>
              </a:ext>
            </a:extLst>
          </p:cNvPr>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Tree>
    <p:extLst>
      <p:ext uri="{BB962C8B-B14F-4D97-AF65-F5344CB8AC3E}">
        <p14:creationId xmlns:p14="http://schemas.microsoft.com/office/powerpoint/2010/main" val="13525275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Reversed Content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B71C68-E69A-D043-938E-2E7E5584D68A}"/>
              </a:ext>
            </a:extLst>
          </p:cNvPr>
          <p:cNvSpPr/>
          <p:nvPr userDrawn="1"/>
        </p:nvSpPr>
        <p:spPr>
          <a:xfrm>
            <a:off x="0" y="1029589"/>
            <a:ext cx="12192000" cy="582841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0"/>
          </p:nvPr>
        </p:nvSpPr>
        <p:spPr>
          <a:xfrm>
            <a:off x="479376" y="6356350"/>
            <a:ext cx="1412924" cy="365125"/>
          </a:xfrm>
        </p:spPr>
        <p:txBody>
          <a:bodyPr/>
          <a:lstStyle>
            <a:lvl1pPr>
              <a:defRPr>
                <a:solidFill>
                  <a:schemeClr val="bg1"/>
                </a:solidFill>
              </a:defRPr>
            </a:lvl1pPr>
          </a:lstStyle>
          <a:p>
            <a:fld id="{285EAF73-EE3C-41B7-AE89-4A15C844158B}" type="datetime4">
              <a:rPr lang="en-GB" smtClean="0"/>
              <a:pPr/>
              <a:t>24 June 2021</a:t>
            </a:fld>
            <a:endParaRPr lang="en-GB"/>
          </a:p>
        </p:txBody>
      </p:sp>
      <p:sp>
        <p:nvSpPr>
          <p:cNvPr id="4" name="Footer Placeholder 3"/>
          <p:cNvSpPr>
            <a:spLocks noGrp="1"/>
          </p:cNvSpPr>
          <p:nvPr>
            <p:ph type="ftr" sz="quarter" idx="11"/>
          </p:nvPr>
        </p:nvSpPr>
        <p:spPr>
          <a:xfrm>
            <a:off x="2020891" y="6356350"/>
            <a:ext cx="3656009" cy="365125"/>
          </a:xfrm>
        </p:spPr>
        <p:txBody>
          <a:bodyPr/>
          <a:lstStyle>
            <a:lvl1pPr algn="l">
              <a:defRPr>
                <a:solidFill>
                  <a:schemeClr val="bg1"/>
                </a:solidFill>
              </a:defRPr>
            </a:lvl1pPr>
          </a:lstStyle>
          <a:p>
            <a:r>
              <a:rPr lang="en-GB"/>
              <a:t>Name, Department</a:t>
            </a:r>
            <a:endParaRPr lang="en-GB" dirty="0"/>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3"/>
              </a:buClr>
              <a:defRPr lang="en-GB" sz="2800" smtClean="0">
                <a:solidFill>
                  <a:schemeClr val="bg1"/>
                </a:solidFill>
                <a:effectLst/>
              </a:defRPr>
            </a:lvl1pPr>
            <a:lvl2pPr>
              <a:buClr>
                <a:schemeClr val="accent3"/>
              </a:buClr>
              <a:defRPr sz="2800">
                <a:solidFill>
                  <a:schemeClr val="bg1"/>
                </a:solidFill>
              </a:defRPr>
            </a:lvl2pPr>
            <a:lvl3pPr>
              <a:buClr>
                <a:schemeClr val="accent3"/>
              </a:buClr>
              <a:defRPr sz="2800">
                <a:solidFill>
                  <a:schemeClr val="bg1"/>
                </a:solidFill>
              </a:defRPr>
            </a:lvl3pPr>
          </a:lstStyle>
          <a:p>
            <a:pPr lvl="0"/>
            <a:r>
              <a:rPr lang="en-US" dirty="0"/>
              <a:t>Body text – Arial 28pt</a:t>
            </a:r>
          </a:p>
          <a:p>
            <a:pPr lvl="1"/>
            <a:r>
              <a:rPr lang="en-US" dirty="0"/>
              <a:t>Second text – Arial 28pt</a:t>
            </a:r>
          </a:p>
          <a:p>
            <a:pPr lvl="2"/>
            <a:r>
              <a:rPr lang="en-US" dirty="0"/>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cxnSp>
        <p:nvCxnSpPr>
          <p:cNvPr id="15" name="Straight Connector 14">
            <a:extLst>
              <a:ext uri="{FF2B5EF4-FFF2-40B4-BE49-F238E27FC236}">
                <a16:creationId xmlns:a16="http://schemas.microsoft.com/office/drawing/2014/main" id="{AF112655-05EA-8045-BB0D-C79CF2B277AA}"/>
              </a:ext>
            </a:extLst>
          </p:cNvPr>
          <p:cNvCxnSpPr/>
          <p:nvPr userDrawn="1"/>
        </p:nvCxnSpPr>
        <p:spPr>
          <a:xfrm flipV="1">
            <a:off x="1901952" y="6356350"/>
            <a:ext cx="0" cy="36512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dirty="0"/>
              <a:t>Subtitle</a:t>
            </a:r>
          </a:p>
        </p:txBody>
      </p:sp>
      <p:sp>
        <p:nvSpPr>
          <p:cNvPr id="21" name="Rectangle 20">
            <a:extLst>
              <a:ext uri="{FF2B5EF4-FFF2-40B4-BE49-F238E27FC236}">
                <a16:creationId xmlns:a16="http://schemas.microsoft.com/office/drawing/2014/main" id="{1B1E2C30-32D1-C047-B25A-9F37D699E14C}"/>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dirty="0">
                <a:solidFill>
                  <a:schemeClr val="tx2"/>
                </a:solidFill>
              </a:rPr>
              <a:t>Please see slides at the end of this template for chart and table style guides. Copy and paste these items onto this page for ease.</a:t>
            </a:r>
          </a:p>
        </p:txBody>
      </p:sp>
    </p:spTree>
    <p:extLst>
      <p:ext uri="{BB962C8B-B14F-4D97-AF65-F5344CB8AC3E}">
        <p14:creationId xmlns:p14="http://schemas.microsoft.com/office/powerpoint/2010/main" val="15441841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B71C68-E69A-D043-938E-2E7E5584D68A}"/>
              </a:ext>
            </a:extLst>
          </p:cNvPr>
          <p:cNvSpPr/>
          <p:nvPr userDrawn="1"/>
        </p:nvSpPr>
        <p:spPr>
          <a:xfrm>
            <a:off x="0" y="1029589"/>
            <a:ext cx="12192000" cy="582841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Date Placeholder 2"/>
          <p:cNvSpPr>
            <a:spLocks noGrp="1"/>
          </p:cNvSpPr>
          <p:nvPr>
            <p:ph type="dt" sz="half" idx="10"/>
          </p:nvPr>
        </p:nvSpPr>
        <p:spPr>
          <a:xfrm>
            <a:off x="479376" y="6356350"/>
            <a:ext cx="1412924" cy="365125"/>
          </a:xfrm>
        </p:spPr>
        <p:txBody>
          <a:bodyPr/>
          <a:lstStyle>
            <a:lvl1pPr>
              <a:defRPr>
                <a:solidFill>
                  <a:schemeClr val="bg1"/>
                </a:solidFill>
              </a:defRPr>
            </a:lvl1pPr>
          </a:lstStyle>
          <a:p>
            <a:fld id="{285EAF73-EE3C-41B7-AE89-4A15C844158B}" type="datetime4">
              <a:rPr lang="en-GB" smtClean="0"/>
              <a:pPr/>
              <a:t>24 June 2021</a:t>
            </a:fld>
            <a:endParaRPr lang="en-GB"/>
          </a:p>
        </p:txBody>
      </p:sp>
      <p:sp>
        <p:nvSpPr>
          <p:cNvPr id="4" name="Footer Placeholder 3"/>
          <p:cNvSpPr>
            <a:spLocks noGrp="1"/>
          </p:cNvSpPr>
          <p:nvPr>
            <p:ph type="ftr" sz="quarter" idx="11"/>
          </p:nvPr>
        </p:nvSpPr>
        <p:spPr>
          <a:xfrm>
            <a:off x="2020891" y="6356350"/>
            <a:ext cx="3656009" cy="365125"/>
          </a:xfrm>
        </p:spPr>
        <p:txBody>
          <a:bodyPr/>
          <a:lstStyle>
            <a:lvl1pPr algn="l">
              <a:defRPr>
                <a:solidFill>
                  <a:schemeClr val="bg1"/>
                </a:solidFill>
              </a:defRPr>
            </a:lvl1pPr>
          </a:lstStyle>
          <a:p>
            <a:r>
              <a:rPr lang="en-GB"/>
              <a:t>Name, Department</a:t>
            </a:r>
            <a:endParaRPr lang="en-GB" dirty="0"/>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cxnSp>
        <p:nvCxnSpPr>
          <p:cNvPr id="15" name="Straight Connector 14">
            <a:extLst>
              <a:ext uri="{FF2B5EF4-FFF2-40B4-BE49-F238E27FC236}">
                <a16:creationId xmlns:a16="http://schemas.microsoft.com/office/drawing/2014/main" id="{AF112655-05EA-8045-BB0D-C79CF2B277AA}"/>
              </a:ext>
            </a:extLst>
          </p:cNvPr>
          <p:cNvCxnSpPr/>
          <p:nvPr userDrawn="1"/>
        </p:nvCxnSpPr>
        <p:spPr>
          <a:xfrm flipV="1">
            <a:off x="1901952" y="6356350"/>
            <a:ext cx="0" cy="36512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6150624" cy="1944467"/>
          </a:xfrm>
          <a:prstGeom prst="rect">
            <a:avLst/>
          </a:prstGeom>
        </p:spPr>
        <p:txBody>
          <a:bodyPr>
            <a:noAutofit/>
          </a:bodyPr>
          <a:lstStyle>
            <a:lvl1pPr marL="0" indent="0">
              <a:buNone/>
              <a:defRPr sz="4000" b="0">
                <a:solidFill>
                  <a:schemeClr val="bg1"/>
                </a:solidFill>
                <a:latin typeface="Georgia" panose="02040502050405020303" pitchFamily="18" charset="0"/>
              </a:defRPr>
            </a:lvl1pPr>
            <a:lvl2pPr>
              <a:defRPr sz="1400"/>
            </a:lvl2pPr>
            <a:lvl3pPr>
              <a:defRPr sz="1400"/>
            </a:lvl3pPr>
            <a:lvl4pPr>
              <a:defRPr sz="1400"/>
            </a:lvl4pPr>
            <a:lvl5pPr>
              <a:defRPr sz="1400"/>
            </a:lvl5pPr>
          </a:lstStyle>
          <a:p>
            <a:pPr lvl="0"/>
            <a:r>
              <a:rPr lang="en-US" dirty="0"/>
              <a:t>Quote text goes here – Georgia 40pt</a:t>
            </a:r>
          </a:p>
        </p:txBody>
      </p:sp>
      <p:sp>
        <p:nvSpPr>
          <p:cNvPr id="21" name="Rectangle 20">
            <a:extLst>
              <a:ext uri="{FF2B5EF4-FFF2-40B4-BE49-F238E27FC236}">
                <a16:creationId xmlns:a16="http://schemas.microsoft.com/office/drawing/2014/main" id="{1B1E2C30-32D1-C047-B25A-9F37D699E14C}"/>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dirty="0">
                <a:solidFill>
                  <a:schemeClr val="tx2"/>
                </a:solidFill>
              </a:rPr>
              <a:t>Please see slides at the end of this template for chart and table style guides. Copy and paste these items onto this page for ease.</a:t>
            </a:r>
          </a:p>
        </p:txBody>
      </p:sp>
    </p:spTree>
    <p:extLst>
      <p:ext uri="{BB962C8B-B14F-4D97-AF65-F5344CB8AC3E}">
        <p14:creationId xmlns:p14="http://schemas.microsoft.com/office/powerpoint/2010/main" val="10657703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 Column Block Content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79376" y="6356350"/>
            <a:ext cx="1412924" cy="365125"/>
          </a:xfrm>
        </p:spPr>
        <p:txBody>
          <a:bodyPr/>
          <a:lstStyle/>
          <a:p>
            <a:fld id="{285EAF73-EE3C-41B7-AE89-4A15C844158B}" type="datetime4">
              <a:rPr lang="en-GB" smtClean="0"/>
              <a:t>24 June 2021</a:t>
            </a:fld>
            <a:endParaRPr lang="en-GB"/>
          </a:p>
        </p:txBody>
      </p:sp>
      <p:sp>
        <p:nvSpPr>
          <p:cNvPr id="4" name="Footer Placeholder 3"/>
          <p:cNvSpPr>
            <a:spLocks noGrp="1"/>
          </p:cNvSpPr>
          <p:nvPr>
            <p:ph type="ftr" sz="quarter" idx="11"/>
          </p:nvPr>
        </p:nvSpPr>
        <p:spPr>
          <a:xfrm>
            <a:off x="2020891" y="6356350"/>
            <a:ext cx="3656009" cy="365125"/>
          </a:xfrm>
        </p:spPr>
        <p:txBody>
          <a:bodyPr/>
          <a:lstStyle>
            <a:lvl1pPr algn="l">
              <a:defRPr/>
            </a:lvl1pPr>
          </a:lstStyle>
          <a:p>
            <a:r>
              <a:rPr lang="en-GB"/>
              <a:t>Name, Department</a:t>
            </a:r>
            <a:endParaRPr lang="en-GB" dirty="0"/>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dirty="0"/>
              <a:t>Body text – Arial 28pt</a:t>
            </a:r>
          </a:p>
          <a:p>
            <a:pPr lvl="1"/>
            <a:r>
              <a:rPr lang="en-US" dirty="0"/>
              <a:t>Second text – Arial 28pt</a:t>
            </a:r>
          </a:p>
          <a:p>
            <a:pPr lvl="2"/>
            <a:r>
              <a:rPr lang="en-US" dirty="0"/>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sp>
        <p:nvSpPr>
          <p:cNvPr id="6" name="Rectangle 5">
            <a:extLst>
              <a:ext uri="{FF2B5EF4-FFF2-40B4-BE49-F238E27FC236}">
                <a16:creationId xmlns:a16="http://schemas.microsoft.com/office/drawing/2014/main" id="{5897768A-E936-2047-B272-A71830C2F46A}"/>
              </a:ext>
            </a:extLst>
          </p:cNvPr>
          <p:cNvSpPr/>
          <p:nvPr userDrawn="1"/>
        </p:nvSpPr>
        <p:spPr>
          <a:xfrm>
            <a:off x="6096000" y="1029589"/>
            <a:ext cx="6096000" cy="582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6">
            <a:extLst>
              <a:ext uri="{FF2B5EF4-FFF2-40B4-BE49-F238E27FC236}">
                <a16:creationId xmlns:a16="http://schemas.microsoft.com/office/drawing/2014/main" id="{FE17E21C-B85B-934A-BF9C-B51FD202E06D}"/>
              </a:ext>
            </a:extLst>
          </p:cNvPr>
          <p:cNvSpPr>
            <a:spLocks noGrp="1"/>
          </p:cNvSpPr>
          <p:nvPr>
            <p:ph sz="quarter" idx="16" hasCustomPrompt="1"/>
          </p:nvPr>
        </p:nvSpPr>
        <p:spPr>
          <a:xfrm>
            <a:off x="6539555" y="2133603"/>
            <a:ext cx="5197519" cy="3746498"/>
          </a:xfrm>
          <a:prstGeom prst="rect">
            <a:avLst/>
          </a:prstGeom>
        </p:spPr>
        <p:txBody>
          <a:bodyPr/>
          <a:lstStyle>
            <a:lvl1pPr>
              <a:buClr>
                <a:schemeClr val="bg1"/>
              </a:buClr>
              <a:defRPr lang="en-GB" sz="2800" smtClean="0">
                <a:solidFill>
                  <a:schemeClr val="bg1"/>
                </a:solidFill>
                <a:effectLst/>
              </a:defRPr>
            </a:lvl1pPr>
            <a:lvl2pPr>
              <a:buClr>
                <a:schemeClr val="bg1"/>
              </a:buClr>
              <a:defRPr sz="2800">
                <a:solidFill>
                  <a:schemeClr val="bg1"/>
                </a:solidFill>
              </a:defRPr>
            </a:lvl2pPr>
            <a:lvl3pPr>
              <a:buClr>
                <a:schemeClr val="bg1"/>
              </a:buClr>
              <a:defRPr sz="2800">
                <a:solidFill>
                  <a:schemeClr val="bg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14" name="Text Placeholder 18">
            <a:extLst>
              <a:ext uri="{FF2B5EF4-FFF2-40B4-BE49-F238E27FC236}">
                <a16:creationId xmlns:a16="http://schemas.microsoft.com/office/drawing/2014/main" id="{2EB8B77C-1456-2F4D-971B-A3B002EBED61}"/>
              </a:ext>
            </a:extLst>
          </p:cNvPr>
          <p:cNvSpPr>
            <a:spLocks noGrp="1"/>
          </p:cNvSpPr>
          <p:nvPr>
            <p:ph type="body" sz="quarter" idx="17" hasCustomPrompt="1"/>
          </p:nvPr>
        </p:nvSpPr>
        <p:spPr>
          <a:xfrm>
            <a:off x="6539555" y="1484533"/>
            <a:ext cx="5197519"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dirty="0"/>
              <a:t>Subtitle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dirty="0"/>
          </a:p>
        </p:txBody>
      </p:sp>
      <p:sp>
        <p:nvSpPr>
          <p:cNvPr id="11" name="Rectangle 10">
            <a:extLst>
              <a:ext uri="{FF2B5EF4-FFF2-40B4-BE49-F238E27FC236}">
                <a16:creationId xmlns:a16="http://schemas.microsoft.com/office/drawing/2014/main" id="{2753018E-1432-7544-BE78-20661EEA3DFC}"/>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dirty="0">
                <a:solidFill>
                  <a:schemeClr val="tx2"/>
                </a:solidFill>
              </a:rPr>
              <a:t>Please see slides at the end of this template for chart and table style guides. Copy and paste these items onto this page for ease.</a:t>
            </a:r>
          </a:p>
        </p:txBody>
      </p:sp>
      <p:cxnSp>
        <p:nvCxnSpPr>
          <p:cNvPr id="16" name="Straight Connector 15">
            <a:extLst>
              <a:ext uri="{FF2B5EF4-FFF2-40B4-BE49-F238E27FC236}">
                <a16:creationId xmlns:a16="http://schemas.microsoft.com/office/drawing/2014/main" id="{570563EB-BCE0-1048-BAC7-4EB6DC216102}"/>
              </a:ext>
            </a:extLst>
          </p:cNvPr>
          <p:cNvCxnSpPr/>
          <p:nvPr userDrawn="1"/>
        </p:nvCxnSpPr>
        <p:spPr>
          <a:xfrm flipV="1">
            <a:off x="1901952" y="6356350"/>
            <a:ext cx="0" cy="36512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52592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Key Fact &amp; Figures Slide 1">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33F266F2-92D5-BD46-99F7-2C4330F10CB7}"/>
              </a:ext>
            </a:extLst>
          </p:cNvPr>
          <p:cNvGrpSpPr/>
          <p:nvPr userDrawn="1"/>
        </p:nvGrpSpPr>
        <p:grpSpPr>
          <a:xfrm>
            <a:off x="6096000" y="895258"/>
            <a:ext cx="6096000" cy="5962743"/>
            <a:chOff x="6096000" y="1275227"/>
            <a:chExt cx="5841282" cy="5713594"/>
          </a:xfrm>
        </p:grpSpPr>
        <p:sp>
          <p:nvSpPr>
            <p:cNvPr id="18" name="Rectangle 17">
              <a:extLst>
                <a:ext uri="{FF2B5EF4-FFF2-40B4-BE49-F238E27FC236}">
                  <a16:creationId xmlns:a16="http://schemas.microsoft.com/office/drawing/2014/main" id="{30AD1E05-40A9-E348-A537-A34DBEA2EC17}"/>
                </a:ext>
              </a:extLst>
            </p:cNvPr>
            <p:cNvSpPr/>
            <p:nvPr userDrawn="1"/>
          </p:nvSpPr>
          <p:spPr>
            <a:xfrm>
              <a:off x="6096000" y="4065563"/>
              <a:ext cx="2920641" cy="2923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A190A4D-50C2-714E-97D9-288ECFEA5A51}"/>
                </a:ext>
              </a:extLst>
            </p:cNvPr>
            <p:cNvSpPr/>
            <p:nvPr userDrawn="1"/>
          </p:nvSpPr>
          <p:spPr>
            <a:xfrm>
              <a:off x="9016641" y="4065563"/>
              <a:ext cx="2920641" cy="2923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539C972-3F90-C34C-AD05-339F0D5C424A}"/>
                </a:ext>
              </a:extLst>
            </p:cNvPr>
            <p:cNvSpPr/>
            <p:nvPr userDrawn="1"/>
          </p:nvSpPr>
          <p:spPr>
            <a:xfrm>
              <a:off x="6096000" y="1275227"/>
              <a:ext cx="5841282" cy="27924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Date Placeholder 2"/>
          <p:cNvSpPr>
            <a:spLocks noGrp="1"/>
          </p:cNvSpPr>
          <p:nvPr>
            <p:ph type="dt" sz="half" idx="10"/>
          </p:nvPr>
        </p:nvSpPr>
        <p:spPr>
          <a:xfrm>
            <a:off x="479376" y="6356350"/>
            <a:ext cx="1412924" cy="365125"/>
          </a:xfrm>
        </p:spPr>
        <p:txBody>
          <a:bodyPr/>
          <a:lstStyle/>
          <a:p>
            <a:fld id="{285EAF73-EE3C-41B7-AE89-4A15C844158B}" type="datetime4">
              <a:rPr lang="en-GB" smtClean="0"/>
              <a:t>24 June 2021</a:t>
            </a:fld>
            <a:endParaRPr lang="en-GB"/>
          </a:p>
        </p:txBody>
      </p:sp>
      <p:sp>
        <p:nvSpPr>
          <p:cNvPr id="4" name="Footer Placeholder 3"/>
          <p:cNvSpPr>
            <a:spLocks noGrp="1"/>
          </p:cNvSpPr>
          <p:nvPr>
            <p:ph type="ftr" sz="quarter" idx="11"/>
          </p:nvPr>
        </p:nvSpPr>
        <p:spPr>
          <a:xfrm>
            <a:off x="2020891" y="6356350"/>
            <a:ext cx="3656009" cy="365125"/>
          </a:xfrm>
        </p:spPr>
        <p:txBody>
          <a:bodyPr/>
          <a:lstStyle>
            <a:lvl1pPr algn="l">
              <a:defRPr/>
            </a:lvl1pPr>
          </a:lstStyle>
          <a:p>
            <a:r>
              <a:rPr lang="en-GB"/>
              <a:t>Name, Department</a:t>
            </a:r>
            <a:endParaRPr lang="en-GB" dirty="0"/>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dirty="0"/>
              <a:t>Body text – Arial 28pt</a:t>
            </a:r>
          </a:p>
          <a:p>
            <a:pPr lvl="1"/>
            <a:r>
              <a:rPr lang="en-US" dirty="0"/>
              <a:t>Second text – Arial 28pt</a:t>
            </a:r>
          </a:p>
          <a:p>
            <a:pPr lvl="2"/>
            <a:r>
              <a:rPr lang="en-US" dirty="0"/>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dirty="0"/>
          </a:p>
        </p:txBody>
      </p:sp>
      <p:sp>
        <p:nvSpPr>
          <p:cNvPr id="11" name="Rectangle 10">
            <a:extLst>
              <a:ext uri="{FF2B5EF4-FFF2-40B4-BE49-F238E27FC236}">
                <a16:creationId xmlns:a16="http://schemas.microsoft.com/office/drawing/2014/main" id="{2753018E-1432-7544-BE78-20661EEA3DFC}"/>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dirty="0">
                <a:solidFill>
                  <a:schemeClr val="tx2"/>
                </a:solidFill>
              </a:rPr>
              <a:t>Use this slide to showcase key facts and figures by editing the text in these boxes. Options with less boxes are also available in under the ’Layouts’ button.</a:t>
            </a:r>
          </a:p>
        </p:txBody>
      </p:sp>
      <p:cxnSp>
        <p:nvCxnSpPr>
          <p:cNvPr id="16" name="Straight Connector 15">
            <a:extLst>
              <a:ext uri="{FF2B5EF4-FFF2-40B4-BE49-F238E27FC236}">
                <a16:creationId xmlns:a16="http://schemas.microsoft.com/office/drawing/2014/main" id="{570563EB-BCE0-1048-BAC7-4EB6DC216102}"/>
              </a:ext>
            </a:extLst>
          </p:cNvPr>
          <p:cNvCxnSpPr/>
          <p:nvPr userDrawn="1"/>
        </p:nvCxnSpPr>
        <p:spPr>
          <a:xfrm flipV="1">
            <a:off x="1901952" y="6356350"/>
            <a:ext cx="0" cy="36512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885012C2-4993-F54F-A804-693637D33D7D}"/>
              </a:ext>
            </a:extLst>
          </p:cNvPr>
          <p:cNvSpPr>
            <a:spLocks noGrp="1"/>
          </p:cNvSpPr>
          <p:nvPr>
            <p:ph type="body" sz="quarter" idx="16" hasCustomPrompt="1"/>
          </p:nvPr>
        </p:nvSpPr>
        <p:spPr>
          <a:xfrm>
            <a:off x="6316246" y="1325014"/>
            <a:ext cx="4107914" cy="1685077"/>
          </a:xfrm>
          <a:prstGeom prst="rect">
            <a:avLst/>
          </a:prstGeom>
        </p:spPr>
        <p:txBody>
          <a:bodyPr wrap="square">
            <a:spAutoFit/>
          </a:bodyPr>
          <a:lstStyle>
            <a:lvl1pPr marL="0" indent="0">
              <a:buNone/>
              <a:defRPr sz="11500" b="1">
                <a:solidFill>
                  <a:schemeClr val="accent5"/>
                </a:solidFill>
              </a:defRPr>
            </a:lvl1pPr>
            <a:lvl2pPr>
              <a:defRPr sz="3600"/>
            </a:lvl2pPr>
            <a:lvl3pPr>
              <a:defRPr sz="3600"/>
            </a:lvl3pPr>
            <a:lvl4pPr>
              <a:defRPr sz="3600"/>
            </a:lvl4pPr>
            <a:lvl5pPr>
              <a:defRPr sz="3600"/>
            </a:lvl5pPr>
          </a:lstStyle>
          <a:p>
            <a:pPr lvl="0"/>
            <a:r>
              <a:rPr lang="en-US" dirty="0"/>
              <a:t>1 in 5</a:t>
            </a:r>
          </a:p>
        </p:txBody>
      </p:sp>
      <p:sp>
        <p:nvSpPr>
          <p:cNvPr id="22" name="Text Placeholder 14">
            <a:extLst>
              <a:ext uri="{FF2B5EF4-FFF2-40B4-BE49-F238E27FC236}">
                <a16:creationId xmlns:a16="http://schemas.microsoft.com/office/drawing/2014/main" id="{F96B15A1-3AF6-A640-A190-8E8291CF1A96}"/>
              </a:ext>
            </a:extLst>
          </p:cNvPr>
          <p:cNvSpPr>
            <a:spLocks noGrp="1"/>
          </p:cNvSpPr>
          <p:nvPr>
            <p:ph type="body" sz="quarter" idx="17" hasCustomPrompt="1"/>
          </p:nvPr>
        </p:nvSpPr>
        <p:spPr>
          <a:xfrm>
            <a:off x="6316246" y="2968285"/>
            <a:ext cx="5420828" cy="507831"/>
          </a:xfrm>
          <a:prstGeom prst="rect">
            <a:avLst/>
          </a:prstGeom>
        </p:spPr>
        <p:txBody>
          <a:bodyPr wrap="square">
            <a:spAutoFit/>
          </a:bodyPr>
          <a:lstStyle>
            <a:lvl1pPr marL="0" indent="0">
              <a:buNone/>
              <a:defRPr lang="en-GB" sz="3000" smtClean="0">
                <a:effectLst/>
              </a:defRPr>
            </a:lvl1pPr>
            <a:lvl2pPr>
              <a:defRPr sz="3600"/>
            </a:lvl2pPr>
            <a:lvl3pPr>
              <a:defRPr sz="3600"/>
            </a:lvl3pPr>
            <a:lvl4pPr>
              <a:defRPr sz="3600"/>
            </a:lvl4pPr>
            <a:lvl5pPr>
              <a:defRPr sz="3600"/>
            </a:lvl5pPr>
          </a:lstStyle>
          <a:p>
            <a:r>
              <a:rPr lang="en-GB" dirty="0">
                <a:solidFill>
                  <a:srgbClr val="011C67"/>
                </a:solidFill>
                <a:effectLst/>
                <a:latin typeface="Arial" panose="020B0604020202020204" pitchFamily="34" charset="0"/>
              </a:rPr>
              <a:t>Lorem ipsum </a:t>
            </a:r>
            <a:r>
              <a:rPr lang="en-GB" dirty="0" err="1">
                <a:solidFill>
                  <a:srgbClr val="011C67"/>
                </a:solidFill>
                <a:effectLst/>
                <a:latin typeface="Arial" panose="020B0604020202020204" pitchFamily="34" charset="0"/>
              </a:rPr>
              <a:t>dolor</a:t>
            </a:r>
            <a:r>
              <a:rPr lang="en-GB" dirty="0">
                <a:solidFill>
                  <a:srgbClr val="011C67"/>
                </a:solidFill>
                <a:effectLst/>
                <a:latin typeface="Arial" panose="020B0604020202020204" pitchFamily="34" charset="0"/>
              </a:rPr>
              <a:t> sit </a:t>
            </a:r>
            <a:r>
              <a:rPr lang="en-GB" dirty="0" err="1">
                <a:solidFill>
                  <a:srgbClr val="011C67"/>
                </a:solidFill>
                <a:effectLst/>
                <a:latin typeface="Arial" panose="020B0604020202020204" pitchFamily="34" charset="0"/>
              </a:rPr>
              <a:t>amet</a:t>
            </a:r>
            <a:endParaRPr lang="en-GB" dirty="0">
              <a:solidFill>
                <a:srgbClr val="011C67"/>
              </a:solidFill>
              <a:effectLst/>
              <a:latin typeface="Arial" panose="020B0604020202020204" pitchFamily="34" charset="0"/>
            </a:endParaRPr>
          </a:p>
        </p:txBody>
      </p:sp>
      <p:sp>
        <p:nvSpPr>
          <p:cNvPr id="23" name="Text Placeholder 14">
            <a:extLst>
              <a:ext uri="{FF2B5EF4-FFF2-40B4-BE49-F238E27FC236}">
                <a16:creationId xmlns:a16="http://schemas.microsoft.com/office/drawing/2014/main" id="{45F9D20A-60A4-B749-9837-8CF6B9AF3549}"/>
              </a:ext>
            </a:extLst>
          </p:cNvPr>
          <p:cNvSpPr>
            <a:spLocks noGrp="1"/>
          </p:cNvSpPr>
          <p:nvPr>
            <p:ph type="body" sz="quarter" idx="18" hasCustomPrompt="1"/>
          </p:nvPr>
        </p:nvSpPr>
        <p:spPr>
          <a:xfrm>
            <a:off x="6316246" y="3997876"/>
            <a:ext cx="2616739" cy="1311128"/>
          </a:xfrm>
          <a:prstGeom prst="rect">
            <a:avLst/>
          </a:prstGeom>
        </p:spPr>
        <p:txBody>
          <a:bodyPr wrap="square">
            <a:spAutoFit/>
          </a:bodyPr>
          <a:lstStyle>
            <a:lvl1pPr marL="0" indent="0">
              <a:buNone/>
              <a:defRPr sz="8800" b="1">
                <a:solidFill>
                  <a:schemeClr val="bg1"/>
                </a:solidFill>
              </a:defRPr>
            </a:lvl1pPr>
            <a:lvl2pPr>
              <a:defRPr sz="3600"/>
            </a:lvl2pPr>
            <a:lvl3pPr>
              <a:defRPr sz="3600"/>
            </a:lvl3pPr>
            <a:lvl4pPr>
              <a:defRPr sz="3600"/>
            </a:lvl4pPr>
            <a:lvl5pPr>
              <a:defRPr sz="3600"/>
            </a:lvl5pPr>
          </a:lstStyle>
          <a:p>
            <a:pPr lvl="0"/>
            <a:r>
              <a:rPr lang="en-US" dirty="0"/>
              <a:t>75%</a:t>
            </a:r>
          </a:p>
        </p:txBody>
      </p:sp>
      <p:sp>
        <p:nvSpPr>
          <p:cNvPr id="26" name="Text Placeholder 25">
            <a:extLst>
              <a:ext uri="{FF2B5EF4-FFF2-40B4-BE49-F238E27FC236}">
                <a16:creationId xmlns:a16="http://schemas.microsoft.com/office/drawing/2014/main" id="{2269F27E-1C0A-A446-B7C7-C4A5F893663E}"/>
              </a:ext>
            </a:extLst>
          </p:cNvPr>
          <p:cNvSpPr>
            <a:spLocks noGrp="1"/>
          </p:cNvSpPr>
          <p:nvPr>
            <p:ph type="body" sz="quarter" idx="19" hasCustomPrompt="1"/>
          </p:nvPr>
        </p:nvSpPr>
        <p:spPr>
          <a:xfrm>
            <a:off x="6316663" y="5308600"/>
            <a:ext cx="2616200" cy="867930"/>
          </a:xfrm>
          <a:prstGeom prst="rect">
            <a:avLst/>
          </a:prstGeom>
        </p:spPr>
        <p:txBody>
          <a:bodyPr>
            <a:spAutoFit/>
          </a:bodyPr>
          <a:lstStyle>
            <a:lvl1pPr marL="0" indent="0">
              <a:buNone/>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dirty="0"/>
              <a:t>Lorem ipsum dolor sit </a:t>
            </a:r>
            <a:r>
              <a:rPr lang="en-US" dirty="0" err="1"/>
              <a:t>amet</a:t>
            </a:r>
            <a:endParaRPr lang="en-US" dirty="0"/>
          </a:p>
        </p:txBody>
      </p:sp>
      <p:sp>
        <p:nvSpPr>
          <p:cNvPr id="27" name="Text Placeholder 14">
            <a:extLst>
              <a:ext uri="{FF2B5EF4-FFF2-40B4-BE49-F238E27FC236}">
                <a16:creationId xmlns:a16="http://schemas.microsoft.com/office/drawing/2014/main" id="{3DF3D1FC-03B8-E04D-9DA6-CDB5C487C44C}"/>
              </a:ext>
            </a:extLst>
          </p:cNvPr>
          <p:cNvSpPr>
            <a:spLocks noGrp="1"/>
          </p:cNvSpPr>
          <p:nvPr>
            <p:ph type="body" sz="quarter" idx="20" hasCustomPrompt="1"/>
          </p:nvPr>
        </p:nvSpPr>
        <p:spPr>
          <a:xfrm>
            <a:off x="9312665" y="4521347"/>
            <a:ext cx="2616739" cy="1311128"/>
          </a:xfrm>
          <a:prstGeom prst="rect">
            <a:avLst/>
          </a:prstGeom>
        </p:spPr>
        <p:txBody>
          <a:bodyPr wrap="square">
            <a:spAutoFit/>
          </a:bodyPr>
          <a:lstStyle>
            <a:lvl1pPr marL="0" indent="0">
              <a:buNone/>
              <a:defRPr sz="8800" b="1">
                <a:solidFill>
                  <a:schemeClr val="bg1"/>
                </a:solidFill>
              </a:defRPr>
            </a:lvl1pPr>
            <a:lvl2pPr>
              <a:defRPr sz="3600"/>
            </a:lvl2pPr>
            <a:lvl3pPr>
              <a:defRPr sz="3600"/>
            </a:lvl3pPr>
            <a:lvl4pPr>
              <a:defRPr sz="3600"/>
            </a:lvl4pPr>
            <a:lvl5pPr>
              <a:defRPr sz="3600"/>
            </a:lvl5pPr>
          </a:lstStyle>
          <a:p>
            <a:pPr lvl="0"/>
            <a:r>
              <a:rPr lang="en-US" dirty="0"/>
              <a:t>£2m</a:t>
            </a:r>
          </a:p>
        </p:txBody>
      </p:sp>
      <p:sp>
        <p:nvSpPr>
          <p:cNvPr id="28" name="Text Placeholder 25">
            <a:extLst>
              <a:ext uri="{FF2B5EF4-FFF2-40B4-BE49-F238E27FC236}">
                <a16:creationId xmlns:a16="http://schemas.microsoft.com/office/drawing/2014/main" id="{F4AE2FA4-A530-1540-800A-6A0ACFD551D4}"/>
              </a:ext>
            </a:extLst>
          </p:cNvPr>
          <p:cNvSpPr>
            <a:spLocks noGrp="1"/>
          </p:cNvSpPr>
          <p:nvPr>
            <p:ph type="body" sz="quarter" idx="21" hasCustomPrompt="1"/>
          </p:nvPr>
        </p:nvSpPr>
        <p:spPr>
          <a:xfrm>
            <a:off x="9313082" y="3999041"/>
            <a:ext cx="2616200" cy="480131"/>
          </a:xfrm>
          <a:prstGeom prst="rect">
            <a:avLst/>
          </a:prstGeom>
        </p:spPr>
        <p:txBody>
          <a:bodyPr>
            <a:spAutoFit/>
          </a:bodyPr>
          <a:lstStyle>
            <a:lvl1pPr marL="0" indent="0">
              <a:buNone/>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dirty="0"/>
              <a:t>Lorem ipsum</a:t>
            </a:r>
          </a:p>
        </p:txBody>
      </p:sp>
      <p:sp>
        <p:nvSpPr>
          <p:cNvPr id="33" name="Text Placeholder 25">
            <a:extLst>
              <a:ext uri="{FF2B5EF4-FFF2-40B4-BE49-F238E27FC236}">
                <a16:creationId xmlns:a16="http://schemas.microsoft.com/office/drawing/2014/main" id="{47168AAF-B20D-5A42-B75B-7723535923C5}"/>
              </a:ext>
            </a:extLst>
          </p:cNvPr>
          <p:cNvSpPr>
            <a:spLocks noGrp="1"/>
          </p:cNvSpPr>
          <p:nvPr>
            <p:ph type="body" sz="quarter" idx="22" hasCustomPrompt="1"/>
          </p:nvPr>
        </p:nvSpPr>
        <p:spPr>
          <a:xfrm>
            <a:off x="9313082" y="5799705"/>
            <a:ext cx="2616200" cy="480131"/>
          </a:xfrm>
          <a:prstGeom prst="rect">
            <a:avLst/>
          </a:prstGeom>
        </p:spPr>
        <p:txBody>
          <a:bodyPr>
            <a:spAutoFit/>
          </a:bodyPr>
          <a:lstStyle>
            <a:lvl1pPr marL="0" indent="0">
              <a:buNone/>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dirty="0"/>
              <a:t>Dolor sit </a:t>
            </a:r>
            <a:r>
              <a:rPr lang="en-US" dirty="0" err="1"/>
              <a:t>amet</a:t>
            </a:r>
            <a:endParaRPr lang="en-US" dirty="0"/>
          </a:p>
        </p:txBody>
      </p:sp>
    </p:spTree>
    <p:extLst>
      <p:ext uri="{BB962C8B-B14F-4D97-AF65-F5344CB8AC3E}">
        <p14:creationId xmlns:p14="http://schemas.microsoft.com/office/powerpoint/2010/main" val="11875456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Key Fact &amp; Figures Slide 2">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33F266F2-92D5-BD46-99F7-2C4330F10CB7}"/>
              </a:ext>
            </a:extLst>
          </p:cNvPr>
          <p:cNvGrpSpPr/>
          <p:nvPr userDrawn="1"/>
        </p:nvGrpSpPr>
        <p:grpSpPr>
          <a:xfrm>
            <a:off x="6096000" y="895258"/>
            <a:ext cx="6096000" cy="5962742"/>
            <a:chOff x="6096000" y="1275227"/>
            <a:chExt cx="5841282" cy="5713593"/>
          </a:xfrm>
        </p:grpSpPr>
        <p:sp>
          <p:nvSpPr>
            <p:cNvPr id="19" name="Rectangle 18">
              <a:extLst>
                <a:ext uri="{FF2B5EF4-FFF2-40B4-BE49-F238E27FC236}">
                  <a16:creationId xmlns:a16="http://schemas.microsoft.com/office/drawing/2014/main" id="{6A190A4D-50C2-714E-97D9-288ECFEA5A51}"/>
                </a:ext>
              </a:extLst>
            </p:cNvPr>
            <p:cNvSpPr/>
            <p:nvPr userDrawn="1"/>
          </p:nvSpPr>
          <p:spPr>
            <a:xfrm>
              <a:off x="6096000" y="4065563"/>
              <a:ext cx="5841282" cy="2923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539C972-3F90-C34C-AD05-339F0D5C424A}"/>
                </a:ext>
              </a:extLst>
            </p:cNvPr>
            <p:cNvSpPr/>
            <p:nvPr userDrawn="1"/>
          </p:nvSpPr>
          <p:spPr>
            <a:xfrm>
              <a:off x="6096000" y="1275227"/>
              <a:ext cx="5841282" cy="27924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Date Placeholder 2"/>
          <p:cNvSpPr>
            <a:spLocks noGrp="1"/>
          </p:cNvSpPr>
          <p:nvPr>
            <p:ph type="dt" sz="half" idx="10"/>
          </p:nvPr>
        </p:nvSpPr>
        <p:spPr>
          <a:xfrm>
            <a:off x="479376" y="6356350"/>
            <a:ext cx="1412924" cy="365125"/>
          </a:xfrm>
        </p:spPr>
        <p:txBody>
          <a:bodyPr/>
          <a:lstStyle/>
          <a:p>
            <a:fld id="{285EAF73-EE3C-41B7-AE89-4A15C844158B}" type="datetime4">
              <a:rPr lang="en-GB" smtClean="0"/>
              <a:t>24 June 2021</a:t>
            </a:fld>
            <a:endParaRPr lang="en-GB"/>
          </a:p>
        </p:txBody>
      </p:sp>
      <p:sp>
        <p:nvSpPr>
          <p:cNvPr id="4" name="Footer Placeholder 3"/>
          <p:cNvSpPr>
            <a:spLocks noGrp="1"/>
          </p:cNvSpPr>
          <p:nvPr>
            <p:ph type="ftr" sz="quarter" idx="11"/>
          </p:nvPr>
        </p:nvSpPr>
        <p:spPr>
          <a:xfrm>
            <a:off x="2020891" y="6356350"/>
            <a:ext cx="3656009" cy="365125"/>
          </a:xfrm>
        </p:spPr>
        <p:txBody>
          <a:bodyPr/>
          <a:lstStyle>
            <a:lvl1pPr algn="l">
              <a:defRPr/>
            </a:lvl1pPr>
          </a:lstStyle>
          <a:p>
            <a:r>
              <a:rPr lang="en-GB"/>
              <a:t>Name, Department</a:t>
            </a:r>
            <a:endParaRPr lang="en-GB" dirty="0"/>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dirty="0"/>
              <a:t>Body text – Arial 28pt</a:t>
            </a:r>
          </a:p>
          <a:p>
            <a:pPr lvl="1"/>
            <a:r>
              <a:rPr lang="en-US" dirty="0"/>
              <a:t>Second text – Arial 28pt</a:t>
            </a:r>
          </a:p>
          <a:p>
            <a:pPr lvl="2"/>
            <a:r>
              <a:rPr lang="en-US" dirty="0"/>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dirty="0"/>
          </a:p>
        </p:txBody>
      </p:sp>
      <p:sp>
        <p:nvSpPr>
          <p:cNvPr id="11" name="Rectangle 10">
            <a:extLst>
              <a:ext uri="{FF2B5EF4-FFF2-40B4-BE49-F238E27FC236}">
                <a16:creationId xmlns:a16="http://schemas.microsoft.com/office/drawing/2014/main" id="{2753018E-1432-7544-BE78-20661EEA3DFC}"/>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dirty="0">
                <a:solidFill>
                  <a:schemeClr val="tx2"/>
                </a:solidFill>
              </a:rPr>
              <a:t>Use this slide to showcase key facts and figures by editing the text in these boxes. Options with more boxes are also available in under the ’Layouts’ button.</a:t>
            </a:r>
          </a:p>
        </p:txBody>
      </p:sp>
      <p:cxnSp>
        <p:nvCxnSpPr>
          <p:cNvPr id="16" name="Straight Connector 15">
            <a:extLst>
              <a:ext uri="{FF2B5EF4-FFF2-40B4-BE49-F238E27FC236}">
                <a16:creationId xmlns:a16="http://schemas.microsoft.com/office/drawing/2014/main" id="{570563EB-BCE0-1048-BAC7-4EB6DC216102}"/>
              </a:ext>
            </a:extLst>
          </p:cNvPr>
          <p:cNvCxnSpPr/>
          <p:nvPr userDrawn="1"/>
        </p:nvCxnSpPr>
        <p:spPr>
          <a:xfrm flipV="1">
            <a:off x="1901952" y="6356350"/>
            <a:ext cx="0" cy="36512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885012C2-4993-F54F-A804-693637D33D7D}"/>
              </a:ext>
            </a:extLst>
          </p:cNvPr>
          <p:cNvSpPr>
            <a:spLocks noGrp="1"/>
          </p:cNvSpPr>
          <p:nvPr>
            <p:ph type="body" sz="quarter" idx="16" hasCustomPrompt="1"/>
          </p:nvPr>
        </p:nvSpPr>
        <p:spPr>
          <a:xfrm>
            <a:off x="6316246" y="1325014"/>
            <a:ext cx="4107914" cy="1685077"/>
          </a:xfrm>
          <a:prstGeom prst="rect">
            <a:avLst/>
          </a:prstGeom>
        </p:spPr>
        <p:txBody>
          <a:bodyPr wrap="square">
            <a:spAutoFit/>
          </a:bodyPr>
          <a:lstStyle>
            <a:lvl1pPr marL="0" indent="0">
              <a:buNone/>
              <a:defRPr sz="11500" b="1">
                <a:solidFill>
                  <a:schemeClr val="accent5"/>
                </a:solidFill>
              </a:defRPr>
            </a:lvl1pPr>
            <a:lvl2pPr>
              <a:defRPr sz="3600"/>
            </a:lvl2pPr>
            <a:lvl3pPr>
              <a:defRPr sz="3600"/>
            </a:lvl3pPr>
            <a:lvl4pPr>
              <a:defRPr sz="3600"/>
            </a:lvl4pPr>
            <a:lvl5pPr>
              <a:defRPr sz="3600"/>
            </a:lvl5pPr>
          </a:lstStyle>
          <a:p>
            <a:pPr lvl="0"/>
            <a:r>
              <a:rPr lang="en-US" dirty="0"/>
              <a:t>1 in 5</a:t>
            </a:r>
          </a:p>
        </p:txBody>
      </p:sp>
      <p:sp>
        <p:nvSpPr>
          <p:cNvPr id="22" name="Text Placeholder 14">
            <a:extLst>
              <a:ext uri="{FF2B5EF4-FFF2-40B4-BE49-F238E27FC236}">
                <a16:creationId xmlns:a16="http://schemas.microsoft.com/office/drawing/2014/main" id="{F96B15A1-3AF6-A640-A190-8E8291CF1A96}"/>
              </a:ext>
            </a:extLst>
          </p:cNvPr>
          <p:cNvSpPr>
            <a:spLocks noGrp="1"/>
          </p:cNvSpPr>
          <p:nvPr>
            <p:ph type="body" sz="quarter" idx="17" hasCustomPrompt="1"/>
          </p:nvPr>
        </p:nvSpPr>
        <p:spPr>
          <a:xfrm>
            <a:off x="6316246" y="2968285"/>
            <a:ext cx="5420828" cy="507831"/>
          </a:xfrm>
          <a:prstGeom prst="rect">
            <a:avLst/>
          </a:prstGeom>
        </p:spPr>
        <p:txBody>
          <a:bodyPr wrap="square">
            <a:spAutoFit/>
          </a:bodyPr>
          <a:lstStyle>
            <a:lvl1pPr marL="0" indent="0">
              <a:buNone/>
              <a:defRPr lang="en-GB" sz="3000" smtClean="0">
                <a:effectLst/>
              </a:defRPr>
            </a:lvl1pPr>
            <a:lvl2pPr>
              <a:defRPr sz="3600"/>
            </a:lvl2pPr>
            <a:lvl3pPr>
              <a:defRPr sz="3600"/>
            </a:lvl3pPr>
            <a:lvl4pPr>
              <a:defRPr sz="3600"/>
            </a:lvl4pPr>
            <a:lvl5pPr>
              <a:defRPr sz="3600"/>
            </a:lvl5pPr>
          </a:lstStyle>
          <a:p>
            <a:r>
              <a:rPr lang="en-GB" dirty="0">
                <a:solidFill>
                  <a:srgbClr val="011C67"/>
                </a:solidFill>
                <a:effectLst/>
                <a:latin typeface="Arial" panose="020B0604020202020204" pitchFamily="34" charset="0"/>
              </a:rPr>
              <a:t>Lorem ipsum </a:t>
            </a:r>
            <a:r>
              <a:rPr lang="en-GB" dirty="0" err="1">
                <a:solidFill>
                  <a:srgbClr val="011C67"/>
                </a:solidFill>
                <a:effectLst/>
                <a:latin typeface="Arial" panose="020B0604020202020204" pitchFamily="34" charset="0"/>
              </a:rPr>
              <a:t>dolor</a:t>
            </a:r>
            <a:r>
              <a:rPr lang="en-GB" dirty="0">
                <a:solidFill>
                  <a:srgbClr val="011C67"/>
                </a:solidFill>
                <a:effectLst/>
                <a:latin typeface="Arial" panose="020B0604020202020204" pitchFamily="34" charset="0"/>
              </a:rPr>
              <a:t> sit </a:t>
            </a:r>
            <a:r>
              <a:rPr lang="en-GB" dirty="0" err="1">
                <a:solidFill>
                  <a:srgbClr val="011C67"/>
                </a:solidFill>
                <a:effectLst/>
                <a:latin typeface="Arial" panose="020B0604020202020204" pitchFamily="34" charset="0"/>
              </a:rPr>
              <a:t>amet</a:t>
            </a:r>
            <a:endParaRPr lang="en-GB" dirty="0">
              <a:solidFill>
                <a:srgbClr val="011C67"/>
              </a:solidFill>
              <a:effectLst/>
              <a:latin typeface="Arial" panose="020B0604020202020204" pitchFamily="34" charset="0"/>
            </a:endParaRPr>
          </a:p>
        </p:txBody>
      </p:sp>
      <p:sp>
        <p:nvSpPr>
          <p:cNvPr id="27" name="Text Placeholder 14">
            <a:extLst>
              <a:ext uri="{FF2B5EF4-FFF2-40B4-BE49-F238E27FC236}">
                <a16:creationId xmlns:a16="http://schemas.microsoft.com/office/drawing/2014/main" id="{3DF3D1FC-03B8-E04D-9DA6-CDB5C487C44C}"/>
              </a:ext>
            </a:extLst>
          </p:cNvPr>
          <p:cNvSpPr>
            <a:spLocks noGrp="1"/>
          </p:cNvSpPr>
          <p:nvPr>
            <p:ph type="body" sz="quarter" idx="20" hasCustomPrompt="1"/>
          </p:nvPr>
        </p:nvSpPr>
        <p:spPr>
          <a:xfrm>
            <a:off x="6316246" y="4337926"/>
            <a:ext cx="3210526" cy="1685077"/>
          </a:xfrm>
          <a:prstGeom prst="rect">
            <a:avLst/>
          </a:prstGeom>
        </p:spPr>
        <p:txBody>
          <a:bodyPr wrap="square">
            <a:spAutoFit/>
          </a:bodyPr>
          <a:lstStyle>
            <a:lvl1pPr marL="0" indent="0">
              <a:buNone/>
              <a:defRPr sz="11500" b="1">
                <a:solidFill>
                  <a:schemeClr val="bg1"/>
                </a:solidFill>
              </a:defRPr>
            </a:lvl1pPr>
            <a:lvl2pPr>
              <a:defRPr sz="3600"/>
            </a:lvl2pPr>
            <a:lvl3pPr>
              <a:defRPr sz="3600"/>
            </a:lvl3pPr>
            <a:lvl4pPr>
              <a:defRPr sz="3600"/>
            </a:lvl4pPr>
            <a:lvl5pPr>
              <a:defRPr sz="3600"/>
            </a:lvl5pPr>
          </a:lstStyle>
          <a:p>
            <a:pPr lvl="0"/>
            <a:r>
              <a:rPr lang="en-US" dirty="0"/>
              <a:t>£2m</a:t>
            </a:r>
          </a:p>
        </p:txBody>
      </p:sp>
      <p:sp>
        <p:nvSpPr>
          <p:cNvPr id="28" name="Text Placeholder 25">
            <a:extLst>
              <a:ext uri="{FF2B5EF4-FFF2-40B4-BE49-F238E27FC236}">
                <a16:creationId xmlns:a16="http://schemas.microsoft.com/office/drawing/2014/main" id="{F4AE2FA4-A530-1540-800A-6A0ACFD551D4}"/>
              </a:ext>
            </a:extLst>
          </p:cNvPr>
          <p:cNvSpPr>
            <a:spLocks noGrp="1"/>
          </p:cNvSpPr>
          <p:nvPr>
            <p:ph type="body" sz="quarter" idx="21" hasCustomPrompt="1"/>
          </p:nvPr>
        </p:nvSpPr>
        <p:spPr>
          <a:xfrm>
            <a:off x="9526771" y="4633351"/>
            <a:ext cx="2242659" cy="1255728"/>
          </a:xfrm>
          <a:prstGeom prst="rect">
            <a:avLst/>
          </a:prstGeom>
        </p:spPr>
        <p:txBody>
          <a:bodyPr wrap="square">
            <a:spAutoFit/>
          </a:bodyPr>
          <a:lstStyle>
            <a:lvl1pPr marL="0" marR="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r>
              <a:rPr lang="en-US" dirty="0"/>
              <a:t>Lorem ipsum dolor sit </a:t>
            </a:r>
            <a:r>
              <a:rPr lang="en-US" dirty="0" err="1"/>
              <a:t>amet</a:t>
            </a:r>
            <a:endParaRPr lang="en-US" dirty="0"/>
          </a:p>
        </p:txBody>
      </p:sp>
    </p:spTree>
    <p:extLst>
      <p:ext uri="{BB962C8B-B14F-4D97-AF65-F5344CB8AC3E}">
        <p14:creationId xmlns:p14="http://schemas.microsoft.com/office/powerpoint/2010/main" val="11973175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mage &amp; Text Grid Slide">
    <p:spTree>
      <p:nvGrpSpPr>
        <p:cNvPr id="1" name=""/>
        <p:cNvGrpSpPr/>
        <p:nvPr/>
      </p:nvGrpSpPr>
      <p:grpSpPr>
        <a:xfrm>
          <a:off x="0" y="0"/>
          <a:ext cx="0" cy="0"/>
          <a:chOff x="0" y="0"/>
          <a:chExt cx="0" cy="0"/>
        </a:xfrm>
      </p:grpSpPr>
      <p:sp>
        <p:nvSpPr>
          <p:cNvPr id="43" name="Picture Placeholder 16">
            <a:extLst>
              <a:ext uri="{FF2B5EF4-FFF2-40B4-BE49-F238E27FC236}">
                <a16:creationId xmlns:a16="http://schemas.microsoft.com/office/drawing/2014/main" id="{0963E11F-32F1-6544-8FF4-C1EF6F642B91}"/>
              </a:ext>
            </a:extLst>
          </p:cNvPr>
          <p:cNvSpPr>
            <a:spLocks noGrp="1"/>
          </p:cNvSpPr>
          <p:nvPr>
            <p:ph type="pic" sz="quarter" idx="15"/>
          </p:nvPr>
        </p:nvSpPr>
        <p:spPr>
          <a:xfrm>
            <a:off x="9753600" y="1018730"/>
            <a:ext cx="2438400" cy="24384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44" name="Picture Placeholder 16">
            <a:extLst>
              <a:ext uri="{FF2B5EF4-FFF2-40B4-BE49-F238E27FC236}">
                <a16:creationId xmlns:a16="http://schemas.microsoft.com/office/drawing/2014/main" id="{FF92A6B8-47C8-B244-9D3E-90F39EE69398}"/>
              </a:ext>
            </a:extLst>
          </p:cNvPr>
          <p:cNvSpPr>
            <a:spLocks noGrp="1"/>
          </p:cNvSpPr>
          <p:nvPr>
            <p:ph type="pic" sz="quarter" idx="16"/>
          </p:nvPr>
        </p:nvSpPr>
        <p:spPr>
          <a:xfrm>
            <a:off x="7315200" y="3450545"/>
            <a:ext cx="2438400" cy="24384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42" name="Picture Placeholder 16">
            <a:extLst>
              <a:ext uri="{FF2B5EF4-FFF2-40B4-BE49-F238E27FC236}">
                <a16:creationId xmlns:a16="http://schemas.microsoft.com/office/drawing/2014/main" id="{98C0DB2D-35D1-F142-B809-1833736CA623}"/>
              </a:ext>
            </a:extLst>
          </p:cNvPr>
          <p:cNvSpPr>
            <a:spLocks noGrp="1"/>
          </p:cNvSpPr>
          <p:nvPr>
            <p:ph type="pic" sz="quarter" idx="14"/>
          </p:nvPr>
        </p:nvSpPr>
        <p:spPr>
          <a:xfrm>
            <a:off x="4876800" y="1018730"/>
            <a:ext cx="2438400" cy="2438400"/>
          </a:xfrm>
          <a:prstGeom prst="rect">
            <a:avLst/>
          </a:prstGeom>
          <a:blipFill>
            <a:blip r:embed="rId4"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45" name="Picture Placeholder 16">
            <a:extLst>
              <a:ext uri="{FF2B5EF4-FFF2-40B4-BE49-F238E27FC236}">
                <a16:creationId xmlns:a16="http://schemas.microsoft.com/office/drawing/2014/main" id="{5BBCD3E3-1554-B049-8AAF-DF0C933C46FA}"/>
              </a:ext>
            </a:extLst>
          </p:cNvPr>
          <p:cNvSpPr>
            <a:spLocks noGrp="1"/>
          </p:cNvSpPr>
          <p:nvPr>
            <p:ph type="pic" sz="quarter" idx="17"/>
          </p:nvPr>
        </p:nvSpPr>
        <p:spPr>
          <a:xfrm>
            <a:off x="2438400" y="3450545"/>
            <a:ext cx="2438400" cy="2438400"/>
          </a:xfrm>
          <a:prstGeom prst="rect">
            <a:avLst/>
          </a:prstGeom>
          <a:blipFill>
            <a:blip r:embed="rId5"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17" name="Picture Placeholder 16">
            <a:extLst>
              <a:ext uri="{FF2B5EF4-FFF2-40B4-BE49-F238E27FC236}">
                <a16:creationId xmlns:a16="http://schemas.microsoft.com/office/drawing/2014/main" id="{CE0FFA53-4B53-0345-BD1D-3380331FADAF}"/>
              </a:ext>
            </a:extLst>
          </p:cNvPr>
          <p:cNvSpPr>
            <a:spLocks noGrp="1"/>
          </p:cNvSpPr>
          <p:nvPr>
            <p:ph type="pic" sz="quarter" idx="13"/>
          </p:nvPr>
        </p:nvSpPr>
        <p:spPr>
          <a:xfrm>
            <a:off x="0" y="1018730"/>
            <a:ext cx="2438400" cy="2438400"/>
          </a:xfrm>
          <a:prstGeom prst="rect">
            <a:avLst/>
          </a:prstGeom>
          <a:blipFill>
            <a:blip r:embed="rId6"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53" name="Text Placeholder 47">
            <a:extLst>
              <a:ext uri="{FF2B5EF4-FFF2-40B4-BE49-F238E27FC236}">
                <a16:creationId xmlns:a16="http://schemas.microsoft.com/office/drawing/2014/main" id="{1D5925E4-B891-944B-91DC-A261A1D5FDE6}"/>
              </a:ext>
            </a:extLst>
          </p:cNvPr>
          <p:cNvSpPr>
            <a:spLocks noGrp="1"/>
          </p:cNvSpPr>
          <p:nvPr>
            <p:ph type="body" sz="quarter" idx="22"/>
          </p:nvPr>
        </p:nvSpPr>
        <p:spPr>
          <a:xfrm>
            <a:off x="9753600" y="3450545"/>
            <a:ext cx="2438400" cy="2438400"/>
          </a:xfrm>
          <a:prstGeom prst="rect">
            <a:avLst/>
          </a:prstGeom>
          <a:solidFill>
            <a:schemeClr val="accent1"/>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3" name="Date Placeholder 2"/>
          <p:cNvSpPr>
            <a:spLocks noGrp="1"/>
          </p:cNvSpPr>
          <p:nvPr>
            <p:ph type="dt" sz="half" idx="10"/>
          </p:nvPr>
        </p:nvSpPr>
        <p:spPr>
          <a:xfrm>
            <a:off x="479376" y="6356350"/>
            <a:ext cx="1412924" cy="365125"/>
          </a:xfrm>
        </p:spPr>
        <p:txBody>
          <a:bodyPr/>
          <a:lstStyle/>
          <a:p>
            <a:fld id="{285EAF73-EE3C-41B7-AE89-4A15C844158B}" type="datetime4">
              <a:rPr lang="en-GB" smtClean="0"/>
              <a:t>24 June 2021</a:t>
            </a:fld>
            <a:endParaRPr lang="en-GB"/>
          </a:p>
        </p:txBody>
      </p:sp>
      <p:sp>
        <p:nvSpPr>
          <p:cNvPr id="4" name="Footer Placeholder 3"/>
          <p:cNvSpPr>
            <a:spLocks noGrp="1"/>
          </p:cNvSpPr>
          <p:nvPr>
            <p:ph type="ftr" sz="quarter" idx="11"/>
          </p:nvPr>
        </p:nvSpPr>
        <p:spPr>
          <a:xfrm>
            <a:off x="2020891" y="6356350"/>
            <a:ext cx="3656009" cy="365125"/>
          </a:xfrm>
        </p:spPr>
        <p:txBody>
          <a:bodyPr/>
          <a:lstStyle>
            <a:lvl1pPr algn="l">
              <a:defRPr/>
            </a:lvl1pPr>
          </a:lstStyle>
          <a:p>
            <a:r>
              <a:rPr lang="en-GB"/>
              <a:t>Name, Department</a:t>
            </a:r>
            <a:endParaRPr lang="en-GB" dirty="0"/>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cxnSp>
        <p:nvCxnSpPr>
          <p:cNvPr id="15" name="Straight Connector 14">
            <a:extLst>
              <a:ext uri="{FF2B5EF4-FFF2-40B4-BE49-F238E27FC236}">
                <a16:creationId xmlns:a16="http://schemas.microsoft.com/office/drawing/2014/main" id="{AF112655-05EA-8045-BB0D-C79CF2B277AA}"/>
              </a:ext>
            </a:extLst>
          </p:cNvPr>
          <p:cNvCxnSpPr/>
          <p:nvPr userDrawn="1"/>
        </p:nvCxnSpPr>
        <p:spPr>
          <a:xfrm flipV="1">
            <a:off x="1901952" y="6356350"/>
            <a:ext cx="0" cy="36512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48" name="Text Placeholder 47">
            <a:extLst>
              <a:ext uri="{FF2B5EF4-FFF2-40B4-BE49-F238E27FC236}">
                <a16:creationId xmlns:a16="http://schemas.microsoft.com/office/drawing/2014/main" id="{BBB06489-33E6-1442-BC2F-397F1EC4EAB5}"/>
              </a:ext>
            </a:extLst>
          </p:cNvPr>
          <p:cNvSpPr>
            <a:spLocks noGrp="1"/>
          </p:cNvSpPr>
          <p:nvPr>
            <p:ph type="body" sz="quarter" idx="18"/>
          </p:nvPr>
        </p:nvSpPr>
        <p:spPr>
          <a:xfrm>
            <a:off x="0" y="3450545"/>
            <a:ext cx="2438400" cy="2438400"/>
          </a:xfrm>
          <a:prstGeom prst="rect">
            <a:avLst/>
          </a:prstGeom>
          <a:solidFill>
            <a:schemeClr val="accent5"/>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50" name="Text Placeholder 47">
            <a:extLst>
              <a:ext uri="{FF2B5EF4-FFF2-40B4-BE49-F238E27FC236}">
                <a16:creationId xmlns:a16="http://schemas.microsoft.com/office/drawing/2014/main" id="{7C62DAF7-D2F9-5D47-AB79-7712B92267C1}"/>
              </a:ext>
            </a:extLst>
          </p:cNvPr>
          <p:cNvSpPr>
            <a:spLocks noGrp="1"/>
          </p:cNvSpPr>
          <p:nvPr>
            <p:ph type="body" sz="quarter" idx="19"/>
          </p:nvPr>
        </p:nvSpPr>
        <p:spPr>
          <a:xfrm>
            <a:off x="2438400" y="1018730"/>
            <a:ext cx="2438400" cy="2438400"/>
          </a:xfrm>
          <a:prstGeom prst="rect">
            <a:avLst/>
          </a:prstGeom>
          <a:solidFill>
            <a:schemeClr val="accent4"/>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51" name="Text Placeholder 47">
            <a:extLst>
              <a:ext uri="{FF2B5EF4-FFF2-40B4-BE49-F238E27FC236}">
                <a16:creationId xmlns:a16="http://schemas.microsoft.com/office/drawing/2014/main" id="{887255BA-4BF0-E844-8BE7-3D125B568E2A}"/>
              </a:ext>
            </a:extLst>
          </p:cNvPr>
          <p:cNvSpPr>
            <a:spLocks noGrp="1"/>
          </p:cNvSpPr>
          <p:nvPr>
            <p:ph type="body" sz="quarter" idx="20"/>
          </p:nvPr>
        </p:nvSpPr>
        <p:spPr>
          <a:xfrm>
            <a:off x="4876800" y="3450545"/>
            <a:ext cx="2438400" cy="2438400"/>
          </a:xfrm>
          <a:prstGeom prst="rect">
            <a:avLst/>
          </a:prstGeom>
          <a:solidFill>
            <a:schemeClr val="accent3"/>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52" name="Text Placeholder 47">
            <a:extLst>
              <a:ext uri="{FF2B5EF4-FFF2-40B4-BE49-F238E27FC236}">
                <a16:creationId xmlns:a16="http://schemas.microsoft.com/office/drawing/2014/main" id="{FAC8937D-B337-F944-8F1C-14A4768CD593}"/>
              </a:ext>
            </a:extLst>
          </p:cNvPr>
          <p:cNvSpPr>
            <a:spLocks noGrp="1"/>
          </p:cNvSpPr>
          <p:nvPr>
            <p:ph type="body" sz="quarter" idx="21"/>
          </p:nvPr>
        </p:nvSpPr>
        <p:spPr>
          <a:xfrm>
            <a:off x="7315200" y="1018730"/>
            <a:ext cx="2438400" cy="2438400"/>
          </a:xfrm>
          <a:prstGeom prst="rect">
            <a:avLst/>
          </a:prstGeom>
          <a:solidFill>
            <a:schemeClr val="accent2"/>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dirty="0"/>
              <a:t>Click to edit Master text styles</a:t>
            </a:r>
          </a:p>
        </p:txBody>
      </p:sp>
    </p:spTree>
    <p:extLst>
      <p:ext uri="{BB962C8B-B14F-4D97-AF65-F5344CB8AC3E}">
        <p14:creationId xmlns:p14="http://schemas.microsoft.com/office/powerpoint/2010/main" val="15518650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amp; Image Slide">
    <p:spTree>
      <p:nvGrpSpPr>
        <p:cNvPr id="1" name=""/>
        <p:cNvGrpSpPr/>
        <p:nvPr/>
      </p:nvGrpSpPr>
      <p:grpSpPr>
        <a:xfrm>
          <a:off x="0" y="0"/>
          <a:ext cx="0" cy="0"/>
          <a:chOff x="0" y="0"/>
          <a:chExt cx="0" cy="0"/>
        </a:xfrm>
      </p:grpSpPr>
      <p:pic>
        <p:nvPicPr>
          <p:cNvPr id="17" name="Picture 16" descr="A group of people standing in front of a building&#10;&#10;Description automatically generated">
            <a:extLst>
              <a:ext uri="{FF2B5EF4-FFF2-40B4-BE49-F238E27FC236}">
                <a16:creationId xmlns:a16="http://schemas.microsoft.com/office/drawing/2014/main" id="{AD3390C2-6273-9244-A9F3-90837D6D6F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105653" y="924978"/>
            <a:ext cx="6086347" cy="5933022"/>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6096000" y="1029589"/>
            <a:ext cx="6096000" cy="5827712"/>
          </a:xfrm>
          <a:prstGeom prst="rect">
            <a:avLst/>
          </a:prstGeom>
        </p:spPr>
        <p:txBody>
          <a:bodyPr anchor="ctr">
            <a:normAutofit/>
          </a:bodyPr>
          <a:lstStyle>
            <a:lvl1pPr marL="0" indent="0" algn="ctr">
              <a:buNone/>
              <a:defRPr sz="2800">
                <a:solidFill>
                  <a:schemeClr val="bg1"/>
                </a:solidFill>
              </a:defRPr>
            </a:lvl1pPr>
          </a:lstStyle>
          <a:p>
            <a:endParaRPr lang="en-US" dirty="0"/>
          </a:p>
        </p:txBody>
      </p:sp>
      <p:sp>
        <p:nvSpPr>
          <p:cNvPr id="23" name="Text Placeholder 12">
            <a:extLst>
              <a:ext uri="{FF2B5EF4-FFF2-40B4-BE49-F238E27FC236}">
                <a16:creationId xmlns:a16="http://schemas.microsoft.com/office/drawing/2014/main" id="{E3763FFE-87B6-D04C-8D15-AC31B471D13B}"/>
              </a:ext>
            </a:extLst>
          </p:cNvPr>
          <p:cNvSpPr>
            <a:spLocks noGrp="1"/>
          </p:cNvSpPr>
          <p:nvPr>
            <p:ph type="body" sz="quarter" idx="17" hasCustomPrompt="1"/>
          </p:nvPr>
        </p:nvSpPr>
        <p:spPr>
          <a:xfrm>
            <a:off x="6115178" y="4895151"/>
            <a:ext cx="6076822"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dirty="0"/>
              <a:t> </a:t>
            </a:r>
          </a:p>
        </p:txBody>
      </p:sp>
      <p:sp>
        <p:nvSpPr>
          <p:cNvPr id="3" name="Date Placeholder 2"/>
          <p:cNvSpPr>
            <a:spLocks noGrp="1"/>
          </p:cNvSpPr>
          <p:nvPr>
            <p:ph type="dt" sz="half" idx="10"/>
          </p:nvPr>
        </p:nvSpPr>
        <p:spPr>
          <a:xfrm>
            <a:off x="479376" y="6356350"/>
            <a:ext cx="1412924" cy="365125"/>
          </a:xfrm>
        </p:spPr>
        <p:txBody>
          <a:bodyPr/>
          <a:lstStyle/>
          <a:p>
            <a:fld id="{285EAF73-EE3C-41B7-AE89-4A15C844158B}" type="datetime4">
              <a:rPr lang="en-GB" smtClean="0"/>
              <a:t>24 June 2021</a:t>
            </a:fld>
            <a:endParaRPr lang="en-GB"/>
          </a:p>
        </p:txBody>
      </p:sp>
      <p:sp>
        <p:nvSpPr>
          <p:cNvPr id="4" name="Footer Placeholder 3"/>
          <p:cNvSpPr>
            <a:spLocks noGrp="1"/>
          </p:cNvSpPr>
          <p:nvPr>
            <p:ph type="ftr" sz="quarter" idx="11"/>
          </p:nvPr>
        </p:nvSpPr>
        <p:spPr>
          <a:xfrm>
            <a:off x="2020891" y="6356350"/>
            <a:ext cx="3656009" cy="365125"/>
          </a:xfrm>
        </p:spPr>
        <p:txBody>
          <a:bodyPr/>
          <a:lstStyle>
            <a:lvl1pPr algn="l">
              <a:defRPr/>
            </a:lvl1pPr>
          </a:lstStyle>
          <a:p>
            <a:r>
              <a:rPr lang="en-GB"/>
              <a:t>Name, Department</a:t>
            </a:r>
            <a:endParaRPr lang="en-GB" dirty="0"/>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dirty="0"/>
              <a:t>Body text – Arial 28pt</a:t>
            </a:r>
          </a:p>
          <a:p>
            <a:pPr lvl="1"/>
            <a:r>
              <a:rPr lang="en-US" dirty="0"/>
              <a:t>Second text – Arial 28pt</a:t>
            </a:r>
          </a:p>
          <a:p>
            <a:pPr lvl="2"/>
            <a:r>
              <a:rPr lang="en-US" dirty="0"/>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dirty="0"/>
          </a:p>
        </p:txBody>
      </p:sp>
      <p:sp>
        <p:nvSpPr>
          <p:cNvPr id="21" name="Rectangle 20">
            <a:extLst>
              <a:ext uri="{FF2B5EF4-FFF2-40B4-BE49-F238E27FC236}">
                <a16:creationId xmlns:a16="http://schemas.microsoft.com/office/drawing/2014/main" id="{71990D2C-E643-0846-B649-81EC000B6937}"/>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dirty="0">
                <a:solidFill>
                  <a:schemeClr val="tx2"/>
                </a:solidFill>
              </a:rPr>
              <a:t>Drag and drop an image onto this slide or click the picture icon to select an image. You can find our </a:t>
            </a:r>
            <a:r>
              <a:rPr lang="en-US" sz="1600" dirty="0" err="1">
                <a:solidFill>
                  <a:schemeClr val="tx2"/>
                </a:solidFill>
              </a:rPr>
              <a:t>imagebank</a:t>
            </a:r>
            <a:r>
              <a:rPr lang="en-US" sz="1600" dirty="0">
                <a:solidFill>
                  <a:schemeClr val="tx2"/>
                </a:solidFill>
              </a:rPr>
              <a:t> here:</a:t>
            </a:r>
          </a:p>
          <a:p>
            <a:pPr algn="l"/>
            <a:r>
              <a:rPr lang="en-US" sz="1600" dirty="0" err="1">
                <a:solidFill>
                  <a:schemeClr val="tx2"/>
                </a:solidFill>
                <a:hlinkClick r:id="rId4"/>
              </a:rPr>
              <a:t>www.nottingham.ac.uk</a:t>
            </a:r>
            <a:r>
              <a:rPr lang="en-US" sz="1600" dirty="0">
                <a:solidFill>
                  <a:schemeClr val="tx2"/>
                </a:solidFill>
                <a:hlinkClick r:id="rId4"/>
              </a:rPr>
              <a:t>/</a:t>
            </a:r>
            <a:r>
              <a:rPr lang="en-US" sz="1600" dirty="0" err="1">
                <a:solidFill>
                  <a:schemeClr val="tx2"/>
                </a:solidFill>
                <a:hlinkClick r:id="rId4"/>
              </a:rPr>
              <a:t>imagebank</a:t>
            </a:r>
            <a:r>
              <a:rPr lang="en-US" sz="1600" dirty="0">
                <a:solidFill>
                  <a:schemeClr val="tx2"/>
                </a:solidFill>
                <a:hlinkClick r:id="rId4"/>
              </a:rPr>
              <a:t> </a:t>
            </a:r>
            <a:endParaRPr lang="en-US" sz="1600" dirty="0">
              <a:solidFill>
                <a:schemeClr val="tx2"/>
              </a:solidFill>
            </a:endParaRPr>
          </a:p>
        </p:txBody>
      </p:sp>
      <p:cxnSp>
        <p:nvCxnSpPr>
          <p:cNvPr id="22" name="Straight Connector 21">
            <a:extLst>
              <a:ext uri="{FF2B5EF4-FFF2-40B4-BE49-F238E27FC236}">
                <a16:creationId xmlns:a16="http://schemas.microsoft.com/office/drawing/2014/main" id="{5FB4AFD6-E50E-EE46-9133-E4B37BC8580F}"/>
              </a:ext>
            </a:extLst>
          </p:cNvPr>
          <p:cNvCxnSpPr/>
          <p:nvPr userDrawn="1"/>
        </p:nvCxnSpPr>
        <p:spPr>
          <a:xfrm flipV="1">
            <a:off x="1901952" y="6356350"/>
            <a:ext cx="0" cy="36512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199026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Full Page Image Slide">
    <p:spTree>
      <p:nvGrpSpPr>
        <p:cNvPr id="1" name=""/>
        <p:cNvGrpSpPr/>
        <p:nvPr/>
      </p:nvGrpSpPr>
      <p:grpSpPr>
        <a:xfrm>
          <a:off x="0" y="0"/>
          <a:ext cx="0" cy="0"/>
          <a:chOff x="0" y="0"/>
          <a:chExt cx="0" cy="0"/>
        </a:xfrm>
      </p:grpSpPr>
      <p:pic>
        <p:nvPicPr>
          <p:cNvPr id="11" name="Picture 10" descr="A group of people posing for the camera&#10;&#10;Description automatically generated">
            <a:extLst>
              <a:ext uri="{FF2B5EF4-FFF2-40B4-BE49-F238E27FC236}">
                <a16:creationId xmlns:a16="http://schemas.microsoft.com/office/drawing/2014/main" id="{18CD7C8D-4EBF-E54E-8157-B82F50C7805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2539"/>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0" y="1030288"/>
            <a:ext cx="12192000" cy="5827712"/>
          </a:xfrm>
          <a:prstGeom prst="rect">
            <a:avLst/>
          </a:prstGeom>
        </p:spPr>
        <p:txBody>
          <a:bodyPr anchor="ctr">
            <a:normAutofit/>
          </a:bodyPr>
          <a:lstStyle>
            <a:lvl1pPr marL="0" indent="0" algn="ctr">
              <a:buNone/>
              <a:defRPr sz="2800">
                <a:solidFill>
                  <a:schemeClr val="bg1"/>
                </a:solidFill>
              </a:defRPr>
            </a:lvl1pPr>
          </a:lstStyle>
          <a:p>
            <a:endParaRPr lang="en-US" dirty="0"/>
          </a:p>
        </p:txBody>
      </p:sp>
      <p:sp>
        <p:nvSpPr>
          <p:cNvPr id="13" name="Text Placeholder 12">
            <a:extLst>
              <a:ext uri="{FF2B5EF4-FFF2-40B4-BE49-F238E27FC236}">
                <a16:creationId xmlns:a16="http://schemas.microsoft.com/office/drawing/2014/main" id="{B347CCA2-0399-254E-ACFE-E5730EC8E4FA}"/>
              </a:ext>
            </a:extLst>
          </p:cNvPr>
          <p:cNvSpPr>
            <a:spLocks noGrp="1"/>
          </p:cNvSpPr>
          <p:nvPr>
            <p:ph type="body" sz="quarter" idx="17" hasCustomPrompt="1"/>
          </p:nvPr>
        </p:nvSpPr>
        <p:spPr>
          <a:xfrm>
            <a:off x="0" y="4895850"/>
            <a:ext cx="12192000"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dirty="0"/>
              <a:t> </a:t>
            </a:r>
          </a:p>
        </p:txBody>
      </p:sp>
      <p:sp>
        <p:nvSpPr>
          <p:cNvPr id="3" name="Date Placeholder 2"/>
          <p:cNvSpPr>
            <a:spLocks noGrp="1"/>
          </p:cNvSpPr>
          <p:nvPr>
            <p:ph type="dt" sz="half" idx="10"/>
          </p:nvPr>
        </p:nvSpPr>
        <p:spPr>
          <a:xfrm>
            <a:off x="479376" y="6356350"/>
            <a:ext cx="1412924" cy="365125"/>
          </a:xfrm>
        </p:spPr>
        <p:txBody>
          <a:bodyPr/>
          <a:lstStyle>
            <a:lvl1pPr>
              <a:defRPr>
                <a:solidFill>
                  <a:schemeClr val="bg1"/>
                </a:solidFill>
              </a:defRPr>
            </a:lvl1pPr>
          </a:lstStyle>
          <a:p>
            <a:fld id="{285EAF73-EE3C-41B7-AE89-4A15C844158B}" type="datetime4">
              <a:rPr lang="en-GB" smtClean="0"/>
              <a:pPr/>
              <a:t>24 June 2021</a:t>
            </a:fld>
            <a:endParaRPr lang="en-GB"/>
          </a:p>
        </p:txBody>
      </p:sp>
      <p:sp>
        <p:nvSpPr>
          <p:cNvPr id="4" name="Footer Placeholder 3"/>
          <p:cNvSpPr>
            <a:spLocks noGrp="1"/>
          </p:cNvSpPr>
          <p:nvPr>
            <p:ph type="ftr" sz="quarter" idx="11"/>
          </p:nvPr>
        </p:nvSpPr>
        <p:spPr>
          <a:xfrm>
            <a:off x="2020891" y="6356350"/>
            <a:ext cx="3656009" cy="365125"/>
          </a:xfrm>
        </p:spPr>
        <p:txBody>
          <a:bodyPr/>
          <a:lstStyle>
            <a:lvl1pPr algn="l">
              <a:defRPr>
                <a:solidFill>
                  <a:schemeClr val="bg1"/>
                </a:solidFill>
              </a:defRPr>
            </a:lvl1pPr>
          </a:lstStyle>
          <a:p>
            <a:r>
              <a:rPr lang="en-GB"/>
              <a:t>Name, Department</a:t>
            </a:r>
            <a:endParaRPr lang="en-GB" dirty="0"/>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dirty="0"/>
          </a:p>
        </p:txBody>
      </p:sp>
      <p:sp>
        <p:nvSpPr>
          <p:cNvPr id="21" name="Rectangle 20">
            <a:extLst>
              <a:ext uri="{FF2B5EF4-FFF2-40B4-BE49-F238E27FC236}">
                <a16:creationId xmlns:a16="http://schemas.microsoft.com/office/drawing/2014/main" id="{71990D2C-E643-0846-B649-81EC000B6937}"/>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dirty="0">
                <a:solidFill>
                  <a:schemeClr val="tx2"/>
                </a:solidFill>
              </a:rPr>
              <a:t>Drag and drop an image onto this slide or click the picture icon to select an image. You can find our </a:t>
            </a:r>
            <a:r>
              <a:rPr lang="en-US" sz="1600" dirty="0" err="1">
                <a:solidFill>
                  <a:schemeClr val="tx2"/>
                </a:solidFill>
              </a:rPr>
              <a:t>imagebank</a:t>
            </a:r>
            <a:r>
              <a:rPr lang="en-US" sz="1600" dirty="0">
                <a:solidFill>
                  <a:schemeClr val="tx2"/>
                </a:solidFill>
              </a:rPr>
              <a:t> here:</a:t>
            </a:r>
          </a:p>
          <a:p>
            <a:pPr algn="l"/>
            <a:r>
              <a:rPr lang="en-US" sz="1600" dirty="0" err="1">
                <a:solidFill>
                  <a:schemeClr val="tx2"/>
                </a:solidFill>
                <a:hlinkClick r:id="rId4"/>
              </a:rPr>
              <a:t>www.nottingham.ac.uk</a:t>
            </a:r>
            <a:r>
              <a:rPr lang="en-US" sz="1600" dirty="0">
                <a:solidFill>
                  <a:schemeClr val="tx2"/>
                </a:solidFill>
                <a:hlinkClick r:id="rId4"/>
              </a:rPr>
              <a:t>/</a:t>
            </a:r>
            <a:r>
              <a:rPr lang="en-US" sz="1600" dirty="0" err="1">
                <a:solidFill>
                  <a:schemeClr val="tx2"/>
                </a:solidFill>
                <a:hlinkClick r:id="rId4"/>
              </a:rPr>
              <a:t>imagebank</a:t>
            </a:r>
            <a:r>
              <a:rPr lang="en-US" sz="1600" dirty="0">
                <a:solidFill>
                  <a:schemeClr val="tx2"/>
                </a:solidFill>
                <a:hlinkClick r:id="rId4"/>
              </a:rPr>
              <a:t> </a:t>
            </a:r>
            <a:endParaRPr lang="en-US" sz="1600" dirty="0">
              <a:solidFill>
                <a:schemeClr val="tx2"/>
              </a:solidFill>
            </a:endParaRPr>
          </a:p>
        </p:txBody>
      </p:sp>
      <p:cxnSp>
        <p:nvCxnSpPr>
          <p:cNvPr id="22" name="Straight Connector 21">
            <a:extLst>
              <a:ext uri="{FF2B5EF4-FFF2-40B4-BE49-F238E27FC236}">
                <a16:creationId xmlns:a16="http://schemas.microsoft.com/office/drawing/2014/main" id="{5FB4AFD6-E50E-EE46-9133-E4B37BC8580F}"/>
              </a:ext>
            </a:extLst>
          </p:cNvPr>
          <p:cNvCxnSpPr/>
          <p:nvPr userDrawn="1"/>
        </p:nvCxnSpPr>
        <p:spPr>
          <a:xfrm flipV="1">
            <a:off x="1901952" y="6356350"/>
            <a:ext cx="0" cy="36512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1943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B1798E8B-DD4F-CF42-9D7C-0E4476C194A5}"/>
              </a:ext>
            </a:extLst>
          </p:cNvPr>
          <p:cNvSpPr>
            <a:spLocks noGrp="1"/>
          </p:cNvSpPr>
          <p:nvPr>
            <p:ph type="dt" sz="half" idx="10"/>
          </p:nvPr>
        </p:nvSpPr>
        <p:spPr/>
        <p:txBody>
          <a:bodyPr/>
          <a:lstStyle/>
          <a:p>
            <a:fld id="{F9070619-D170-48E7-B25D-293F3BFD294D}" type="datetime4">
              <a:rPr lang="en-GB" smtClean="0"/>
              <a:t>24 June 2021</a:t>
            </a:fld>
            <a:endParaRPr lang="en-GB"/>
          </a:p>
        </p:txBody>
      </p:sp>
      <p:sp>
        <p:nvSpPr>
          <p:cNvPr id="4" name="Footer Placeholder 3">
            <a:extLst>
              <a:ext uri="{FF2B5EF4-FFF2-40B4-BE49-F238E27FC236}">
                <a16:creationId xmlns:a16="http://schemas.microsoft.com/office/drawing/2014/main" id="{FAD4734D-A5BD-8049-A16C-4207B6B5F6FF}"/>
              </a:ext>
            </a:extLst>
          </p:cNvPr>
          <p:cNvSpPr>
            <a:spLocks noGrp="1"/>
          </p:cNvSpPr>
          <p:nvPr>
            <p:ph type="ftr" sz="quarter" idx="11"/>
          </p:nvPr>
        </p:nvSpPr>
        <p:spPr/>
        <p:txBody>
          <a:bodyPr/>
          <a:lstStyle/>
          <a:p>
            <a:r>
              <a:rPr lang="en-GB"/>
              <a:t>Name, Department</a:t>
            </a:r>
            <a:endParaRPr lang="en-GB" dirty="0"/>
          </a:p>
        </p:txBody>
      </p:sp>
      <p:sp>
        <p:nvSpPr>
          <p:cNvPr id="5" name="Slide Number Placeholder 4">
            <a:extLst>
              <a:ext uri="{FF2B5EF4-FFF2-40B4-BE49-F238E27FC236}">
                <a16:creationId xmlns:a16="http://schemas.microsoft.com/office/drawing/2014/main" id="{0A86F6C4-FAD3-4747-BF64-4989A8C5E54A}"/>
              </a:ext>
            </a:extLst>
          </p:cNvPr>
          <p:cNvSpPr>
            <a:spLocks noGrp="1"/>
          </p:cNvSpPr>
          <p:nvPr>
            <p:ph type="sldNum" sz="quarter" idx="12"/>
          </p:nvPr>
        </p:nvSpPr>
        <p:spPr/>
        <p:txBody>
          <a:bodyPr/>
          <a:lstStyle/>
          <a:p>
            <a:fld id="{CBBF530E-1875-46E6-901C-76683197A1B3}" type="slidenum">
              <a:rPr lang="en-GB" smtClean="0"/>
              <a:pPr/>
              <a:t>‹#›</a:t>
            </a:fld>
            <a:endParaRPr lang="en-GB"/>
          </a:p>
        </p:txBody>
      </p:sp>
    </p:spTree>
    <p:extLst>
      <p:ext uri="{BB962C8B-B14F-4D97-AF65-F5344CB8AC3E}">
        <p14:creationId xmlns:p14="http://schemas.microsoft.com/office/powerpoint/2010/main" val="38993528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Slide with Castle Icon">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B1798E8B-DD4F-CF42-9D7C-0E4476C194A5}"/>
              </a:ext>
            </a:extLst>
          </p:cNvPr>
          <p:cNvSpPr>
            <a:spLocks noGrp="1"/>
          </p:cNvSpPr>
          <p:nvPr>
            <p:ph type="dt" sz="half" idx="10"/>
          </p:nvPr>
        </p:nvSpPr>
        <p:spPr/>
        <p:txBody>
          <a:bodyPr/>
          <a:lstStyle/>
          <a:p>
            <a:fld id="{F9070619-D170-48E7-B25D-293F3BFD294D}" type="datetime4">
              <a:rPr lang="en-GB" smtClean="0"/>
              <a:t>24 June 2021</a:t>
            </a:fld>
            <a:endParaRPr lang="en-GB"/>
          </a:p>
        </p:txBody>
      </p:sp>
      <p:sp>
        <p:nvSpPr>
          <p:cNvPr id="4" name="Footer Placeholder 3">
            <a:extLst>
              <a:ext uri="{FF2B5EF4-FFF2-40B4-BE49-F238E27FC236}">
                <a16:creationId xmlns:a16="http://schemas.microsoft.com/office/drawing/2014/main" id="{FAD4734D-A5BD-8049-A16C-4207B6B5F6FF}"/>
              </a:ext>
            </a:extLst>
          </p:cNvPr>
          <p:cNvSpPr>
            <a:spLocks noGrp="1"/>
          </p:cNvSpPr>
          <p:nvPr>
            <p:ph type="ftr" sz="quarter" idx="11"/>
          </p:nvPr>
        </p:nvSpPr>
        <p:spPr/>
        <p:txBody>
          <a:bodyPr/>
          <a:lstStyle/>
          <a:p>
            <a:r>
              <a:rPr lang="en-GB"/>
              <a:t>Name, Department</a:t>
            </a:r>
            <a:endParaRPr lang="en-GB" dirty="0"/>
          </a:p>
        </p:txBody>
      </p:sp>
      <p:sp>
        <p:nvSpPr>
          <p:cNvPr id="5" name="Slide Number Placeholder 4">
            <a:extLst>
              <a:ext uri="{FF2B5EF4-FFF2-40B4-BE49-F238E27FC236}">
                <a16:creationId xmlns:a16="http://schemas.microsoft.com/office/drawing/2014/main" id="{0A86F6C4-FAD3-4747-BF64-4989A8C5E54A}"/>
              </a:ext>
            </a:extLst>
          </p:cNvPr>
          <p:cNvSpPr>
            <a:spLocks noGrp="1"/>
          </p:cNvSpPr>
          <p:nvPr>
            <p:ph type="sldNum" sz="quarter" idx="12"/>
          </p:nvPr>
        </p:nvSpPr>
        <p:spPr/>
        <p:txBody>
          <a:bodyPr/>
          <a:lstStyle/>
          <a:p>
            <a:fld id="{CBBF530E-1875-46E6-901C-76683197A1B3}" type="slidenum">
              <a:rPr lang="en-GB" smtClean="0"/>
              <a:pPr/>
              <a:t>‹#›</a:t>
            </a:fld>
            <a:endParaRPr lang="en-GB"/>
          </a:p>
        </p:txBody>
      </p:sp>
      <p:pic>
        <p:nvPicPr>
          <p:cNvPr id="6" name="Picture 5">
            <a:extLst>
              <a:ext uri="{FF2B5EF4-FFF2-40B4-BE49-F238E27FC236}">
                <a16:creationId xmlns:a16="http://schemas.microsoft.com/office/drawing/2014/main" id="{05AFCAE9-B754-8C4D-B7F9-C051D54669B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30876034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End Slide - Earth">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B7EDC40-08B7-C54D-9A16-7B5D3FDD4FD9}"/>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
        <p:nvSpPr>
          <p:cNvPr id="4" name="Title 1">
            <a:extLst>
              <a:ext uri="{FF2B5EF4-FFF2-40B4-BE49-F238E27FC236}">
                <a16:creationId xmlns:a16="http://schemas.microsoft.com/office/drawing/2014/main" id="{47483873-86BD-454E-AF6E-E4D2764B65F0}"/>
              </a:ext>
            </a:extLst>
          </p:cNvPr>
          <p:cNvSpPr>
            <a:spLocks noGrp="1"/>
          </p:cNvSpPr>
          <p:nvPr>
            <p:ph type="ctrTitle" hasCustomPrompt="1"/>
          </p:nvPr>
        </p:nvSpPr>
        <p:spPr>
          <a:xfrm>
            <a:off x="3776719" y="1123805"/>
            <a:ext cx="4629834" cy="4610390"/>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End slide</a:t>
            </a:r>
            <a:br>
              <a:rPr lang="en-US" dirty="0"/>
            </a:br>
            <a:r>
              <a:rPr lang="en-US" dirty="0"/>
              <a:t>Questions?</a:t>
            </a:r>
            <a:endParaRPr lang="en-GB" dirty="0"/>
          </a:p>
        </p:txBody>
      </p:sp>
    </p:spTree>
    <p:extLst>
      <p:ext uri="{BB962C8B-B14F-4D97-AF65-F5344CB8AC3E}">
        <p14:creationId xmlns:p14="http://schemas.microsoft.com/office/powerpoint/2010/main" val="10925436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End Slide – Campu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B07C01-E6FE-374C-80D0-F5676A0E071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
        <p:nvSpPr>
          <p:cNvPr id="9" name="Title 1">
            <a:extLst>
              <a:ext uri="{FF2B5EF4-FFF2-40B4-BE49-F238E27FC236}">
                <a16:creationId xmlns:a16="http://schemas.microsoft.com/office/drawing/2014/main" id="{3C67C3C0-F69E-E643-A32B-61F2F310AA47}"/>
              </a:ext>
            </a:extLst>
          </p:cNvPr>
          <p:cNvSpPr>
            <a:spLocks noGrp="1"/>
          </p:cNvSpPr>
          <p:nvPr>
            <p:ph type="ctrTitle" hasCustomPrompt="1"/>
          </p:nvPr>
        </p:nvSpPr>
        <p:spPr>
          <a:xfrm>
            <a:off x="3776719" y="1123805"/>
            <a:ext cx="4629834" cy="4610390"/>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End slide</a:t>
            </a:r>
            <a:br>
              <a:rPr lang="en-US" dirty="0"/>
            </a:br>
            <a:r>
              <a:rPr lang="en-US" dirty="0"/>
              <a:t>Questions?</a:t>
            </a:r>
            <a:endParaRPr lang="en-GB" dirty="0"/>
          </a:p>
        </p:txBody>
      </p:sp>
    </p:spTree>
    <p:extLst>
      <p:ext uri="{BB962C8B-B14F-4D97-AF65-F5344CB8AC3E}">
        <p14:creationId xmlns:p14="http://schemas.microsoft.com/office/powerpoint/2010/main" val="4553591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mplates">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79376" y="6356350"/>
            <a:ext cx="1412924" cy="365125"/>
          </a:xfrm>
        </p:spPr>
        <p:txBody>
          <a:bodyPr/>
          <a:lstStyle/>
          <a:p>
            <a:fld id="{285EAF73-EE3C-41B7-AE89-4A15C844158B}" type="datetime4">
              <a:rPr lang="en-GB" smtClean="0"/>
              <a:t>24 June 2021</a:t>
            </a:fld>
            <a:endParaRPr lang="en-GB"/>
          </a:p>
        </p:txBody>
      </p:sp>
      <p:sp>
        <p:nvSpPr>
          <p:cNvPr id="4" name="Footer Placeholder 3"/>
          <p:cNvSpPr>
            <a:spLocks noGrp="1"/>
          </p:cNvSpPr>
          <p:nvPr>
            <p:ph type="ftr" sz="quarter" idx="11"/>
          </p:nvPr>
        </p:nvSpPr>
        <p:spPr>
          <a:xfrm>
            <a:off x="2020891" y="6356350"/>
            <a:ext cx="3656009" cy="365125"/>
          </a:xfrm>
        </p:spPr>
        <p:txBody>
          <a:bodyPr/>
          <a:lstStyle>
            <a:lvl1pPr algn="l">
              <a:defRPr/>
            </a:lvl1pPr>
          </a:lstStyle>
          <a:p>
            <a:r>
              <a:rPr lang="en-GB"/>
              <a:t>Name, Department</a:t>
            </a:r>
            <a:endParaRPr lang="en-GB" dirty="0"/>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3"/>
              </a:buClr>
              <a:defRPr lang="en-GB" sz="2800" smtClean="0">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dirty="0"/>
              <a:t>Body text – Arial 28pt</a:t>
            </a:r>
          </a:p>
          <a:p>
            <a:pPr lvl="1"/>
            <a:r>
              <a:rPr lang="en-US" dirty="0"/>
              <a:t>Second text – Arial 28pt</a:t>
            </a:r>
          </a:p>
          <a:p>
            <a:pPr lvl="2"/>
            <a:r>
              <a:rPr lang="en-US" dirty="0"/>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cxnSp>
        <p:nvCxnSpPr>
          <p:cNvPr id="15" name="Straight Connector 14">
            <a:extLst>
              <a:ext uri="{FF2B5EF4-FFF2-40B4-BE49-F238E27FC236}">
                <a16:creationId xmlns:a16="http://schemas.microsoft.com/office/drawing/2014/main" id="{AF112655-05EA-8045-BB0D-C79CF2B277AA}"/>
              </a:ext>
            </a:extLst>
          </p:cNvPr>
          <p:cNvCxnSpPr/>
          <p:nvPr userDrawn="1"/>
        </p:nvCxnSpPr>
        <p:spPr>
          <a:xfrm flipV="1">
            <a:off x="1901952" y="6356350"/>
            <a:ext cx="0" cy="36512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spTree>
    <p:extLst>
      <p:ext uri="{BB962C8B-B14F-4D97-AF65-F5344CB8AC3E}">
        <p14:creationId xmlns:p14="http://schemas.microsoft.com/office/powerpoint/2010/main" val="3453286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theme" Target="../theme/theme2.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79377" y="6356350"/>
            <a:ext cx="2886837"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070619-D170-48E7-B25D-293F3BFD294D}" type="datetime4">
              <a:rPr lang="en-GB" smtClean="0"/>
              <a:t>24 June 2021</a:t>
            </a:fld>
            <a:endParaRPr lang="en-GB"/>
          </a:p>
        </p:txBody>
      </p:sp>
      <p:sp>
        <p:nvSpPr>
          <p:cNvPr id="5" name="Footer Placeholder 4"/>
          <p:cNvSpPr>
            <a:spLocks noGrp="1"/>
          </p:cNvSpPr>
          <p:nvPr>
            <p:ph type="ftr" sz="quarter" idx="3"/>
          </p:nvPr>
        </p:nvSpPr>
        <p:spPr>
          <a:xfrm>
            <a:off x="4040191"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Name, Department</a:t>
            </a:r>
            <a:endParaRPr lang="en-GB" dirty="0"/>
          </a:p>
        </p:txBody>
      </p:sp>
      <p:sp>
        <p:nvSpPr>
          <p:cNvPr id="6" name="Slide Number Placeholder 5"/>
          <p:cNvSpPr>
            <a:spLocks noGrp="1"/>
          </p:cNvSpPr>
          <p:nvPr>
            <p:ph type="sldNum" sz="quarter" idx="4"/>
          </p:nvPr>
        </p:nvSpPr>
        <p:spPr>
          <a:xfrm>
            <a:off x="8828967" y="6356350"/>
            <a:ext cx="290810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BF530E-1875-46E6-901C-76683197A1B3}" type="slidenum">
              <a:rPr lang="en-GB" smtClean="0"/>
              <a:pPr/>
              <a:t>‹#›</a:t>
            </a:fld>
            <a:endParaRPr lang="en-GB"/>
          </a:p>
        </p:txBody>
      </p:sp>
    </p:spTree>
    <p:extLst>
      <p:ext uri="{BB962C8B-B14F-4D97-AF65-F5344CB8AC3E}">
        <p14:creationId xmlns:p14="http://schemas.microsoft.com/office/powerpoint/2010/main" val="154391425"/>
      </p:ext>
    </p:extLst>
  </p:cSld>
  <p:clrMap bg1="lt1" tx1="dk1" bg2="lt2" tx2="dk2" accent1="accent1" accent2="accent2" accent3="accent3" accent4="accent4" accent5="accent5" accent6="accent6" hlink="hlink" folHlink="folHlink"/>
  <p:sldLayoutIdLst>
    <p:sldLayoutId id="2147483651" r:id="rId1"/>
    <p:sldLayoutId id="2147483678" r:id="rId2"/>
    <p:sldLayoutId id="2147483668" r:id="rId3"/>
    <p:sldLayoutId id="2147483669" r:id="rId4"/>
    <p:sldLayoutId id="2147483652" r:id="rId5"/>
    <p:sldLayoutId id="2147483664" r:id="rId6"/>
    <p:sldLayoutId id="2147483663" r:id="rId7"/>
    <p:sldLayoutId id="2147483661" r:id="rId8"/>
    <p:sldLayoutId id="2147483679" r:id="rId9"/>
    <p:sldLayoutId id="2147483689" r:id="rId10"/>
    <p:sldLayoutId id="2147483683" r:id="rId11"/>
    <p:sldLayoutId id="2147483682" r:id="rId12"/>
    <p:sldLayoutId id="2147483687" r:id="rId13"/>
    <p:sldLayoutId id="2147483680" r:id="rId14"/>
    <p:sldLayoutId id="2147483685" r:id="rId15"/>
    <p:sldLayoutId id="2147483686" r:id="rId16"/>
    <p:sldLayoutId id="2147483688" r:id="rId17"/>
    <p:sldLayoutId id="2147483681" r:id="rId18"/>
    <p:sldLayoutId id="2147483693" r:id="rId19"/>
    <p:sldLayoutId id="2147483684" r:id="rId20"/>
    <p:sldLayoutId id="2147483677" r:id="rId21"/>
    <p:sldLayoutId id="2147483691" r:id="rId22"/>
    <p:sldLayoutId id="2147483675" r:id="rId23"/>
    <p:sldLayoutId id="2147483676" r:id="rId24"/>
    <p:sldLayoutId id="2147483690" r:id="rId25"/>
    <p:sldLayoutId id="2147483692" r:id="rId26"/>
  </p:sldLayoutIdLst>
  <p:hf hdr="0"/>
  <p:txStyles>
    <p:title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3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9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6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Wingdings" panose="05000000000000000000" pitchFamily="2" charset="2"/>
        <a:buNone/>
        <a:defRPr sz="2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24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79377" y="6356350"/>
            <a:ext cx="2886837"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070619-D170-48E7-B25D-293F3BFD294D}" type="datetime4">
              <a:rPr lang="en-GB" smtClean="0"/>
              <a:t>24 June 2021</a:t>
            </a:fld>
            <a:endParaRPr lang="en-GB"/>
          </a:p>
        </p:txBody>
      </p:sp>
      <p:sp>
        <p:nvSpPr>
          <p:cNvPr id="5" name="Footer Placeholder 4"/>
          <p:cNvSpPr>
            <a:spLocks noGrp="1"/>
          </p:cNvSpPr>
          <p:nvPr>
            <p:ph type="ftr" sz="quarter" idx="3"/>
          </p:nvPr>
        </p:nvSpPr>
        <p:spPr>
          <a:xfrm>
            <a:off x="4040191"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Name, Department</a:t>
            </a:r>
            <a:endParaRPr lang="en-GB" dirty="0"/>
          </a:p>
        </p:txBody>
      </p:sp>
      <p:sp>
        <p:nvSpPr>
          <p:cNvPr id="6" name="Slide Number Placeholder 5"/>
          <p:cNvSpPr>
            <a:spLocks noGrp="1"/>
          </p:cNvSpPr>
          <p:nvPr>
            <p:ph type="sldNum" sz="quarter" idx="4"/>
          </p:nvPr>
        </p:nvSpPr>
        <p:spPr>
          <a:xfrm>
            <a:off x="8828967" y="6356350"/>
            <a:ext cx="290810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BF530E-1875-46E6-901C-76683197A1B3}" type="slidenum">
              <a:rPr lang="en-GB" smtClean="0"/>
              <a:pPr/>
              <a:t>‹#›</a:t>
            </a:fld>
            <a:endParaRPr lang="en-GB"/>
          </a:p>
        </p:txBody>
      </p:sp>
      <p:sp>
        <p:nvSpPr>
          <p:cNvPr id="7" name="Rectangle 6">
            <a:extLst>
              <a:ext uri="{FF2B5EF4-FFF2-40B4-BE49-F238E27FC236}">
                <a16:creationId xmlns:a16="http://schemas.microsoft.com/office/drawing/2014/main" id="{8ADA20D4-5E1A-AD42-B96E-4B53241D1BC6}"/>
              </a:ext>
            </a:extLst>
          </p:cNvPr>
          <p:cNvSpPr/>
          <p:nvPr userDrawn="1"/>
        </p:nvSpPr>
        <p:spPr>
          <a:xfrm>
            <a:off x="-3667760" y="1"/>
            <a:ext cx="3248655" cy="4277360"/>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t">
            <a:noAutofit/>
          </a:bodyPr>
          <a:lstStyle/>
          <a:p>
            <a:pPr marL="0" marR="0" lvl="1" indent="0" algn="l" defTabSz="914400" rtl="0" eaLnBrk="0" fontAlgn="base" latinLnBrk="0" hangingPunct="0">
              <a:lnSpc>
                <a:spcPct val="100000"/>
              </a:lnSpc>
              <a:spcBef>
                <a:spcPct val="0"/>
              </a:spcBef>
              <a:spcAft>
                <a:spcPts val="400"/>
              </a:spcAft>
              <a:buClr>
                <a:schemeClr val="accent3"/>
              </a:buClr>
              <a:buSzTx/>
              <a:buFont typeface="Wingdings" pitchFamily="2" charset="2"/>
              <a:buNone/>
              <a:tabLst/>
            </a:pPr>
            <a:r>
              <a:rPr kumimoji="0" lang="en-US" altLang="en-US" sz="1600" b="1" i="0" u="none" strike="noStrike" cap="none" normalizeH="0" baseline="0" dirty="0">
                <a:ln>
                  <a:noFill/>
                </a:ln>
                <a:solidFill>
                  <a:schemeClr val="accent3"/>
                </a:solidFill>
                <a:effectLst/>
                <a:latin typeface="Arial" panose="020B0604020202020204" pitchFamily="34" charset="0"/>
                <a:ea typeface="Calibri" panose="020F0502020204030204" pitchFamily="34" charset="0"/>
              </a:rPr>
              <a:t>Top Presentation Tips</a:t>
            </a:r>
          </a:p>
          <a:p>
            <a:pPr marL="162000" marR="0" lvl="1" indent="-162900" algn="l" defTabSz="914400" rtl="0" eaLnBrk="0" fontAlgn="base" latinLnBrk="0" hangingPunct="0">
              <a:lnSpc>
                <a:spcPct val="100000"/>
              </a:lnSpc>
              <a:spcBef>
                <a:spcPct val="0"/>
              </a:spcBef>
              <a:spcAft>
                <a:spcPts val="400"/>
              </a:spcAft>
              <a:buClr>
                <a:schemeClr val="accent3"/>
              </a:buClr>
              <a:buSzTx/>
              <a:buFont typeface="Wingdings" pitchFamily="2" charset="2"/>
              <a:buChar char="§"/>
              <a:tabLst/>
            </a:pPr>
            <a:r>
              <a:rPr kumimoji="0" lang="en-US" altLang="en-US" sz="1600" b="0" i="0" u="none" strike="noStrike" cap="none" normalizeH="0" baseline="0" dirty="0">
                <a:ln>
                  <a:noFill/>
                </a:ln>
                <a:solidFill>
                  <a:schemeClr val="tx2"/>
                </a:solidFill>
                <a:effectLst/>
                <a:latin typeface="Arial" panose="020B0604020202020204" pitchFamily="34" charset="0"/>
                <a:ea typeface="Calibri" panose="020F0502020204030204" pitchFamily="34" charset="0"/>
              </a:rPr>
              <a:t>Keep it simple </a:t>
            </a:r>
          </a:p>
          <a:p>
            <a:pPr marL="162000" marR="0" lvl="1" indent="-162900" algn="l" defTabSz="914400" rtl="0" eaLnBrk="0" fontAlgn="base" latinLnBrk="0" hangingPunct="0">
              <a:lnSpc>
                <a:spcPct val="100000"/>
              </a:lnSpc>
              <a:spcBef>
                <a:spcPct val="0"/>
              </a:spcBef>
              <a:spcAft>
                <a:spcPts val="400"/>
              </a:spcAft>
              <a:buClr>
                <a:schemeClr val="accent3"/>
              </a:buClr>
              <a:buSzTx/>
              <a:buFont typeface="Wingdings" pitchFamily="2" charset="2"/>
              <a:buChar char="§"/>
              <a:tabLst/>
            </a:pPr>
            <a:r>
              <a:rPr kumimoji="0" lang="en-US" altLang="en-US" sz="1600" b="0" i="0" u="none" strike="noStrike" cap="none" normalizeH="0" baseline="0" dirty="0">
                <a:ln>
                  <a:noFill/>
                </a:ln>
                <a:solidFill>
                  <a:schemeClr val="tx2"/>
                </a:solidFill>
                <a:effectLst/>
                <a:latin typeface="Arial" panose="020B0604020202020204" pitchFamily="34" charset="0"/>
                <a:ea typeface="Calibri" panose="020F0502020204030204" pitchFamily="34" charset="0"/>
              </a:rPr>
              <a:t>Always think about your audience </a:t>
            </a:r>
          </a:p>
          <a:p>
            <a:pPr marL="162000" marR="0" lvl="1" indent="-162900" algn="l" defTabSz="914400" rtl="0" eaLnBrk="0" fontAlgn="base" latinLnBrk="0" hangingPunct="0">
              <a:lnSpc>
                <a:spcPct val="100000"/>
              </a:lnSpc>
              <a:spcBef>
                <a:spcPct val="0"/>
              </a:spcBef>
              <a:spcAft>
                <a:spcPts val="400"/>
              </a:spcAft>
              <a:buClr>
                <a:schemeClr val="accent3"/>
              </a:buClr>
              <a:buSzTx/>
              <a:buFont typeface="Wingdings" pitchFamily="2" charset="2"/>
              <a:buChar char="§"/>
              <a:tabLst/>
            </a:pPr>
            <a:r>
              <a:rPr kumimoji="0" lang="en-US" altLang="en-US" sz="1600" b="0" i="0" u="none" strike="noStrike" cap="none" normalizeH="0" baseline="0" dirty="0">
                <a:ln>
                  <a:noFill/>
                </a:ln>
                <a:solidFill>
                  <a:schemeClr val="tx2"/>
                </a:solidFill>
                <a:effectLst/>
                <a:latin typeface="Arial" panose="020B0604020202020204" pitchFamily="34" charset="0"/>
                <a:ea typeface="Calibri" panose="020F0502020204030204" pitchFamily="34" charset="0"/>
              </a:rPr>
              <a:t>Limit transitions and animations </a:t>
            </a:r>
          </a:p>
          <a:p>
            <a:pPr marL="162000" marR="0" lvl="1" indent="-162900" algn="l" defTabSz="914400" rtl="0" eaLnBrk="0" fontAlgn="base" latinLnBrk="0" hangingPunct="0">
              <a:lnSpc>
                <a:spcPct val="100000"/>
              </a:lnSpc>
              <a:spcBef>
                <a:spcPct val="0"/>
              </a:spcBef>
              <a:spcAft>
                <a:spcPts val="400"/>
              </a:spcAft>
              <a:buClr>
                <a:schemeClr val="accent3"/>
              </a:buClr>
              <a:buSzTx/>
              <a:buFont typeface="Wingdings" pitchFamily="2" charset="2"/>
              <a:buChar char="§"/>
              <a:tabLst/>
            </a:pPr>
            <a:r>
              <a:rPr kumimoji="0" lang="en-US" altLang="en-US" sz="1600" b="0" i="0" u="none" strike="noStrike" cap="none" normalizeH="0" baseline="0" dirty="0">
                <a:ln>
                  <a:noFill/>
                </a:ln>
                <a:solidFill>
                  <a:schemeClr val="tx2"/>
                </a:solidFill>
                <a:effectLst/>
                <a:latin typeface="Arial" panose="020B0604020202020204" pitchFamily="34" charset="0"/>
                <a:ea typeface="Calibri" panose="020F0502020204030204" pitchFamily="34" charset="0"/>
              </a:rPr>
              <a:t>Respect the University of Nottingham brand and identity </a:t>
            </a:r>
          </a:p>
          <a:p>
            <a:pPr marL="162000" marR="0" lvl="1" indent="-162900" algn="l" defTabSz="914400" rtl="0" eaLnBrk="0" fontAlgn="base" latinLnBrk="0" hangingPunct="0">
              <a:lnSpc>
                <a:spcPct val="100000"/>
              </a:lnSpc>
              <a:spcBef>
                <a:spcPct val="0"/>
              </a:spcBef>
              <a:spcAft>
                <a:spcPts val="400"/>
              </a:spcAft>
              <a:buClr>
                <a:schemeClr val="accent3"/>
              </a:buClr>
              <a:buSzTx/>
              <a:buFont typeface="Wingdings" pitchFamily="2" charset="2"/>
              <a:buChar char="§"/>
              <a:tabLst/>
            </a:pPr>
            <a:r>
              <a:rPr kumimoji="0" lang="en-US" altLang="en-US" sz="1600" b="0" i="0" u="none" strike="noStrike" cap="none" normalizeH="0" baseline="0" dirty="0">
                <a:ln>
                  <a:noFill/>
                </a:ln>
                <a:solidFill>
                  <a:schemeClr val="tx2"/>
                </a:solidFill>
                <a:effectLst/>
                <a:latin typeface="Arial" panose="020B0604020202020204" pitchFamily="34" charset="0"/>
                <a:ea typeface="Calibri" panose="020F0502020204030204" pitchFamily="34" charset="0"/>
              </a:rPr>
              <a:t>Use visuals and high-quality images </a:t>
            </a:r>
          </a:p>
          <a:p>
            <a:pPr marL="162000" marR="0" lvl="1" indent="-162900" algn="l" defTabSz="914400" rtl="0" eaLnBrk="0" fontAlgn="base" latinLnBrk="0" hangingPunct="0">
              <a:lnSpc>
                <a:spcPct val="100000"/>
              </a:lnSpc>
              <a:spcBef>
                <a:spcPct val="0"/>
              </a:spcBef>
              <a:spcAft>
                <a:spcPts val="400"/>
              </a:spcAft>
              <a:buClr>
                <a:schemeClr val="accent3"/>
              </a:buClr>
              <a:buSzTx/>
              <a:buFont typeface="Wingdings" pitchFamily="2" charset="2"/>
              <a:buChar char="§"/>
              <a:tabLst/>
            </a:pPr>
            <a:r>
              <a:rPr kumimoji="0" lang="en-US" altLang="en-US" sz="1600" b="0" i="0" u="none" strike="noStrike" cap="none" normalizeH="0" baseline="0" dirty="0">
                <a:ln>
                  <a:noFill/>
                </a:ln>
                <a:solidFill>
                  <a:schemeClr val="tx2"/>
                </a:solidFill>
                <a:effectLst/>
                <a:latin typeface="Arial" panose="020B0604020202020204" pitchFamily="34" charset="0"/>
                <a:ea typeface="Calibri" panose="020F0502020204030204" pitchFamily="34" charset="0"/>
              </a:rPr>
              <a:t>Use video or audio </a:t>
            </a:r>
          </a:p>
          <a:p>
            <a:pPr marL="162000" marR="0" lvl="1" indent="-162900" algn="l" defTabSz="914400" rtl="0" eaLnBrk="0" fontAlgn="base" latinLnBrk="0" hangingPunct="0">
              <a:lnSpc>
                <a:spcPct val="100000"/>
              </a:lnSpc>
              <a:spcBef>
                <a:spcPct val="0"/>
              </a:spcBef>
              <a:spcAft>
                <a:spcPts val="400"/>
              </a:spcAft>
              <a:buClr>
                <a:schemeClr val="accent3"/>
              </a:buClr>
              <a:buSzTx/>
              <a:buFont typeface="Wingdings" pitchFamily="2" charset="2"/>
              <a:buChar char="§"/>
              <a:tabLst/>
            </a:pPr>
            <a:r>
              <a:rPr kumimoji="0" lang="en-US" altLang="en-US" sz="1600" b="0" i="0" u="none" strike="noStrike" cap="none" normalizeH="0" baseline="0" dirty="0">
                <a:ln>
                  <a:noFill/>
                </a:ln>
                <a:solidFill>
                  <a:schemeClr val="tx2"/>
                </a:solidFill>
                <a:effectLst/>
                <a:latin typeface="Arial" panose="020B0604020202020204" pitchFamily="34" charset="0"/>
                <a:ea typeface="Calibri" panose="020F0502020204030204" pitchFamily="34" charset="0"/>
              </a:rPr>
              <a:t>Use </a:t>
            </a:r>
            <a:r>
              <a:rPr kumimoji="0" lang="en-US" altLang="en-US" sz="1600" b="0" i="0" u="none" strike="noStrike" cap="none" normalizeH="0" baseline="0" dirty="0" err="1">
                <a:ln>
                  <a:noFill/>
                </a:ln>
                <a:solidFill>
                  <a:schemeClr val="tx2"/>
                </a:solidFill>
                <a:effectLst/>
                <a:latin typeface="Arial" panose="020B0604020202020204" pitchFamily="34" charset="0"/>
                <a:ea typeface="Calibri" panose="020F0502020204030204" pitchFamily="34" charset="0"/>
              </a:rPr>
              <a:t>colour</a:t>
            </a:r>
            <a:r>
              <a:rPr kumimoji="0" lang="en-US" altLang="en-US" sz="1600" b="0" i="0" u="none" strike="noStrike" cap="none" normalizeH="0" baseline="0" dirty="0">
                <a:ln>
                  <a:noFill/>
                </a:ln>
                <a:solidFill>
                  <a:schemeClr val="tx2"/>
                </a:solidFill>
                <a:effectLst/>
                <a:latin typeface="Arial" panose="020B0604020202020204" pitchFamily="34" charset="0"/>
                <a:ea typeface="Calibri" panose="020F0502020204030204" pitchFamily="34" charset="0"/>
              </a:rPr>
              <a:t> </a:t>
            </a:r>
          </a:p>
          <a:p>
            <a:pPr marL="162000" marR="0" lvl="1" indent="-162900" algn="l" defTabSz="914400" rtl="0" eaLnBrk="0" fontAlgn="base" latinLnBrk="0" hangingPunct="0">
              <a:lnSpc>
                <a:spcPct val="100000"/>
              </a:lnSpc>
              <a:spcBef>
                <a:spcPct val="0"/>
              </a:spcBef>
              <a:spcAft>
                <a:spcPts val="400"/>
              </a:spcAft>
              <a:buClr>
                <a:schemeClr val="accent3"/>
              </a:buClr>
              <a:buSzTx/>
              <a:buFont typeface="Wingdings" pitchFamily="2" charset="2"/>
              <a:buChar char="§"/>
              <a:tabLst/>
            </a:pPr>
            <a:r>
              <a:rPr kumimoji="0" lang="en-US" altLang="en-US" sz="1600" b="0" i="0" u="none" strike="noStrike" cap="none" normalizeH="0" baseline="0" dirty="0">
                <a:ln>
                  <a:noFill/>
                </a:ln>
                <a:solidFill>
                  <a:schemeClr val="tx2"/>
                </a:solidFill>
                <a:effectLst/>
                <a:latin typeface="Arial" panose="020B0604020202020204" pitchFamily="34" charset="0"/>
                <a:ea typeface="Calibri" panose="020F0502020204030204" pitchFamily="34" charset="0"/>
              </a:rPr>
              <a:t>Think about </a:t>
            </a:r>
          </a:p>
          <a:p>
            <a:pPr marL="162000" marR="0" lvl="1" indent="-162900" algn="l" defTabSz="914400" rtl="0" eaLnBrk="0" fontAlgn="base" latinLnBrk="0" hangingPunct="0">
              <a:lnSpc>
                <a:spcPct val="100000"/>
              </a:lnSpc>
              <a:spcBef>
                <a:spcPct val="0"/>
              </a:spcBef>
              <a:spcAft>
                <a:spcPts val="400"/>
              </a:spcAft>
              <a:buClr>
                <a:schemeClr val="accent3"/>
              </a:buClr>
              <a:buSzTx/>
              <a:buFont typeface="Wingdings" pitchFamily="2" charset="2"/>
              <a:buChar char="§"/>
              <a:tabLst/>
            </a:pPr>
            <a:r>
              <a:rPr kumimoji="0" lang="en-US" altLang="en-US" sz="1600" b="0" i="0" u="none" strike="noStrike" cap="none" normalizeH="0" baseline="0" dirty="0">
                <a:ln>
                  <a:noFill/>
                </a:ln>
                <a:solidFill>
                  <a:schemeClr val="tx2"/>
                </a:solidFill>
                <a:effectLst/>
                <a:latin typeface="Arial" panose="020B0604020202020204" pitchFamily="34" charset="0"/>
                <a:ea typeface="Calibri" panose="020F0502020204030204" pitchFamily="34" charset="0"/>
              </a:rPr>
              <a:t>Prepare and practice</a:t>
            </a:r>
            <a:endParaRPr kumimoji="0" lang="en-US" altLang="en-US" sz="1600" b="0" i="0" u="none" strike="noStrike" cap="none" normalizeH="0" baseline="0" dirty="0">
              <a:ln>
                <a:noFill/>
              </a:ln>
              <a:solidFill>
                <a:schemeClr val="tx2"/>
              </a:solidFill>
              <a:effectLst/>
              <a:latin typeface="Arial" panose="020B0604020202020204" pitchFamily="34" charset="0"/>
            </a:endParaRPr>
          </a:p>
        </p:txBody>
      </p:sp>
    </p:spTree>
    <p:extLst>
      <p:ext uri="{BB962C8B-B14F-4D97-AF65-F5344CB8AC3E}">
        <p14:creationId xmlns:p14="http://schemas.microsoft.com/office/powerpoint/2010/main" val="2241430035"/>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 id="2147483712" r:id="rId18"/>
    <p:sldLayoutId id="2147483713" r:id="rId19"/>
    <p:sldLayoutId id="2147483714" r:id="rId20"/>
    <p:sldLayoutId id="2147483715" r:id="rId21"/>
    <p:sldLayoutId id="2147483716" r:id="rId22"/>
    <p:sldLayoutId id="2147483717" r:id="rId23"/>
    <p:sldLayoutId id="2147483718" r:id="rId24"/>
  </p:sldLayoutIdLst>
  <p:hf hdr="0"/>
  <p:txStyles>
    <p:title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3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9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6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Wingdings" panose="05000000000000000000" pitchFamily="2" charset="2"/>
        <a:buNone/>
        <a:defRPr sz="2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24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s>
</file>

<file path=ppt/slides/_rels/slide1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chart" Target="../charts/chart10.xml"/></Relationships>
</file>

<file path=ppt/slides/_rels/slide12.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692B9-CB52-491E-B39B-A4A2BC2BA2C1}"/>
              </a:ext>
            </a:extLst>
          </p:cNvPr>
          <p:cNvSpPr>
            <a:spLocks noGrp="1"/>
          </p:cNvSpPr>
          <p:nvPr>
            <p:ph type="ctrTitle"/>
          </p:nvPr>
        </p:nvSpPr>
        <p:spPr/>
        <p:txBody>
          <a:bodyPr/>
          <a:lstStyle/>
          <a:p>
            <a:r>
              <a:rPr lang="en-GB" dirty="0"/>
              <a:t>Summative assessment and digital collaboration: scaffolding reflection in laboratory learning</a:t>
            </a:r>
          </a:p>
        </p:txBody>
      </p:sp>
      <p:sp>
        <p:nvSpPr>
          <p:cNvPr id="6" name="Subtitle 5">
            <a:extLst>
              <a:ext uri="{FF2B5EF4-FFF2-40B4-BE49-F238E27FC236}">
                <a16:creationId xmlns:a16="http://schemas.microsoft.com/office/drawing/2014/main" id="{4752921E-BB72-3D43-AACB-0A89BD80F982}"/>
              </a:ext>
            </a:extLst>
          </p:cNvPr>
          <p:cNvSpPr>
            <a:spLocks noGrp="1"/>
          </p:cNvSpPr>
          <p:nvPr>
            <p:ph type="subTitle" idx="1"/>
          </p:nvPr>
        </p:nvSpPr>
        <p:spPr/>
        <p:txBody>
          <a:bodyPr/>
          <a:lstStyle/>
          <a:p>
            <a:r>
              <a:rPr lang="en-GB" sz="2400" dirty="0"/>
              <a:t>Becca Ferrari</a:t>
            </a:r>
            <a:br>
              <a:rPr lang="en-GB" sz="2400" dirty="0"/>
            </a:br>
            <a:r>
              <a:rPr lang="en-GB" sz="2400" dirty="0"/>
              <a:t>Christof J</a:t>
            </a:r>
            <a:r>
              <a:rPr lang="de-DE" sz="2400" dirty="0"/>
              <a:t>ä</a:t>
            </a:r>
            <a:r>
              <a:rPr lang="en-GB" sz="2400" dirty="0"/>
              <a:t>ger</a:t>
            </a:r>
            <a:endParaRPr lang="en-GB" dirty="0"/>
          </a:p>
        </p:txBody>
      </p:sp>
    </p:spTree>
    <p:extLst>
      <p:ext uri="{BB962C8B-B14F-4D97-AF65-F5344CB8AC3E}">
        <p14:creationId xmlns:p14="http://schemas.microsoft.com/office/powerpoint/2010/main" val="4171895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3"/>
          </p:nvPr>
        </p:nvSpPr>
        <p:spPr>
          <a:xfrm>
            <a:off x="93786" y="1131068"/>
            <a:ext cx="5767188" cy="3746498"/>
          </a:xfrm>
        </p:spPr>
        <p:txBody>
          <a:bodyPr/>
          <a:lstStyle/>
          <a:p>
            <a:r>
              <a:rPr lang="en-GB" dirty="0"/>
              <a:t>Laboratories central to Chemical and Environmental Engineering curriculum curriculum </a:t>
            </a:r>
          </a:p>
          <a:p>
            <a:r>
              <a:rPr lang="en-GB" dirty="0"/>
              <a:t>Transfer theoretical knowledge of science and engineering fundamental concepts to practical application</a:t>
            </a:r>
          </a:p>
          <a:p>
            <a:r>
              <a:rPr lang="en-GB" dirty="0"/>
              <a:t>Teamwork, problem solving</a:t>
            </a:r>
          </a:p>
          <a:p>
            <a:r>
              <a:rPr lang="en-GB" dirty="0"/>
              <a:t>Peer exchange </a:t>
            </a:r>
          </a:p>
          <a:p>
            <a:endParaRPr lang="en-GB" dirty="0"/>
          </a:p>
          <a:p>
            <a:pPr marL="0" indent="0">
              <a:buNone/>
            </a:pPr>
            <a:endParaRPr lang="en-GB" dirty="0"/>
          </a:p>
        </p:txBody>
      </p:sp>
      <p:sp>
        <p:nvSpPr>
          <p:cNvPr id="4" name="Title 3"/>
          <p:cNvSpPr>
            <a:spLocks noGrp="1"/>
          </p:cNvSpPr>
          <p:nvPr>
            <p:ph type="title"/>
          </p:nvPr>
        </p:nvSpPr>
        <p:spPr/>
        <p:txBody>
          <a:bodyPr/>
          <a:lstStyle/>
          <a:p>
            <a:r>
              <a:rPr lang="en-GB" dirty="0"/>
              <a:t>Background</a:t>
            </a:r>
          </a:p>
        </p:txBody>
      </p:sp>
      <p:sp>
        <p:nvSpPr>
          <p:cNvPr id="11" name="Footer Placeholder 6"/>
          <p:cNvSpPr>
            <a:spLocks noGrp="1"/>
          </p:cNvSpPr>
          <p:nvPr>
            <p:ph type="ftr" sz="quarter" idx="11"/>
          </p:nvPr>
        </p:nvSpPr>
        <p:spPr>
          <a:xfrm>
            <a:off x="110169" y="6356350"/>
            <a:ext cx="9430438" cy="365125"/>
          </a:xfrm>
        </p:spPr>
        <p:txBody>
          <a:bodyPr/>
          <a:lstStyle/>
          <a:p>
            <a:r>
              <a:rPr lang="fr-FR" sz="1400" i="1" dirty="0">
                <a:solidFill>
                  <a:schemeClr val="bg2">
                    <a:lumMod val="75000"/>
                  </a:schemeClr>
                </a:solidFill>
              </a:rPr>
              <a:t>Chen, W., Shah, U., </a:t>
            </a:r>
            <a:r>
              <a:rPr lang="fr-FR" sz="1400" i="1" dirty="0" err="1">
                <a:solidFill>
                  <a:schemeClr val="bg2">
                    <a:lumMod val="75000"/>
                  </a:schemeClr>
                </a:solidFill>
              </a:rPr>
              <a:t>Brechtelsbaue</a:t>
            </a:r>
            <a:r>
              <a:rPr lang="fr-FR" sz="1400" i="1" dirty="0">
                <a:solidFill>
                  <a:schemeClr val="bg2">
                    <a:lumMod val="75000"/>
                  </a:schemeClr>
                </a:solidFill>
              </a:rPr>
              <a:t>, C. (2016) </a:t>
            </a:r>
            <a:r>
              <a:rPr lang="fr-FR" sz="1400" i="1" dirty="0" err="1">
                <a:solidFill>
                  <a:schemeClr val="bg2">
                    <a:lumMod val="75000"/>
                  </a:schemeClr>
                </a:solidFill>
              </a:rPr>
              <a:t>Edu</a:t>
            </a:r>
            <a:r>
              <a:rPr lang="fr-FR" sz="1400" i="1" dirty="0">
                <a:solidFill>
                  <a:schemeClr val="bg2">
                    <a:lumMod val="75000"/>
                  </a:schemeClr>
                </a:solidFill>
              </a:rPr>
              <a:t>. Chem. Eng., 17, 44-53.</a:t>
            </a:r>
            <a:endParaRPr lang="en-GB" sz="1400" i="1" dirty="0">
              <a:solidFill>
                <a:schemeClr val="bg2">
                  <a:lumMod val="75000"/>
                </a:schemeClr>
              </a:solidFill>
            </a:endParaRPr>
          </a:p>
        </p:txBody>
      </p:sp>
      <p:sp>
        <p:nvSpPr>
          <p:cNvPr id="12" name="Isosceles Triangle 11"/>
          <p:cNvSpPr/>
          <p:nvPr/>
        </p:nvSpPr>
        <p:spPr>
          <a:xfrm rot="10800000">
            <a:off x="9497247" y="1708056"/>
            <a:ext cx="1938975" cy="4433424"/>
          </a:xfrm>
          <a:prstGeom prst="triangle">
            <a:avLst/>
          </a:prstGeom>
          <a:solidFill>
            <a:srgbClr val="10A7EA"/>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Isosceles Triangle 12"/>
          <p:cNvSpPr/>
          <p:nvPr/>
        </p:nvSpPr>
        <p:spPr>
          <a:xfrm>
            <a:off x="7445768" y="1608342"/>
            <a:ext cx="1938975" cy="4433424"/>
          </a:xfrm>
          <a:prstGeom prst="triangle">
            <a:avLst/>
          </a:prstGeom>
          <a:solidFill>
            <a:srgbClr val="10A7EA"/>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4" name="Group 13"/>
          <p:cNvGrpSpPr/>
          <p:nvPr/>
        </p:nvGrpSpPr>
        <p:grpSpPr>
          <a:xfrm>
            <a:off x="6518408" y="1658226"/>
            <a:ext cx="893261" cy="914248"/>
            <a:chOff x="706746" y="1363420"/>
            <a:chExt cx="945190" cy="820709"/>
          </a:xfrm>
        </p:grpSpPr>
        <p:sp>
          <p:nvSpPr>
            <p:cNvPr id="15" name="Rounded Rectangle 14"/>
            <p:cNvSpPr/>
            <p:nvPr/>
          </p:nvSpPr>
          <p:spPr>
            <a:xfrm>
              <a:off x="706746" y="1363420"/>
              <a:ext cx="945190" cy="820709"/>
            </a:xfrm>
            <a:prstGeom prst="roundRect">
              <a:avLst/>
            </a:prstGeom>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6" name="Rounded Rectangle 4"/>
            <p:cNvSpPr txBox="1"/>
            <p:nvPr/>
          </p:nvSpPr>
          <p:spPr>
            <a:xfrm>
              <a:off x="746810" y="1403484"/>
              <a:ext cx="865062" cy="74058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2400" kern="1200" dirty="0"/>
                <a:t>Y1</a:t>
              </a:r>
            </a:p>
          </p:txBody>
        </p:sp>
      </p:grpSp>
      <p:sp>
        <p:nvSpPr>
          <p:cNvPr id="3" name="TextBox 2"/>
          <p:cNvSpPr txBox="1"/>
          <p:nvPr/>
        </p:nvSpPr>
        <p:spPr>
          <a:xfrm>
            <a:off x="7557571" y="5624510"/>
            <a:ext cx="2251941" cy="369332"/>
          </a:xfrm>
          <a:prstGeom prst="rect">
            <a:avLst/>
          </a:prstGeom>
          <a:noFill/>
        </p:spPr>
        <p:txBody>
          <a:bodyPr wrap="square" rtlCol="0">
            <a:spAutoFit/>
          </a:bodyPr>
          <a:lstStyle/>
          <a:p>
            <a:r>
              <a:rPr lang="en-GB" dirty="0">
                <a:solidFill>
                  <a:schemeClr val="bg1"/>
                </a:solidFill>
              </a:rPr>
              <a:t>Competencies</a:t>
            </a:r>
          </a:p>
        </p:txBody>
      </p:sp>
      <p:sp>
        <p:nvSpPr>
          <p:cNvPr id="18" name="TextBox 17"/>
          <p:cNvSpPr txBox="1"/>
          <p:nvPr/>
        </p:nvSpPr>
        <p:spPr>
          <a:xfrm>
            <a:off x="9931932" y="1773257"/>
            <a:ext cx="1334011" cy="483820"/>
          </a:xfrm>
          <a:prstGeom prst="rect">
            <a:avLst/>
          </a:prstGeom>
          <a:noFill/>
        </p:spPr>
        <p:txBody>
          <a:bodyPr wrap="none" rtlCol="0">
            <a:spAutoFit/>
          </a:bodyPr>
          <a:lstStyle/>
          <a:p>
            <a:r>
              <a:rPr lang="en-GB" dirty="0">
                <a:solidFill>
                  <a:schemeClr val="bg1"/>
                </a:solidFill>
              </a:rPr>
              <a:t>Structure</a:t>
            </a:r>
          </a:p>
        </p:txBody>
      </p:sp>
      <p:sp>
        <p:nvSpPr>
          <p:cNvPr id="31" name="Down Arrow 30"/>
          <p:cNvSpPr/>
          <p:nvPr/>
        </p:nvSpPr>
        <p:spPr>
          <a:xfrm>
            <a:off x="5949107" y="1674563"/>
            <a:ext cx="384762" cy="4263529"/>
          </a:xfrm>
          <a:prstGeom prst="downArrow">
            <a:avLst/>
          </a:prstGeom>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p>
        </p:txBody>
      </p:sp>
      <p:grpSp>
        <p:nvGrpSpPr>
          <p:cNvPr id="32" name="Group 31"/>
          <p:cNvGrpSpPr/>
          <p:nvPr/>
        </p:nvGrpSpPr>
        <p:grpSpPr>
          <a:xfrm>
            <a:off x="9402857" y="2186636"/>
            <a:ext cx="2655402" cy="549796"/>
            <a:chOff x="706746" y="1342219"/>
            <a:chExt cx="945190" cy="841910"/>
          </a:xfrm>
        </p:grpSpPr>
        <p:sp>
          <p:nvSpPr>
            <p:cNvPr id="33" name="Rounded Rectangle 32"/>
            <p:cNvSpPr/>
            <p:nvPr/>
          </p:nvSpPr>
          <p:spPr>
            <a:xfrm>
              <a:off x="706746" y="1363420"/>
              <a:ext cx="945190" cy="820709"/>
            </a:xfrm>
            <a:prstGeom prst="roundRect">
              <a:avLst/>
            </a:prstGeom>
            <a:ln>
              <a:solidFill>
                <a:schemeClr val="accent6"/>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34" name="Rounded Rectangle 4"/>
            <p:cNvSpPr txBox="1"/>
            <p:nvPr/>
          </p:nvSpPr>
          <p:spPr>
            <a:xfrm>
              <a:off x="751517" y="1342219"/>
              <a:ext cx="865062" cy="740579"/>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1400" kern="1200" dirty="0"/>
                <a:t>Fixed problem</a:t>
              </a:r>
              <a:r>
                <a:rPr lang="en-US" sz="1400" dirty="0"/>
                <a:t> &amp; </a:t>
              </a:r>
              <a:r>
                <a:rPr lang="en-US" sz="1400" kern="1200" dirty="0"/>
                <a:t>solution</a:t>
              </a:r>
              <a:r>
                <a:rPr lang="en-US" sz="2400" kern="1200" dirty="0"/>
                <a:t> </a:t>
              </a:r>
            </a:p>
          </p:txBody>
        </p:sp>
      </p:grpSp>
      <p:grpSp>
        <p:nvGrpSpPr>
          <p:cNvPr id="35" name="Group 34"/>
          <p:cNvGrpSpPr/>
          <p:nvPr/>
        </p:nvGrpSpPr>
        <p:grpSpPr>
          <a:xfrm>
            <a:off x="9033832" y="5105624"/>
            <a:ext cx="3025966" cy="552848"/>
            <a:chOff x="706746" y="1295379"/>
            <a:chExt cx="945190" cy="846584"/>
          </a:xfrm>
        </p:grpSpPr>
        <p:sp>
          <p:nvSpPr>
            <p:cNvPr id="36" name="Rounded Rectangle 35"/>
            <p:cNvSpPr/>
            <p:nvPr/>
          </p:nvSpPr>
          <p:spPr>
            <a:xfrm>
              <a:off x="706746" y="1321254"/>
              <a:ext cx="945190" cy="820709"/>
            </a:xfrm>
            <a:prstGeom prst="roundRect">
              <a:avLst/>
            </a:prstGeom>
            <a:ln>
              <a:solidFill>
                <a:schemeClr val="accent6"/>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37" name="Rounded Rectangle 4"/>
            <p:cNvSpPr txBox="1"/>
            <p:nvPr/>
          </p:nvSpPr>
          <p:spPr>
            <a:xfrm>
              <a:off x="752707" y="1295379"/>
              <a:ext cx="865062" cy="740579"/>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1400" kern="1200" dirty="0"/>
                <a:t>Open ended problem</a:t>
              </a:r>
              <a:r>
                <a:rPr lang="en-US" sz="1400" dirty="0"/>
                <a:t> &amp; </a:t>
              </a:r>
              <a:r>
                <a:rPr lang="en-US" sz="1400" kern="1200" dirty="0"/>
                <a:t>solution</a:t>
              </a:r>
              <a:r>
                <a:rPr lang="en-US" sz="2400" kern="1200" dirty="0"/>
                <a:t> </a:t>
              </a:r>
            </a:p>
          </p:txBody>
        </p:sp>
      </p:grpSp>
      <p:sp>
        <p:nvSpPr>
          <p:cNvPr id="39" name="Rounded Rectangle 38"/>
          <p:cNvSpPr/>
          <p:nvPr/>
        </p:nvSpPr>
        <p:spPr>
          <a:xfrm>
            <a:off x="6895949" y="2776249"/>
            <a:ext cx="2523472" cy="2084462"/>
          </a:xfrm>
          <a:prstGeom prst="roundRect">
            <a:avLst/>
          </a:prstGeom>
          <a:solidFill>
            <a:schemeClr val="lt1">
              <a:alpha val="76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 typeface="Arial" panose="020B0604020202020204" pitchFamily="34" charset="0"/>
              <a:buChar char="•"/>
            </a:pPr>
            <a:r>
              <a:rPr lang="en-GB" sz="1400" dirty="0">
                <a:solidFill>
                  <a:schemeClr val="tx1"/>
                </a:solidFill>
              </a:rPr>
              <a:t>Technical skills</a:t>
            </a:r>
          </a:p>
          <a:p>
            <a:pPr marL="285750" indent="-285750">
              <a:buFont typeface="Arial" panose="020B0604020202020204" pitchFamily="34" charset="0"/>
              <a:buChar char="•"/>
            </a:pPr>
            <a:r>
              <a:rPr lang="en-GB" sz="1400" dirty="0">
                <a:solidFill>
                  <a:schemeClr val="tx1"/>
                </a:solidFill>
              </a:rPr>
              <a:t>Errors &amp; uncertainties</a:t>
            </a:r>
          </a:p>
          <a:p>
            <a:pPr marL="285750" indent="-285750">
              <a:buFont typeface="Arial" panose="020B0604020202020204" pitchFamily="34" charset="0"/>
              <a:buChar char="•"/>
            </a:pPr>
            <a:r>
              <a:rPr lang="en-GB" sz="1400" dirty="0">
                <a:solidFill>
                  <a:schemeClr val="tx1"/>
                </a:solidFill>
              </a:rPr>
              <a:t>Health &amp; safety</a:t>
            </a:r>
          </a:p>
          <a:p>
            <a:pPr marL="285750" indent="-285750">
              <a:buFont typeface="Arial" panose="020B0604020202020204" pitchFamily="34" charset="0"/>
              <a:buChar char="•"/>
            </a:pPr>
            <a:r>
              <a:rPr lang="en-GB" sz="1400" dirty="0">
                <a:solidFill>
                  <a:schemeClr val="tx1"/>
                </a:solidFill>
              </a:rPr>
              <a:t>Teamwork &amp; collaboration</a:t>
            </a:r>
          </a:p>
          <a:p>
            <a:pPr marL="285750" indent="-285750">
              <a:buFont typeface="Arial" panose="020B0604020202020204" pitchFamily="34" charset="0"/>
              <a:buChar char="•"/>
            </a:pPr>
            <a:r>
              <a:rPr lang="en-GB" sz="1400" dirty="0">
                <a:solidFill>
                  <a:schemeClr val="tx1"/>
                </a:solidFill>
              </a:rPr>
              <a:t>Project planning</a:t>
            </a:r>
          </a:p>
          <a:p>
            <a:pPr marL="285750" indent="-285750">
              <a:buFont typeface="Arial" panose="020B0604020202020204" pitchFamily="34" charset="0"/>
              <a:buChar char="•"/>
            </a:pPr>
            <a:r>
              <a:rPr lang="en-GB" sz="1400" dirty="0">
                <a:solidFill>
                  <a:schemeClr val="tx1"/>
                </a:solidFill>
              </a:rPr>
              <a:t>Design of experiments</a:t>
            </a:r>
          </a:p>
        </p:txBody>
      </p:sp>
      <p:grpSp>
        <p:nvGrpSpPr>
          <p:cNvPr id="26" name="Group 25">
            <a:extLst>
              <a:ext uri="{FF2B5EF4-FFF2-40B4-BE49-F238E27FC236}">
                <a16:creationId xmlns:a16="http://schemas.microsoft.com/office/drawing/2014/main" id="{DA17CB03-86E8-447A-AAC1-902947E41BE4}"/>
              </a:ext>
            </a:extLst>
          </p:cNvPr>
          <p:cNvGrpSpPr/>
          <p:nvPr/>
        </p:nvGrpSpPr>
        <p:grpSpPr>
          <a:xfrm>
            <a:off x="6450471" y="5115686"/>
            <a:ext cx="893261" cy="914248"/>
            <a:chOff x="706746" y="1363420"/>
            <a:chExt cx="945190" cy="820709"/>
          </a:xfrm>
        </p:grpSpPr>
        <p:sp>
          <p:nvSpPr>
            <p:cNvPr id="27" name="Rounded Rectangle 14">
              <a:extLst>
                <a:ext uri="{FF2B5EF4-FFF2-40B4-BE49-F238E27FC236}">
                  <a16:creationId xmlns:a16="http://schemas.microsoft.com/office/drawing/2014/main" id="{B7DDE8AB-7730-42B8-B6CF-763536783658}"/>
                </a:ext>
              </a:extLst>
            </p:cNvPr>
            <p:cNvSpPr/>
            <p:nvPr/>
          </p:nvSpPr>
          <p:spPr>
            <a:xfrm>
              <a:off x="706746" y="1363420"/>
              <a:ext cx="945190" cy="820709"/>
            </a:xfrm>
            <a:prstGeom prst="roundRect">
              <a:avLst/>
            </a:prstGeom>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8" name="Rounded Rectangle 4">
              <a:extLst>
                <a:ext uri="{FF2B5EF4-FFF2-40B4-BE49-F238E27FC236}">
                  <a16:creationId xmlns:a16="http://schemas.microsoft.com/office/drawing/2014/main" id="{1CFA9975-F39D-4173-9FE4-12D1B66B78BA}"/>
                </a:ext>
              </a:extLst>
            </p:cNvPr>
            <p:cNvSpPr txBox="1"/>
            <p:nvPr/>
          </p:nvSpPr>
          <p:spPr>
            <a:xfrm>
              <a:off x="746810" y="1403484"/>
              <a:ext cx="865062" cy="74058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2400" kern="1200" dirty="0"/>
                <a:t>Y3</a:t>
              </a:r>
            </a:p>
          </p:txBody>
        </p:sp>
      </p:grpSp>
    </p:spTree>
    <p:extLst>
      <p:ext uri="{BB962C8B-B14F-4D97-AF65-F5344CB8AC3E}">
        <p14:creationId xmlns:p14="http://schemas.microsoft.com/office/powerpoint/2010/main" val="1430703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3"/>
          </p:nvPr>
        </p:nvSpPr>
        <p:spPr>
          <a:xfrm>
            <a:off x="281073" y="1230220"/>
            <a:ext cx="6196846" cy="3746498"/>
          </a:xfrm>
        </p:spPr>
        <p:txBody>
          <a:bodyPr/>
          <a:lstStyle/>
          <a:p>
            <a:r>
              <a:rPr lang="en-GB" dirty="0"/>
              <a:t>Key element of </a:t>
            </a:r>
            <a:r>
              <a:rPr lang="en-GB" u="sng" dirty="0"/>
              <a:t>Design of Experiments </a:t>
            </a:r>
            <a:r>
              <a:rPr lang="en-GB" dirty="0"/>
              <a:t>(planning and reflection)</a:t>
            </a:r>
          </a:p>
          <a:p>
            <a:r>
              <a:rPr lang="en-GB" dirty="0"/>
              <a:t>Students feel challenged by transition to open problem, open solution </a:t>
            </a:r>
          </a:p>
          <a:p>
            <a:r>
              <a:rPr lang="en-GB" dirty="0"/>
              <a:t>Lack of group preparation, reflection and analysis</a:t>
            </a:r>
          </a:p>
          <a:p>
            <a:r>
              <a:rPr lang="en-GB" dirty="0"/>
              <a:t>Motivation comes too late: ‘end product’ motivated (</a:t>
            </a:r>
            <a:r>
              <a:rPr lang="en-GB" i="1" dirty="0"/>
              <a:t>goal theory</a:t>
            </a:r>
            <a:r>
              <a:rPr lang="en-GB" dirty="0"/>
              <a:t>)</a:t>
            </a:r>
          </a:p>
          <a:p>
            <a:pPr marL="0" indent="0">
              <a:buNone/>
            </a:pPr>
            <a:endParaRPr lang="en-GB" sz="2400" dirty="0"/>
          </a:p>
          <a:p>
            <a:endParaRPr lang="en-GB" dirty="0"/>
          </a:p>
          <a:p>
            <a:pPr marL="0" indent="0">
              <a:buNone/>
            </a:pPr>
            <a:endParaRPr lang="en-GB" dirty="0"/>
          </a:p>
        </p:txBody>
      </p:sp>
      <p:sp>
        <p:nvSpPr>
          <p:cNvPr id="4" name="Title 3"/>
          <p:cNvSpPr>
            <a:spLocks noGrp="1"/>
          </p:cNvSpPr>
          <p:nvPr>
            <p:ph type="title"/>
          </p:nvPr>
        </p:nvSpPr>
        <p:spPr/>
        <p:txBody>
          <a:bodyPr/>
          <a:lstStyle/>
          <a:p>
            <a:r>
              <a:rPr lang="en-GB" dirty="0"/>
              <a:t>The CEE Y3 Process engineering laboratories</a:t>
            </a:r>
          </a:p>
        </p:txBody>
      </p:sp>
      <p:sp>
        <p:nvSpPr>
          <p:cNvPr id="7" name="Footer Placeholder 6"/>
          <p:cNvSpPr>
            <a:spLocks noGrp="1"/>
          </p:cNvSpPr>
          <p:nvPr>
            <p:ph type="ftr" sz="quarter" idx="11"/>
          </p:nvPr>
        </p:nvSpPr>
        <p:spPr>
          <a:xfrm>
            <a:off x="253389" y="5739788"/>
            <a:ext cx="9893146" cy="981687"/>
          </a:xfrm>
        </p:spPr>
        <p:txBody>
          <a:bodyPr/>
          <a:lstStyle/>
          <a:p>
            <a:r>
              <a:rPr lang="en-GB" sz="1400" i="1" dirty="0" err="1">
                <a:solidFill>
                  <a:schemeClr val="bg2">
                    <a:lumMod val="75000"/>
                  </a:schemeClr>
                </a:solidFill>
              </a:rPr>
              <a:t>Savery</a:t>
            </a:r>
            <a:r>
              <a:rPr lang="en-GB" sz="1400" i="1" dirty="0">
                <a:solidFill>
                  <a:schemeClr val="bg2">
                    <a:lumMod val="75000"/>
                  </a:schemeClr>
                </a:solidFill>
              </a:rPr>
              <a:t>, J. R. (2006) Interdisciplinary Journal of Problem-Based Learning, 1(1)</a:t>
            </a:r>
          </a:p>
          <a:p>
            <a:r>
              <a:rPr lang="en-GB" sz="1400" i="1" dirty="0">
                <a:solidFill>
                  <a:schemeClr val="bg2">
                    <a:lumMod val="75000"/>
                  </a:schemeClr>
                </a:solidFill>
              </a:rPr>
              <a:t>Kolb, A. Y., Kolb, D. A. (2005) Academy of Management Learning &amp; Education, 4 (2). 193-212</a:t>
            </a:r>
          </a:p>
          <a:p>
            <a:r>
              <a:rPr lang="en-GB" sz="1400" i="1" dirty="0">
                <a:solidFill>
                  <a:schemeClr val="bg2">
                    <a:lumMod val="75000"/>
                  </a:schemeClr>
                </a:solidFill>
              </a:rPr>
              <a:t>Seifert, T. (2004) Understanding student motivation, Educational Research, 46:2, 137-149</a:t>
            </a:r>
          </a:p>
          <a:p>
            <a:r>
              <a:rPr lang="en-GB" sz="1400" i="1" dirty="0" err="1">
                <a:solidFill>
                  <a:schemeClr val="bg2">
                    <a:lumMod val="75000"/>
                  </a:schemeClr>
                </a:solidFill>
              </a:rPr>
              <a:t>Buchal</a:t>
            </a:r>
            <a:r>
              <a:rPr lang="en-GB" sz="1400" i="1" dirty="0">
                <a:solidFill>
                  <a:schemeClr val="bg2">
                    <a:lumMod val="75000"/>
                  </a:schemeClr>
                </a:solidFill>
              </a:rPr>
              <a:t>, R.O. (2017) Proc. Canadian Engineering Education Association (CEEA17) Conf.</a:t>
            </a:r>
          </a:p>
          <a:p>
            <a:endParaRPr lang="en-GB" sz="1400" i="1" dirty="0">
              <a:solidFill>
                <a:schemeClr val="bg2">
                  <a:lumMod val="75000"/>
                </a:schemeClr>
              </a:solidFill>
            </a:endParaRPr>
          </a:p>
        </p:txBody>
      </p:sp>
      <p:pic>
        <p:nvPicPr>
          <p:cNvPr id="10" name="Picture 9"/>
          <p:cNvPicPr>
            <a:picLocks noChangeAspect="1"/>
          </p:cNvPicPr>
          <p:nvPr/>
        </p:nvPicPr>
        <p:blipFill>
          <a:blip r:embed="rId3"/>
          <a:stretch>
            <a:fillRect/>
          </a:stretch>
        </p:blipFill>
        <p:spPr>
          <a:xfrm>
            <a:off x="6799314" y="1981915"/>
            <a:ext cx="4937760" cy="3543633"/>
          </a:xfrm>
          <a:prstGeom prst="rect">
            <a:avLst/>
          </a:prstGeom>
        </p:spPr>
      </p:pic>
    </p:spTree>
    <p:extLst>
      <p:ext uri="{BB962C8B-B14F-4D97-AF65-F5344CB8AC3E}">
        <p14:creationId xmlns:p14="http://schemas.microsoft.com/office/powerpoint/2010/main" val="1642106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sz="quarter" idx="13"/>
          </p:nvPr>
        </p:nvSpPr>
        <p:spPr>
          <a:xfrm>
            <a:off x="479376" y="1222872"/>
            <a:ext cx="11257699" cy="4657229"/>
          </a:xfrm>
        </p:spPr>
        <p:txBody>
          <a:bodyPr/>
          <a:lstStyle/>
          <a:p>
            <a:pPr marL="0" indent="0">
              <a:buNone/>
            </a:pPr>
            <a:r>
              <a:rPr lang="en-GB" dirty="0"/>
              <a:t>General aim to validate understanding of student preparation and better support the transition to self-directed, open-ended, collaborative learning in advanced laboratory settings. </a:t>
            </a:r>
          </a:p>
          <a:p>
            <a:pPr marL="0" indent="0">
              <a:buNone/>
            </a:pPr>
            <a:endParaRPr lang="en-GB" dirty="0"/>
          </a:p>
          <a:p>
            <a:pPr marL="0" indent="0">
              <a:buNone/>
            </a:pPr>
            <a:r>
              <a:rPr lang="en-GB" dirty="0"/>
              <a:t>Research questions:</a:t>
            </a:r>
          </a:p>
          <a:p>
            <a:pPr fontAlgn="ctr"/>
            <a:r>
              <a:rPr lang="en-GB" dirty="0"/>
              <a:t>Does changing  to a more guided and ongoing assessment structure motivate more self-directed learning, preparation, and teamwork?</a:t>
            </a:r>
          </a:p>
          <a:p>
            <a:pPr fontAlgn="ctr"/>
            <a:r>
              <a:rPr lang="en-GB" dirty="0"/>
              <a:t>Can digital collaboration tools be used to support better teamwork and engagement?</a:t>
            </a:r>
          </a:p>
          <a:p>
            <a:endParaRPr lang="en-GB" dirty="0"/>
          </a:p>
        </p:txBody>
      </p:sp>
      <p:sp>
        <p:nvSpPr>
          <p:cNvPr id="11" name="Title 10"/>
          <p:cNvSpPr>
            <a:spLocks noGrp="1"/>
          </p:cNvSpPr>
          <p:nvPr>
            <p:ph type="title"/>
          </p:nvPr>
        </p:nvSpPr>
        <p:spPr/>
        <p:txBody>
          <a:bodyPr/>
          <a:lstStyle/>
          <a:p>
            <a:r>
              <a:rPr lang="en-GB" dirty="0"/>
              <a:t>Aims and objectives</a:t>
            </a:r>
          </a:p>
        </p:txBody>
      </p:sp>
      <p:sp>
        <p:nvSpPr>
          <p:cNvPr id="3" name="Text Placeholder 2">
            <a:extLst>
              <a:ext uri="{FF2B5EF4-FFF2-40B4-BE49-F238E27FC236}">
                <a16:creationId xmlns:a16="http://schemas.microsoft.com/office/drawing/2014/main" id="{5AE80271-69A8-4F0B-BD39-8745F7C318FB}"/>
              </a:ext>
            </a:extLst>
          </p:cNvPr>
          <p:cNvSpPr>
            <a:spLocks noGrp="1"/>
          </p:cNvSpPr>
          <p:nvPr>
            <p:ph type="body" sz="quarter" idx="18"/>
          </p:nvPr>
        </p:nvSpPr>
        <p:spPr/>
        <p:txBody>
          <a:bodyPr/>
          <a:lstStyle/>
          <a:p>
            <a:endParaRPr lang="en-GB"/>
          </a:p>
        </p:txBody>
      </p:sp>
      <p:sp>
        <p:nvSpPr>
          <p:cNvPr id="5" name="TextBox 4">
            <a:extLst>
              <a:ext uri="{FF2B5EF4-FFF2-40B4-BE49-F238E27FC236}">
                <a16:creationId xmlns:a16="http://schemas.microsoft.com/office/drawing/2014/main" id="{CFD5B44E-F304-4509-B6CE-E66606B60DE0}"/>
              </a:ext>
            </a:extLst>
          </p:cNvPr>
          <p:cNvSpPr txBox="1"/>
          <p:nvPr/>
        </p:nvSpPr>
        <p:spPr>
          <a:xfrm>
            <a:off x="122289" y="6174390"/>
            <a:ext cx="11383557" cy="523220"/>
          </a:xfrm>
          <a:prstGeom prst="rect">
            <a:avLst/>
          </a:prstGeom>
          <a:noFill/>
        </p:spPr>
        <p:txBody>
          <a:bodyPr wrap="square">
            <a:spAutoFit/>
          </a:bodyPr>
          <a:lstStyle/>
          <a:p>
            <a:r>
              <a:rPr lang="en-GB" sz="1400" i="1" dirty="0">
                <a:solidFill>
                  <a:schemeClr val="bg2">
                    <a:lumMod val="75000"/>
                  </a:schemeClr>
                </a:solidFill>
              </a:rPr>
              <a:t>Gerard, J., Goldie, S. (2016) 38 (10), 1064-1069</a:t>
            </a:r>
          </a:p>
          <a:p>
            <a:r>
              <a:rPr lang="en-GB" sz="1400" i="1" dirty="0" err="1">
                <a:solidFill>
                  <a:schemeClr val="bg2">
                    <a:lumMod val="75000"/>
                  </a:schemeClr>
                </a:solidFill>
              </a:rPr>
              <a:t>Buchal</a:t>
            </a:r>
            <a:r>
              <a:rPr lang="en-GB" sz="1400" i="1" dirty="0">
                <a:solidFill>
                  <a:schemeClr val="bg2">
                    <a:lumMod val="75000"/>
                  </a:schemeClr>
                </a:solidFill>
              </a:rPr>
              <a:t>, R. O. (2017) Proc. Canadian Engineering Education Association (CEEA17) Conf.</a:t>
            </a:r>
          </a:p>
        </p:txBody>
      </p:sp>
      <p:sp>
        <p:nvSpPr>
          <p:cNvPr id="6" name="Footer Placeholder 6"/>
          <p:cNvSpPr txBox="1">
            <a:spLocks/>
          </p:cNvSpPr>
          <p:nvPr/>
        </p:nvSpPr>
        <p:spPr>
          <a:xfrm>
            <a:off x="11737074" y="6478319"/>
            <a:ext cx="357537" cy="293536"/>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600" dirty="0">
                <a:solidFill>
                  <a:schemeClr val="bg2">
                    <a:lumMod val="75000"/>
                  </a:schemeClr>
                </a:solidFill>
              </a:rPr>
              <a:t>C</a:t>
            </a:r>
            <a:endParaRPr lang="en-GB" sz="1600" dirty="0">
              <a:solidFill>
                <a:schemeClr val="bg2">
                  <a:lumMod val="75000"/>
                </a:schemeClr>
              </a:solidFill>
            </a:endParaRPr>
          </a:p>
        </p:txBody>
      </p:sp>
    </p:spTree>
    <p:extLst>
      <p:ext uri="{BB962C8B-B14F-4D97-AF65-F5344CB8AC3E}">
        <p14:creationId xmlns:p14="http://schemas.microsoft.com/office/powerpoint/2010/main" val="139865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GB" dirty="0"/>
              <a:t>Implementation </a:t>
            </a:r>
          </a:p>
        </p:txBody>
      </p:sp>
      <p:pic>
        <p:nvPicPr>
          <p:cNvPr id="13" name="Picture 12">
            <a:extLst>
              <a:ext uri="{FF2B5EF4-FFF2-40B4-BE49-F238E27FC236}">
                <a16:creationId xmlns:a16="http://schemas.microsoft.com/office/drawing/2014/main" id="{D3460A3A-D6E1-45B5-B77B-D06419D7F81E}"/>
              </a:ext>
            </a:extLst>
          </p:cNvPr>
          <p:cNvPicPr>
            <a:picLocks noChangeAspect="1"/>
          </p:cNvPicPr>
          <p:nvPr/>
        </p:nvPicPr>
        <p:blipFill>
          <a:blip r:embed="rId3"/>
          <a:stretch>
            <a:fillRect/>
          </a:stretch>
        </p:blipFill>
        <p:spPr>
          <a:xfrm>
            <a:off x="929054" y="1075632"/>
            <a:ext cx="9837300" cy="5613863"/>
          </a:xfrm>
          <a:prstGeom prst="rect">
            <a:avLst/>
          </a:prstGeom>
        </p:spPr>
      </p:pic>
      <p:sp>
        <p:nvSpPr>
          <p:cNvPr id="14" name="TextBox 13">
            <a:extLst>
              <a:ext uri="{FF2B5EF4-FFF2-40B4-BE49-F238E27FC236}">
                <a16:creationId xmlns:a16="http://schemas.microsoft.com/office/drawing/2014/main" id="{DB56C202-ACCB-4E7C-8474-07C75A933A78}"/>
              </a:ext>
            </a:extLst>
          </p:cNvPr>
          <p:cNvSpPr txBox="1"/>
          <p:nvPr/>
        </p:nvSpPr>
        <p:spPr>
          <a:xfrm>
            <a:off x="358695" y="951530"/>
            <a:ext cx="461665" cy="5613863"/>
          </a:xfrm>
          <a:prstGeom prst="rect">
            <a:avLst/>
          </a:prstGeom>
          <a:noFill/>
        </p:spPr>
        <p:txBody>
          <a:bodyPr vert="vert270" wrap="square" rtlCol="0">
            <a:spAutoFit/>
          </a:bodyPr>
          <a:lstStyle/>
          <a:p>
            <a:r>
              <a:rPr lang="en-GB" dirty="0"/>
              <a:t>Post intervention 19-20        Pre intervention 18-19</a:t>
            </a:r>
          </a:p>
        </p:txBody>
      </p:sp>
      <p:sp>
        <p:nvSpPr>
          <p:cNvPr id="15" name="TextBox 14">
            <a:extLst>
              <a:ext uri="{FF2B5EF4-FFF2-40B4-BE49-F238E27FC236}">
                <a16:creationId xmlns:a16="http://schemas.microsoft.com/office/drawing/2014/main" id="{BC94BF85-DCFE-4BBD-9F17-B09A7B57CFB4}"/>
              </a:ext>
            </a:extLst>
          </p:cNvPr>
          <p:cNvSpPr txBox="1"/>
          <p:nvPr/>
        </p:nvSpPr>
        <p:spPr>
          <a:xfrm>
            <a:off x="9183920" y="3636453"/>
            <a:ext cx="2472286" cy="2739211"/>
          </a:xfrm>
          <a:prstGeom prst="rect">
            <a:avLst/>
          </a:prstGeom>
          <a:noFill/>
        </p:spPr>
        <p:txBody>
          <a:bodyPr vert="horz" wrap="square" rtlCol="0">
            <a:spAutoFit/>
          </a:bodyPr>
          <a:lstStyle/>
          <a:p>
            <a:r>
              <a:rPr lang="en-GB" b="1" dirty="0"/>
              <a:t>Key changes </a:t>
            </a:r>
          </a:p>
          <a:p>
            <a:pPr marL="285750" indent="-285750">
              <a:buFont typeface="Arial" panose="020B0604020202020204" pitchFamily="34" charset="0"/>
              <a:buChar char="•"/>
            </a:pPr>
            <a:r>
              <a:rPr lang="en-GB" sz="1400" dirty="0">
                <a:solidFill>
                  <a:srgbClr val="C00000"/>
                </a:solidFill>
              </a:rPr>
              <a:t>Training on digital collaboration tools for enhanced teamwork, analysis, and communication</a:t>
            </a:r>
          </a:p>
          <a:p>
            <a:endParaRPr lang="en-GB" sz="1400" dirty="0">
              <a:solidFill>
                <a:srgbClr val="C00000"/>
              </a:solidFill>
            </a:endParaRPr>
          </a:p>
          <a:p>
            <a:pPr marL="285750" indent="-285750">
              <a:buFont typeface="Arial" panose="020B0604020202020204" pitchFamily="34" charset="0"/>
              <a:buChar char="•"/>
            </a:pPr>
            <a:r>
              <a:rPr lang="en-GB" sz="1400" dirty="0">
                <a:solidFill>
                  <a:srgbClr val="C00000"/>
                </a:solidFill>
              </a:rPr>
              <a:t>3x bi-weekly formative STP discussions shift to 3x bi-weekly 10% summative pre-lab assessments</a:t>
            </a:r>
          </a:p>
        </p:txBody>
      </p:sp>
      <p:sp>
        <p:nvSpPr>
          <p:cNvPr id="16" name="TextBox 15">
            <a:extLst>
              <a:ext uri="{FF2B5EF4-FFF2-40B4-BE49-F238E27FC236}">
                <a16:creationId xmlns:a16="http://schemas.microsoft.com/office/drawing/2014/main" id="{D178EB61-485E-425A-9C80-81625CBAFC4C}"/>
              </a:ext>
            </a:extLst>
          </p:cNvPr>
          <p:cNvSpPr txBox="1"/>
          <p:nvPr/>
        </p:nvSpPr>
        <p:spPr>
          <a:xfrm>
            <a:off x="1973766" y="1728439"/>
            <a:ext cx="1516566" cy="553998"/>
          </a:xfrm>
          <a:prstGeom prst="rect">
            <a:avLst/>
          </a:prstGeom>
          <a:noFill/>
        </p:spPr>
        <p:txBody>
          <a:bodyPr wrap="square" rtlCol="0">
            <a:spAutoFit/>
          </a:bodyPr>
          <a:lstStyle/>
          <a:p>
            <a:r>
              <a:rPr lang="en-GB" sz="1000" dirty="0"/>
              <a:t>Initial workshop, introduction to rig &amp; documentation</a:t>
            </a:r>
          </a:p>
        </p:txBody>
      </p:sp>
      <p:sp>
        <p:nvSpPr>
          <p:cNvPr id="17" name="TextBox 16">
            <a:extLst>
              <a:ext uri="{FF2B5EF4-FFF2-40B4-BE49-F238E27FC236}">
                <a16:creationId xmlns:a16="http://schemas.microsoft.com/office/drawing/2014/main" id="{0BD9F099-B032-4C52-88BB-8028C3AD07F1}"/>
              </a:ext>
            </a:extLst>
          </p:cNvPr>
          <p:cNvSpPr txBox="1"/>
          <p:nvPr/>
        </p:nvSpPr>
        <p:spPr>
          <a:xfrm>
            <a:off x="2271911" y="4490828"/>
            <a:ext cx="1516566" cy="1015663"/>
          </a:xfrm>
          <a:prstGeom prst="rect">
            <a:avLst/>
          </a:prstGeom>
          <a:noFill/>
        </p:spPr>
        <p:txBody>
          <a:bodyPr wrap="square" lIns="91440" tIns="45720" rIns="91440" bIns="45720" rtlCol="0" anchor="t">
            <a:spAutoFit/>
          </a:bodyPr>
          <a:lstStyle/>
          <a:p>
            <a:r>
              <a:rPr lang="en-GB" sz="1000" dirty="0"/>
              <a:t>Initial workshop, introduction to rig &amp; documentation</a:t>
            </a:r>
          </a:p>
          <a:p>
            <a:endParaRPr lang="en-GB" sz="1000" dirty="0">
              <a:cs typeface="Arial"/>
            </a:endParaRPr>
          </a:p>
          <a:p>
            <a:r>
              <a:rPr lang="en-GB" sz="1000" dirty="0">
                <a:solidFill>
                  <a:srgbClr val="C00000"/>
                </a:solidFill>
              </a:rPr>
              <a:t>Training: Teams &amp; </a:t>
            </a:r>
            <a:r>
              <a:rPr lang="en-GB" sz="1000" dirty="0" err="1">
                <a:solidFill>
                  <a:srgbClr val="C00000"/>
                </a:solidFill>
              </a:rPr>
              <a:t>Onenote</a:t>
            </a:r>
            <a:endParaRPr lang="en-GB" sz="1000" dirty="0">
              <a:solidFill>
                <a:srgbClr val="C00000"/>
              </a:solidFill>
            </a:endParaRPr>
          </a:p>
        </p:txBody>
      </p:sp>
      <p:sp>
        <p:nvSpPr>
          <p:cNvPr id="18" name="TextBox 17">
            <a:extLst>
              <a:ext uri="{FF2B5EF4-FFF2-40B4-BE49-F238E27FC236}">
                <a16:creationId xmlns:a16="http://schemas.microsoft.com/office/drawing/2014/main" id="{AE006421-7F28-4BCE-9A50-EEB2B9207FD2}"/>
              </a:ext>
            </a:extLst>
          </p:cNvPr>
          <p:cNvSpPr txBox="1"/>
          <p:nvPr/>
        </p:nvSpPr>
        <p:spPr>
          <a:xfrm>
            <a:off x="2072089" y="2794600"/>
            <a:ext cx="1583473" cy="400110"/>
          </a:xfrm>
          <a:prstGeom prst="rect">
            <a:avLst/>
          </a:prstGeom>
          <a:noFill/>
        </p:spPr>
        <p:txBody>
          <a:bodyPr wrap="square" rtlCol="0">
            <a:spAutoFit/>
          </a:bodyPr>
          <a:lstStyle/>
          <a:p>
            <a:r>
              <a:rPr lang="en-GB" sz="1000" dirty="0"/>
              <a:t>Group formative risk assessment submission</a:t>
            </a:r>
          </a:p>
        </p:txBody>
      </p:sp>
      <p:sp>
        <p:nvSpPr>
          <p:cNvPr id="19" name="TextBox 18">
            <a:extLst>
              <a:ext uri="{FF2B5EF4-FFF2-40B4-BE49-F238E27FC236}">
                <a16:creationId xmlns:a16="http://schemas.microsoft.com/office/drawing/2014/main" id="{7CA11A90-4249-402B-B266-E4612E76C02E}"/>
              </a:ext>
            </a:extLst>
          </p:cNvPr>
          <p:cNvSpPr txBox="1"/>
          <p:nvPr/>
        </p:nvSpPr>
        <p:spPr>
          <a:xfrm>
            <a:off x="3323064" y="3486874"/>
            <a:ext cx="2062975" cy="246221"/>
          </a:xfrm>
          <a:prstGeom prst="rect">
            <a:avLst/>
          </a:prstGeom>
          <a:noFill/>
        </p:spPr>
        <p:txBody>
          <a:bodyPr wrap="square" rtlCol="0">
            <a:spAutoFit/>
          </a:bodyPr>
          <a:lstStyle/>
          <a:p>
            <a:r>
              <a:rPr lang="en-GB" sz="1000" dirty="0"/>
              <a:t>Discussion with rig supervisor</a:t>
            </a:r>
          </a:p>
        </p:txBody>
      </p:sp>
      <p:sp>
        <p:nvSpPr>
          <p:cNvPr id="20" name="TextBox 19">
            <a:extLst>
              <a:ext uri="{FF2B5EF4-FFF2-40B4-BE49-F238E27FC236}">
                <a16:creationId xmlns:a16="http://schemas.microsoft.com/office/drawing/2014/main" id="{C7A4169D-AB65-43A6-9F92-6D77AFD0B459}"/>
              </a:ext>
            </a:extLst>
          </p:cNvPr>
          <p:cNvSpPr txBox="1"/>
          <p:nvPr/>
        </p:nvSpPr>
        <p:spPr>
          <a:xfrm>
            <a:off x="3198063" y="6321451"/>
            <a:ext cx="2308300" cy="246221"/>
          </a:xfrm>
          <a:prstGeom prst="rect">
            <a:avLst/>
          </a:prstGeom>
          <a:noFill/>
        </p:spPr>
        <p:txBody>
          <a:bodyPr wrap="square" rtlCol="0">
            <a:spAutoFit/>
          </a:bodyPr>
          <a:lstStyle/>
          <a:p>
            <a:r>
              <a:rPr lang="en-GB" sz="1000" dirty="0">
                <a:solidFill>
                  <a:srgbClr val="C00000"/>
                </a:solidFill>
              </a:rPr>
              <a:t>Group assessment by rig supervisor</a:t>
            </a:r>
          </a:p>
        </p:txBody>
      </p:sp>
      <p:sp>
        <p:nvSpPr>
          <p:cNvPr id="21" name="TextBox 20">
            <a:extLst>
              <a:ext uri="{FF2B5EF4-FFF2-40B4-BE49-F238E27FC236}">
                <a16:creationId xmlns:a16="http://schemas.microsoft.com/office/drawing/2014/main" id="{E758D318-7BC3-4723-ADF5-BEB72310FA2A}"/>
              </a:ext>
            </a:extLst>
          </p:cNvPr>
          <p:cNvSpPr txBox="1"/>
          <p:nvPr/>
        </p:nvSpPr>
        <p:spPr>
          <a:xfrm>
            <a:off x="3386255" y="2798463"/>
            <a:ext cx="806604" cy="246221"/>
          </a:xfrm>
          <a:prstGeom prst="rect">
            <a:avLst/>
          </a:prstGeom>
          <a:noFill/>
        </p:spPr>
        <p:txBody>
          <a:bodyPr wrap="square" rtlCol="0">
            <a:spAutoFit/>
          </a:bodyPr>
          <a:lstStyle/>
          <a:p>
            <a:r>
              <a:rPr lang="en-GB" sz="1000" dirty="0"/>
              <a:t>Lab work</a:t>
            </a:r>
          </a:p>
        </p:txBody>
      </p:sp>
      <p:sp>
        <p:nvSpPr>
          <p:cNvPr id="22" name="TextBox 21">
            <a:extLst>
              <a:ext uri="{FF2B5EF4-FFF2-40B4-BE49-F238E27FC236}">
                <a16:creationId xmlns:a16="http://schemas.microsoft.com/office/drawing/2014/main" id="{87BE583B-D8DE-4E31-82E8-48AEC16D4755}"/>
              </a:ext>
            </a:extLst>
          </p:cNvPr>
          <p:cNvSpPr txBox="1"/>
          <p:nvPr/>
        </p:nvSpPr>
        <p:spPr>
          <a:xfrm>
            <a:off x="4457467" y="2132162"/>
            <a:ext cx="461665" cy="246221"/>
          </a:xfrm>
          <a:prstGeom prst="rect">
            <a:avLst/>
          </a:prstGeom>
          <a:noFill/>
        </p:spPr>
        <p:txBody>
          <a:bodyPr wrap="square" rtlCol="0">
            <a:spAutoFit/>
          </a:bodyPr>
          <a:lstStyle/>
          <a:p>
            <a:r>
              <a:rPr lang="en-GB" sz="1000" dirty="0"/>
              <a:t>data</a:t>
            </a:r>
          </a:p>
        </p:txBody>
      </p:sp>
      <p:sp>
        <p:nvSpPr>
          <p:cNvPr id="23" name="TextBox 22">
            <a:extLst>
              <a:ext uri="{FF2B5EF4-FFF2-40B4-BE49-F238E27FC236}">
                <a16:creationId xmlns:a16="http://schemas.microsoft.com/office/drawing/2014/main" id="{90F2D675-4FB1-4E43-B5FE-9B94B2E54095}"/>
              </a:ext>
            </a:extLst>
          </p:cNvPr>
          <p:cNvSpPr txBox="1"/>
          <p:nvPr/>
        </p:nvSpPr>
        <p:spPr>
          <a:xfrm>
            <a:off x="4469393" y="4944711"/>
            <a:ext cx="437814" cy="246221"/>
          </a:xfrm>
          <a:prstGeom prst="rect">
            <a:avLst/>
          </a:prstGeom>
          <a:noFill/>
        </p:spPr>
        <p:txBody>
          <a:bodyPr wrap="square" rtlCol="0">
            <a:spAutoFit/>
          </a:bodyPr>
          <a:lstStyle/>
          <a:p>
            <a:r>
              <a:rPr lang="en-GB" sz="1000" dirty="0"/>
              <a:t>data</a:t>
            </a:r>
          </a:p>
        </p:txBody>
      </p:sp>
      <p:sp>
        <p:nvSpPr>
          <p:cNvPr id="24" name="TextBox 23">
            <a:extLst>
              <a:ext uri="{FF2B5EF4-FFF2-40B4-BE49-F238E27FC236}">
                <a16:creationId xmlns:a16="http://schemas.microsoft.com/office/drawing/2014/main" id="{F8DCCB69-6B77-4903-8063-9ACD48B1C3EC}"/>
              </a:ext>
            </a:extLst>
          </p:cNvPr>
          <p:cNvSpPr txBox="1"/>
          <p:nvPr/>
        </p:nvSpPr>
        <p:spPr>
          <a:xfrm>
            <a:off x="3386255" y="5570824"/>
            <a:ext cx="806604" cy="246221"/>
          </a:xfrm>
          <a:prstGeom prst="rect">
            <a:avLst/>
          </a:prstGeom>
          <a:noFill/>
        </p:spPr>
        <p:txBody>
          <a:bodyPr wrap="square" rtlCol="0">
            <a:spAutoFit/>
          </a:bodyPr>
          <a:lstStyle/>
          <a:p>
            <a:r>
              <a:rPr lang="en-GB" sz="1000" dirty="0"/>
              <a:t>Lab work</a:t>
            </a:r>
          </a:p>
        </p:txBody>
      </p:sp>
      <p:sp>
        <p:nvSpPr>
          <p:cNvPr id="25" name="TextBox 24">
            <a:extLst>
              <a:ext uri="{FF2B5EF4-FFF2-40B4-BE49-F238E27FC236}">
                <a16:creationId xmlns:a16="http://schemas.microsoft.com/office/drawing/2014/main" id="{FB51CB63-F83B-43C5-BB3D-B0095348C3CB}"/>
              </a:ext>
            </a:extLst>
          </p:cNvPr>
          <p:cNvSpPr txBox="1"/>
          <p:nvPr/>
        </p:nvSpPr>
        <p:spPr>
          <a:xfrm>
            <a:off x="6642297" y="1656564"/>
            <a:ext cx="1431185" cy="400110"/>
          </a:xfrm>
          <a:prstGeom prst="rect">
            <a:avLst/>
          </a:prstGeom>
          <a:noFill/>
        </p:spPr>
        <p:txBody>
          <a:bodyPr wrap="square" rtlCol="0">
            <a:spAutoFit/>
          </a:bodyPr>
          <a:lstStyle/>
          <a:p>
            <a:r>
              <a:rPr lang="en-GB" sz="1000" dirty="0"/>
              <a:t>Report writing workshop</a:t>
            </a:r>
          </a:p>
        </p:txBody>
      </p:sp>
      <p:sp>
        <p:nvSpPr>
          <p:cNvPr id="27" name="TextBox 26">
            <a:extLst>
              <a:ext uri="{FF2B5EF4-FFF2-40B4-BE49-F238E27FC236}">
                <a16:creationId xmlns:a16="http://schemas.microsoft.com/office/drawing/2014/main" id="{4FFAAC74-DB53-48BC-936C-37F5C667CA6A}"/>
              </a:ext>
            </a:extLst>
          </p:cNvPr>
          <p:cNvSpPr txBox="1"/>
          <p:nvPr/>
        </p:nvSpPr>
        <p:spPr>
          <a:xfrm>
            <a:off x="6033738" y="5570824"/>
            <a:ext cx="1331343" cy="553998"/>
          </a:xfrm>
          <a:prstGeom prst="rect">
            <a:avLst/>
          </a:prstGeom>
          <a:noFill/>
        </p:spPr>
        <p:txBody>
          <a:bodyPr wrap="square" rtlCol="0">
            <a:spAutoFit/>
          </a:bodyPr>
          <a:lstStyle/>
          <a:p>
            <a:r>
              <a:rPr lang="en-GB" sz="1000" dirty="0">
                <a:solidFill>
                  <a:srgbClr val="C00000"/>
                </a:solidFill>
              </a:rPr>
              <a:t>Analysis, reflection  &amp; planning using digital tools</a:t>
            </a:r>
          </a:p>
        </p:txBody>
      </p:sp>
      <p:sp>
        <p:nvSpPr>
          <p:cNvPr id="28" name="TextBox 27">
            <a:extLst>
              <a:ext uri="{FF2B5EF4-FFF2-40B4-BE49-F238E27FC236}">
                <a16:creationId xmlns:a16="http://schemas.microsoft.com/office/drawing/2014/main" id="{3DBB406C-2F55-4B65-8AAB-D6E22DE37E55}"/>
              </a:ext>
            </a:extLst>
          </p:cNvPr>
          <p:cNvSpPr txBox="1"/>
          <p:nvPr/>
        </p:nvSpPr>
        <p:spPr>
          <a:xfrm>
            <a:off x="6564239" y="4490828"/>
            <a:ext cx="1431185" cy="400110"/>
          </a:xfrm>
          <a:prstGeom prst="rect">
            <a:avLst/>
          </a:prstGeom>
          <a:noFill/>
        </p:spPr>
        <p:txBody>
          <a:bodyPr wrap="square" rtlCol="0">
            <a:spAutoFit/>
          </a:bodyPr>
          <a:lstStyle/>
          <a:p>
            <a:r>
              <a:rPr lang="en-GB" sz="1000" dirty="0"/>
              <a:t>Report writing workshop</a:t>
            </a:r>
          </a:p>
        </p:txBody>
      </p:sp>
      <p:sp>
        <p:nvSpPr>
          <p:cNvPr id="29" name="TextBox 28">
            <a:extLst>
              <a:ext uri="{FF2B5EF4-FFF2-40B4-BE49-F238E27FC236}">
                <a16:creationId xmlns:a16="http://schemas.microsoft.com/office/drawing/2014/main" id="{03EB10DA-F4FD-4CF7-829D-C1FDC34ADDE2}"/>
              </a:ext>
            </a:extLst>
          </p:cNvPr>
          <p:cNvSpPr txBox="1"/>
          <p:nvPr/>
        </p:nvSpPr>
        <p:spPr>
          <a:xfrm>
            <a:off x="5847704" y="3636343"/>
            <a:ext cx="2326434" cy="246221"/>
          </a:xfrm>
          <a:prstGeom prst="rect">
            <a:avLst/>
          </a:prstGeom>
          <a:noFill/>
        </p:spPr>
        <p:txBody>
          <a:bodyPr wrap="square" rtlCol="0">
            <a:spAutoFit/>
          </a:bodyPr>
          <a:lstStyle/>
          <a:p>
            <a:r>
              <a:rPr lang="en-GB" sz="1000" dirty="0"/>
              <a:t>Informal discussion with rig supervisor</a:t>
            </a:r>
          </a:p>
        </p:txBody>
      </p:sp>
      <p:sp>
        <p:nvSpPr>
          <p:cNvPr id="31" name="TextBox 30">
            <a:extLst>
              <a:ext uri="{FF2B5EF4-FFF2-40B4-BE49-F238E27FC236}">
                <a16:creationId xmlns:a16="http://schemas.microsoft.com/office/drawing/2014/main" id="{D5FD4E68-10EB-4C59-B4EB-BABD007DA267}"/>
              </a:ext>
            </a:extLst>
          </p:cNvPr>
          <p:cNvSpPr txBox="1"/>
          <p:nvPr/>
        </p:nvSpPr>
        <p:spPr>
          <a:xfrm>
            <a:off x="6522820" y="6439556"/>
            <a:ext cx="2326434" cy="246221"/>
          </a:xfrm>
          <a:prstGeom prst="rect">
            <a:avLst/>
          </a:prstGeom>
          <a:noFill/>
        </p:spPr>
        <p:txBody>
          <a:bodyPr wrap="square" rtlCol="0">
            <a:spAutoFit/>
          </a:bodyPr>
          <a:lstStyle/>
          <a:p>
            <a:r>
              <a:rPr lang="en-GB" sz="1000" dirty="0"/>
              <a:t>Informal discussion with rig supervisor</a:t>
            </a:r>
          </a:p>
        </p:txBody>
      </p:sp>
      <p:sp>
        <p:nvSpPr>
          <p:cNvPr id="32" name="TextBox 31">
            <a:extLst>
              <a:ext uri="{FF2B5EF4-FFF2-40B4-BE49-F238E27FC236}">
                <a16:creationId xmlns:a16="http://schemas.microsoft.com/office/drawing/2014/main" id="{F3E0E62E-9D5D-45FB-BBC1-DBBFAFB580F7}"/>
              </a:ext>
            </a:extLst>
          </p:cNvPr>
          <p:cNvSpPr txBox="1"/>
          <p:nvPr/>
        </p:nvSpPr>
        <p:spPr>
          <a:xfrm>
            <a:off x="7901575" y="2409203"/>
            <a:ext cx="1282344" cy="400110"/>
          </a:xfrm>
          <a:prstGeom prst="rect">
            <a:avLst/>
          </a:prstGeom>
          <a:noFill/>
        </p:spPr>
        <p:txBody>
          <a:bodyPr wrap="square" rtlCol="0">
            <a:spAutoFit/>
          </a:bodyPr>
          <a:lstStyle/>
          <a:p>
            <a:r>
              <a:rPr lang="en-GB" sz="1000" dirty="0"/>
              <a:t>Individual report submission</a:t>
            </a:r>
          </a:p>
        </p:txBody>
      </p:sp>
      <p:sp>
        <p:nvSpPr>
          <p:cNvPr id="33" name="TextBox 32">
            <a:extLst>
              <a:ext uri="{FF2B5EF4-FFF2-40B4-BE49-F238E27FC236}">
                <a16:creationId xmlns:a16="http://schemas.microsoft.com/office/drawing/2014/main" id="{44897E98-57B9-4592-8BB5-A050640F7B11}"/>
              </a:ext>
            </a:extLst>
          </p:cNvPr>
          <p:cNvSpPr txBox="1"/>
          <p:nvPr/>
        </p:nvSpPr>
        <p:spPr>
          <a:xfrm>
            <a:off x="7942924" y="5242641"/>
            <a:ext cx="1282344" cy="400110"/>
          </a:xfrm>
          <a:prstGeom prst="rect">
            <a:avLst/>
          </a:prstGeom>
          <a:noFill/>
        </p:spPr>
        <p:txBody>
          <a:bodyPr wrap="square" rtlCol="0">
            <a:spAutoFit/>
          </a:bodyPr>
          <a:lstStyle/>
          <a:p>
            <a:r>
              <a:rPr lang="en-GB" sz="1000" dirty="0"/>
              <a:t>Individual report submission</a:t>
            </a:r>
          </a:p>
        </p:txBody>
      </p:sp>
      <p:sp>
        <p:nvSpPr>
          <p:cNvPr id="34" name="TextBox 33">
            <a:extLst>
              <a:ext uri="{FF2B5EF4-FFF2-40B4-BE49-F238E27FC236}">
                <a16:creationId xmlns:a16="http://schemas.microsoft.com/office/drawing/2014/main" id="{2B50B07A-60DE-41FB-B024-8C5FB14DD11D}"/>
              </a:ext>
            </a:extLst>
          </p:cNvPr>
          <p:cNvSpPr txBox="1"/>
          <p:nvPr/>
        </p:nvSpPr>
        <p:spPr>
          <a:xfrm>
            <a:off x="5858703" y="3043584"/>
            <a:ext cx="1331343" cy="400110"/>
          </a:xfrm>
          <a:prstGeom prst="rect">
            <a:avLst/>
          </a:prstGeom>
          <a:noFill/>
        </p:spPr>
        <p:txBody>
          <a:bodyPr wrap="square" rtlCol="0">
            <a:spAutoFit/>
          </a:bodyPr>
          <a:lstStyle/>
          <a:p>
            <a:r>
              <a:rPr lang="en-GB" sz="1000" dirty="0"/>
              <a:t>Analysis, reflection  &amp; planning</a:t>
            </a:r>
          </a:p>
        </p:txBody>
      </p:sp>
    </p:spTree>
    <p:extLst>
      <p:ext uri="{BB962C8B-B14F-4D97-AF65-F5344CB8AC3E}">
        <p14:creationId xmlns:p14="http://schemas.microsoft.com/office/powerpoint/2010/main" val="3831026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sz="quarter" idx="13"/>
          </p:nvPr>
        </p:nvSpPr>
        <p:spPr>
          <a:xfrm>
            <a:off x="479376" y="1123720"/>
            <a:ext cx="11540026" cy="4756381"/>
          </a:xfrm>
        </p:spPr>
        <p:txBody>
          <a:bodyPr lIns="91440" tIns="45720" rIns="91440" bIns="45720" anchor="t"/>
          <a:lstStyle/>
          <a:p>
            <a:pPr marL="0" indent="0">
              <a:buNone/>
            </a:pPr>
            <a:r>
              <a:rPr lang="en-GB">
                <a:latin typeface="Arial"/>
                <a:cs typeface="Arial"/>
              </a:rPr>
              <a:t>2 year groups (pre- and post intervention) analysed (~160 students per </a:t>
            </a:r>
            <a:r>
              <a:rPr lang="en-GB" dirty="0">
                <a:latin typeface="Arial"/>
                <a:cs typeface="Arial"/>
              </a:rPr>
              <a:t>cohort)</a:t>
            </a:r>
          </a:p>
          <a:p>
            <a:pPr marL="514350" indent="-514350">
              <a:buAutoNum type="arabicPeriod"/>
            </a:pPr>
            <a:r>
              <a:rPr lang="en-GB" dirty="0"/>
              <a:t>Staff interviews: </a:t>
            </a:r>
            <a:r>
              <a:rPr lang="en-GB" sz="2400" i="1" dirty="0">
                <a:solidFill>
                  <a:schemeClr val="bg1">
                    <a:lumMod val="65000"/>
                  </a:schemeClr>
                </a:solidFill>
              </a:rPr>
              <a:t>5 pre-intervention, 5 post-intervention</a:t>
            </a:r>
          </a:p>
          <a:p>
            <a:pPr marL="514350" indent="-514350">
              <a:buAutoNum type="arabicPeriod"/>
            </a:pPr>
            <a:r>
              <a:rPr lang="en-GB" dirty="0">
                <a:latin typeface="Arial"/>
                <a:cs typeface="Arial"/>
              </a:rPr>
              <a:t>Survey Monkey student surveys: </a:t>
            </a:r>
            <a:r>
              <a:rPr lang="en-GB" sz="2400" i="1" dirty="0">
                <a:solidFill>
                  <a:schemeClr val="tx2">
                    <a:lumMod val="40000"/>
                    <a:lumOff val="60000"/>
                  </a:schemeClr>
                </a:solidFill>
                <a:latin typeface="Arial"/>
                <a:cs typeface="Arial"/>
              </a:rPr>
              <a:t>10 questions, 1-2 min response time, </a:t>
            </a:r>
            <a:r>
              <a:rPr lang="en-GB" sz="2400" i="1">
                <a:solidFill>
                  <a:schemeClr val="tx2">
                    <a:lumMod val="40000"/>
                    <a:lumOff val="60000"/>
                  </a:schemeClr>
                </a:solidFill>
                <a:latin typeface="Arial"/>
                <a:cs typeface="Arial"/>
              </a:rPr>
              <a:t>30/31 students, ~20% respond rate, 2 cohorts</a:t>
            </a:r>
          </a:p>
          <a:p>
            <a:pPr marL="514350" indent="-514350">
              <a:buAutoNum type="arabicPeriod"/>
            </a:pPr>
            <a:r>
              <a:rPr lang="en-GB" dirty="0"/>
              <a:t>SEM written feedback: </a:t>
            </a:r>
            <a:r>
              <a:rPr lang="en-GB" sz="2400" i="1" dirty="0">
                <a:solidFill>
                  <a:schemeClr val="tx2">
                    <a:lumMod val="40000"/>
                    <a:lumOff val="60000"/>
                  </a:schemeClr>
                </a:solidFill>
              </a:rPr>
              <a:t>2018/19: 18 comments from 11 students; completion rate 31 students, 20%; 2019/20: 14 comments from 13 students; completion rate 62 students, 43%</a:t>
            </a:r>
          </a:p>
          <a:p>
            <a:pPr marL="514350" indent="-514350">
              <a:buAutoNum type="arabicPeriod"/>
            </a:pPr>
            <a:r>
              <a:rPr lang="en-GB" dirty="0"/>
              <a:t>Online engagement data: </a:t>
            </a:r>
            <a:r>
              <a:rPr lang="en-GB" sz="2400" i="1" dirty="0">
                <a:solidFill>
                  <a:schemeClr val="tx2">
                    <a:lumMod val="40000"/>
                    <a:lumOff val="60000"/>
                  </a:schemeClr>
                </a:solidFill>
              </a:rPr>
              <a:t>MS teams engagement analysis for 19/20 cohorts</a:t>
            </a:r>
            <a:endParaRPr lang="en-GB" i="1" dirty="0">
              <a:solidFill>
                <a:schemeClr val="tx2">
                  <a:lumMod val="40000"/>
                  <a:lumOff val="60000"/>
                </a:schemeClr>
              </a:solidFill>
            </a:endParaRPr>
          </a:p>
          <a:p>
            <a:pPr marL="514350" indent="-514350">
              <a:buAutoNum type="arabicPeriod"/>
            </a:pPr>
            <a:r>
              <a:rPr lang="en-GB" dirty="0"/>
              <a:t>Marks: </a:t>
            </a:r>
            <a:r>
              <a:rPr lang="en-GB" sz="2400" i="1" dirty="0">
                <a:solidFill>
                  <a:schemeClr val="tx2">
                    <a:lumMod val="40000"/>
                    <a:lumOff val="60000"/>
                  </a:schemeClr>
                </a:solidFill>
              </a:rPr>
              <a:t>comparison of 18/19 and 19/20 cohorts</a:t>
            </a:r>
          </a:p>
          <a:p>
            <a:pPr marL="514350" indent="-514350">
              <a:buAutoNum type="arabicPeriod"/>
            </a:pPr>
            <a:endParaRPr lang="en-GB" sz="2400" i="1" dirty="0"/>
          </a:p>
          <a:p>
            <a:pPr marL="0" indent="0">
              <a:buNone/>
            </a:pPr>
            <a:endParaRPr lang="en-GB" sz="2400" i="1" dirty="0"/>
          </a:p>
        </p:txBody>
      </p:sp>
      <p:sp>
        <p:nvSpPr>
          <p:cNvPr id="11" name="Title 10"/>
          <p:cNvSpPr>
            <a:spLocks noGrp="1"/>
          </p:cNvSpPr>
          <p:nvPr>
            <p:ph type="title"/>
          </p:nvPr>
        </p:nvSpPr>
        <p:spPr/>
        <p:txBody>
          <a:bodyPr/>
          <a:lstStyle/>
          <a:p>
            <a:r>
              <a:rPr lang="en-GB" dirty="0"/>
              <a:t>Data collection and analysis</a:t>
            </a:r>
          </a:p>
        </p:txBody>
      </p:sp>
      <p:sp>
        <p:nvSpPr>
          <p:cNvPr id="4" name="Footer Placeholder 6"/>
          <p:cNvSpPr txBox="1">
            <a:spLocks/>
          </p:cNvSpPr>
          <p:nvPr/>
        </p:nvSpPr>
        <p:spPr>
          <a:xfrm>
            <a:off x="11737074" y="6478319"/>
            <a:ext cx="357537" cy="293536"/>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600" dirty="0">
                <a:solidFill>
                  <a:schemeClr val="bg2">
                    <a:lumMod val="75000"/>
                  </a:schemeClr>
                </a:solidFill>
              </a:rPr>
              <a:t>B</a:t>
            </a:r>
            <a:endParaRPr lang="en-GB" sz="1600" dirty="0">
              <a:solidFill>
                <a:schemeClr val="bg2">
                  <a:lumMod val="75000"/>
                </a:schemeClr>
              </a:solidFill>
            </a:endParaRPr>
          </a:p>
        </p:txBody>
      </p:sp>
    </p:spTree>
    <p:extLst>
      <p:ext uri="{BB962C8B-B14F-4D97-AF65-F5344CB8AC3E}">
        <p14:creationId xmlns:p14="http://schemas.microsoft.com/office/powerpoint/2010/main" val="1069163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lstStyle/>
          <a:p>
            <a:pPr marL="0" indent="0">
              <a:buNone/>
            </a:pPr>
            <a:r>
              <a:rPr lang="en-GB" sz="2400" b="1" dirty="0"/>
              <a:t>Preparation and reflection</a:t>
            </a:r>
          </a:p>
          <a:p>
            <a:r>
              <a:rPr lang="en-GB" sz="2400" dirty="0"/>
              <a:t>Students not well prepared (4/5)	 		better prepared (5/5)</a:t>
            </a:r>
          </a:p>
          <a:p>
            <a:pPr marL="0" indent="0">
              <a:buNone/>
            </a:pPr>
            <a:r>
              <a:rPr lang="en-GB" sz="2400" b="1" dirty="0"/>
              <a:t>Working together</a:t>
            </a:r>
          </a:p>
          <a:p>
            <a:r>
              <a:rPr lang="en-GB" sz="2400" dirty="0"/>
              <a:t>No significant difference in group work</a:t>
            </a:r>
          </a:p>
          <a:p>
            <a:pPr marL="0" indent="0">
              <a:buNone/>
            </a:pPr>
            <a:r>
              <a:rPr lang="en-GB" sz="2400" b="1" dirty="0"/>
              <a:t>Independent open-ended labs</a:t>
            </a:r>
          </a:p>
          <a:p>
            <a:r>
              <a:rPr lang="en-GB" sz="2400" dirty="0"/>
              <a:t>No/small change in working against assessments; </a:t>
            </a:r>
          </a:p>
          <a:p>
            <a:r>
              <a:rPr lang="en-GB" sz="2400" dirty="0"/>
              <a:t>self-guided learning remains most challenging component</a:t>
            </a:r>
          </a:p>
          <a:p>
            <a:pPr marL="0" indent="0">
              <a:buNone/>
            </a:pPr>
            <a:r>
              <a:rPr lang="en-GB" sz="2400" b="1" dirty="0"/>
              <a:t>Digital engagements (only post-intervention)</a:t>
            </a:r>
          </a:p>
          <a:p>
            <a:r>
              <a:rPr lang="en-GB" sz="2400" dirty="0"/>
              <a:t>"Mixed bag outcomes"</a:t>
            </a:r>
          </a:p>
          <a:p>
            <a:r>
              <a:rPr lang="en-GB" sz="2400" dirty="0"/>
              <a:t>Staff engagement varying; some groups very active; good for data analysis</a:t>
            </a:r>
          </a:p>
        </p:txBody>
      </p:sp>
      <p:sp>
        <p:nvSpPr>
          <p:cNvPr id="11" name="Title 10"/>
          <p:cNvSpPr>
            <a:spLocks noGrp="1"/>
          </p:cNvSpPr>
          <p:nvPr>
            <p:ph type="title"/>
          </p:nvPr>
        </p:nvSpPr>
        <p:spPr/>
        <p:txBody>
          <a:bodyPr/>
          <a:lstStyle/>
          <a:p>
            <a:r>
              <a:rPr lang="en-GB" dirty="0"/>
              <a:t>Results - Staff interviews</a:t>
            </a:r>
          </a:p>
        </p:txBody>
      </p:sp>
      <p:sp>
        <p:nvSpPr>
          <p:cNvPr id="4" name="Text Placeholder 3"/>
          <p:cNvSpPr>
            <a:spLocks noGrp="1"/>
          </p:cNvSpPr>
          <p:nvPr>
            <p:ph type="body" sz="quarter" idx="15"/>
          </p:nvPr>
        </p:nvSpPr>
        <p:spPr/>
        <p:txBody>
          <a:bodyPr/>
          <a:lstStyle/>
          <a:p>
            <a:r>
              <a:rPr lang="en-GB" dirty="0"/>
              <a:t>Pre-intervention					Post-intervention</a:t>
            </a:r>
          </a:p>
        </p:txBody>
      </p:sp>
    </p:spTree>
    <p:extLst>
      <p:ext uri="{BB962C8B-B14F-4D97-AF65-F5344CB8AC3E}">
        <p14:creationId xmlns:p14="http://schemas.microsoft.com/office/powerpoint/2010/main" val="37442759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79022" y="2133603"/>
            <a:ext cx="5892800" cy="3746498"/>
          </a:xfrm>
        </p:spPr>
        <p:txBody>
          <a:bodyPr/>
          <a:lstStyle/>
          <a:p>
            <a:pPr marL="0" indent="0">
              <a:buNone/>
            </a:pPr>
            <a:r>
              <a:rPr lang="en-GB" sz="2200" b="1" i="1" dirty="0">
                <a:latin typeface="+mj-lt"/>
              </a:rPr>
              <a:t>Comments focus on support and workload</a:t>
            </a:r>
          </a:p>
          <a:p>
            <a:r>
              <a:rPr lang="en-GB" sz="2200" dirty="0">
                <a:effectLst/>
                <a:latin typeface="+mj-lt"/>
                <a:ea typeface="Calibri" panose="020F0502020204030204" pitchFamily="34" charset="0"/>
                <a:cs typeface="Times New Roman" panose="02020603050405020304" pitchFamily="18" charset="0"/>
              </a:rPr>
              <a:t>Different level of guidance given to different groups (3)</a:t>
            </a:r>
          </a:p>
          <a:p>
            <a:r>
              <a:rPr lang="en-GB" sz="2200" dirty="0">
                <a:latin typeface="+mj-lt"/>
                <a:cs typeface="Times New Roman" panose="02020603050405020304" pitchFamily="18" charset="0"/>
              </a:rPr>
              <a:t>Minimal guidance on methodology (2)</a:t>
            </a:r>
          </a:p>
          <a:p>
            <a:r>
              <a:rPr lang="en-GB" sz="2200" dirty="0">
                <a:latin typeface="+mj-lt"/>
                <a:cs typeface="Times New Roman" panose="02020603050405020304" pitchFamily="18" charset="0"/>
              </a:rPr>
              <a:t>Minimal guidance on report writing (2)</a:t>
            </a:r>
          </a:p>
          <a:p>
            <a:r>
              <a:rPr lang="en-GB" sz="2200" dirty="0">
                <a:latin typeface="+mj-lt"/>
                <a:cs typeface="Times New Roman" panose="02020603050405020304" pitchFamily="18" charset="0"/>
              </a:rPr>
              <a:t>Workload too much for 10 credit module (4)</a:t>
            </a:r>
          </a:p>
          <a:p>
            <a:r>
              <a:rPr lang="en-GB" sz="2200" dirty="0">
                <a:latin typeface="+mj-lt"/>
                <a:cs typeface="Times New Roman" panose="02020603050405020304" pitchFamily="18" charset="0"/>
              </a:rPr>
              <a:t>Workload too little for 10 credit module (2)</a:t>
            </a:r>
          </a:p>
          <a:p>
            <a:r>
              <a:rPr lang="en-GB" sz="2200" dirty="0">
                <a:latin typeface="+mj-lt"/>
                <a:cs typeface="Times New Roman" panose="02020603050405020304" pitchFamily="18" charset="0"/>
              </a:rPr>
              <a:t>Single lab report for 10 credits not appropriate (2)</a:t>
            </a:r>
            <a:endParaRPr lang="en-GB" sz="2200" dirty="0">
              <a:latin typeface="+mj-lt"/>
            </a:endParaRPr>
          </a:p>
        </p:txBody>
      </p:sp>
      <p:sp>
        <p:nvSpPr>
          <p:cNvPr id="11" name="Title 10"/>
          <p:cNvSpPr>
            <a:spLocks noGrp="1"/>
          </p:cNvSpPr>
          <p:nvPr>
            <p:ph type="title"/>
          </p:nvPr>
        </p:nvSpPr>
        <p:spPr/>
        <p:txBody>
          <a:bodyPr/>
          <a:lstStyle/>
          <a:p>
            <a:r>
              <a:rPr lang="en-GB" dirty="0"/>
              <a:t>Results - SEM</a:t>
            </a:r>
          </a:p>
        </p:txBody>
      </p:sp>
      <p:sp>
        <p:nvSpPr>
          <p:cNvPr id="4" name="Text Placeholder 3"/>
          <p:cNvSpPr>
            <a:spLocks noGrp="1"/>
          </p:cNvSpPr>
          <p:nvPr>
            <p:ph type="body" sz="quarter" idx="15"/>
          </p:nvPr>
        </p:nvSpPr>
        <p:spPr>
          <a:xfrm>
            <a:off x="264887" y="1191021"/>
            <a:ext cx="5197519" cy="627765"/>
          </a:xfrm>
        </p:spPr>
        <p:txBody>
          <a:bodyPr/>
          <a:lstStyle/>
          <a:p>
            <a:r>
              <a:rPr lang="en-GB" dirty="0"/>
              <a:t>18-19 Pre-intervention</a:t>
            </a:r>
          </a:p>
          <a:p>
            <a:r>
              <a:rPr lang="en-GB" sz="2000" b="0" i="1" dirty="0"/>
              <a:t>18 comments from 11 students</a:t>
            </a:r>
          </a:p>
        </p:txBody>
      </p:sp>
      <p:sp>
        <p:nvSpPr>
          <p:cNvPr id="9" name="Text Placeholder 3"/>
          <p:cNvSpPr>
            <a:spLocks noGrp="1"/>
          </p:cNvSpPr>
          <p:nvPr>
            <p:ph type="body" sz="quarter" idx="17"/>
          </p:nvPr>
        </p:nvSpPr>
        <p:spPr>
          <a:xfrm>
            <a:off x="6291199" y="1202311"/>
            <a:ext cx="5197519" cy="627765"/>
          </a:xfrm>
        </p:spPr>
        <p:txBody>
          <a:bodyPr/>
          <a:lstStyle/>
          <a:p>
            <a:r>
              <a:rPr lang="en-GB" dirty="0"/>
              <a:t>19-20 Post-intervention</a:t>
            </a:r>
          </a:p>
          <a:p>
            <a:r>
              <a:rPr lang="en-GB" sz="2000" b="0" i="1" dirty="0"/>
              <a:t>14 comments from 13 students</a:t>
            </a:r>
          </a:p>
        </p:txBody>
      </p:sp>
      <p:sp>
        <p:nvSpPr>
          <p:cNvPr id="6" name="Content Placeholder 1">
            <a:extLst>
              <a:ext uri="{FF2B5EF4-FFF2-40B4-BE49-F238E27FC236}">
                <a16:creationId xmlns:a16="http://schemas.microsoft.com/office/drawing/2014/main" id="{4A38311B-A5E0-4180-8644-DD487757EAF6}"/>
              </a:ext>
            </a:extLst>
          </p:cNvPr>
          <p:cNvSpPr txBox="1">
            <a:spLocks/>
          </p:cNvSpPr>
          <p:nvPr/>
        </p:nvSpPr>
        <p:spPr>
          <a:xfrm>
            <a:off x="6096001" y="2133599"/>
            <a:ext cx="5943334" cy="4504267"/>
          </a:xfrm>
          <a:prstGeom prst="rect">
            <a:avLst/>
          </a:prstGeom>
        </p:spPr>
        <p:txBody>
          <a:bodyPr/>
          <a:lstStyle>
            <a:lvl1pPr marL="228600" indent="-228600" algn="l" defTabSz="914400" rtl="0" eaLnBrk="1" latinLnBrk="0" hangingPunct="1">
              <a:lnSpc>
                <a:spcPct val="90000"/>
              </a:lnSpc>
              <a:spcBef>
                <a:spcPts val="1000"/>
              </a:spcBef>
              <a:buClr>
                <a:schemeClr val="accent3"/>
              </a:buClr>
              <a:buFont typeface="Wingdings" panose="05000000000000000000" pitchFamily="2" charset="2"/>
              <a:buChar char="§"/>
              <a:defRPr lang="en-GB" sz="2800" kern="1200" baseline="0" smtClean="0">
                <a:solidFill>
                  <a:schemeClr val="tx2"/>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3"/>
              </a:buClr>
              <a:buFont typeface="Wingdings" panose="05000000000000000000" pitchFamily="2" charset="2"/>
              <a:buChar char="§"/>
              <a:defRPr sz="28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Wingdings" panose="05000000000000000000" pitchFamily="2" charset="2"/>
              <a:buChar char="§"/>
              <a:defRPr sz="2800" kern="1200">
                <a:solidFill>
                  <a:schemeClr val="tx2"/>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Wingdings" panose="05000000000000000000" pitchFamily="2" charset="2"/>
              <a:buNone/>
              <a:defRPr sz="2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24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en-GB" sz="2200" b="1" i="1" dirty="0">
                <a:solidFill>
                  <a:schemeClr val="bg1"/>
                </a:solidFill>
                <a:latin typeface="+mj-lt"/>
              </a:rPr>
              <a:t>Comments focus on pre-lab assessments and group work</a:t>
            </a:r>
          </a:p>
          <a:p>
            <a:r>
              <a:rPr lang="en-GB" sz="2200" dirty="0">
                <a:solidFill>
                  <a:schemeClr val="bg1"/>
                </a:solidFill>
                <a:latin typeface="+mj-lt"/>
                <a:ea typeface="Calibri" panose="020F0502020204030204" pitchFamily="34" charset="0"/>
                <a:cs typeface="Times New Roman" panose="02020603050405020304" pitchFamily="18" charset="0"/>
              </a:rPr>
              <a:t>Strict vs lenient academics in pre-lab assessments, subjective assessment and grading criteria (4)</a:t>
            </a:r>
          </a:p>
          <a:p>
            <a:r>
              <a:rPr lang="en-GB" sz="2200" dirty="0">
                <a:solidFill>
                  <a:schemeClr val="bg1"/>
                </a:solidFill>
                <a:latin typeface="+mj-lt"/>
                <a:ea typeface="Calibri" panose="020F0502020204030204" pitchFamily="34" charset="0"/>
                <a:cs typeface="Times New Roman" panose="02020603050405020304" pitchFamily="18" charset="0"/>
              </a:rPr>
              <a:t>Different levels of contribution by different team members (2)</a:t>
            </a:r>
          </a:p>
          <a:p>
            <a:r>
              <a:rPr lang="en-GB" sz="2200" dirty="0" err="1">
                <a:solidFill>
                  <a:schemeClr val="bg1"/>
                </a:solidFill>
                <a:latin typeface="+mj-lt"/>
                <a:ea typeface="Calibri" panose="020F0502020204030204" pitchFamily="34" charset="0"/>
                <a:cs typeface="Times New Roman" panose="02020603050405020304" pitchFamily="18" charset="0"/>
              </a:rPr>
              <a:t>WebPA</a:t>
            </a:r>
            <a:r>
              <a:rPr lang="en-GB" sz="2200" dirty="0">
                <a:solidFill>
                  <a:schemeClr val="bg1"/>
                </a:solidFill>
                <a:latin typeface="+mj-lt"/>
                <a:ea typeface="Calibri" panose="020F0502020204030204" pitchFamily="34" charset="0"/>
                <a:cs typeface="Times New Roman" panose="02020603050405020304" pitchFamily="18" charset="0"/>
              </a:rPr>
              <a:t> (peer assessment) requested (2)</a:t>
            </a:r>
          </a:p>
          <a:p>
            <a:r>
              <a:rPr lang="en-GB" sz="2200" dirty="0">
                <a:solidFill>
                  <a:schemeClr val="bg1"/>
                </a:solidFill>
                <a:latin typeface="+mj-lt"/>
                <a:ea typeface="Calibri" panose="020F0502020204030204" pitchFamily="34" charset="0"/>
                <a:cs typeface="Times New Roman" panose="02020603050405020304" pitchFamily="18" charset="0"/>
              </a:rPr>
              <a:t>Clearer definition of what experiment plans/risk assessments meet pre-lab assessment criteria</a:t>
            </a:r>
          </a:p>
          <a:p>
            <a:r>
              <a:rPr lang="en-GB" sz="2200" dirty="0">
                <a:solidFill>
                  <a:schemeClr val="bg1"/>
                </a:solidFill>
                <a:latin typeface="+mj-lt"/>
                <a:cs typeface="Times New Roman" panose="02020603050405020304" pitchFamily="18" charset="0"/>
              </a:rPr>
              <a:t>Report assessment criteria too vague</a:t>
            </a:r>
          </a:p>
          <a:p>
            <a:endParaRPr lang="en-GB" sz="2200" dirty="0">
              <a:solidFill>
                <a:schemeClr val="bg1"/>
              </a:solidFill>
              <a:latin typeface="+mj-lt"/>
              <a:cs typeface="Times New Roman" panose="02020603050405020304" pitchFamily="18" charset="0"/>
            </a:endParaRPr>
          </a:p>
          <a:p>
            <a:endParaRPr lang="en-GB" sz="2200" b="1" dirty="0">
              <a:solidFill>
                <a:schemeClr val="bg1"/>
              </a:solidFill>
              <a:latin typeface="+mj-lt"/>
              <a:cs typeface="Times New Roman" panose="02020603050405020304" pitchFamily="18" charset="0"/>
            </a:endParaRPr>
          </a:p>
          <a:p>
            <a:pPr marL="0" indent="0">
              <a:buNone/>
            </a:pPr>
            <a:endParaRPr lang="en-GB" sz="1800" dirty="0">
              <a:solidFill>
                <a:schemeClr val="bg1"/>
              </a:solidFill>
              <a:latin typeface="+mj-lt"/>
            </a:endParaRPr>
          </a:p>
        </p:txBody>
      </p:sp>
    </p:spTree>
    <p:extLst>
      <p:ext uri="{BB962C8B-B14F-4D97-AF65-F5344CB8AC3E}">
        <p14:creationId xmlns:p14="http://schemas.microsoft.com/office/powerpoint/2010/main" val="3875762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GB" dirty="0"/>
              <a:t>Results – Survey Monkey</a:t>
            </a:r>
          </a:p>
        </p:txBody>
      </p:sp>
      <p:sp>
        <p:nvSpPr>
          <p:cNvPr id="15" name="Rectangle 14"/>
          <p:cNvSpPr/>
          <p:nvPr/>
        </p:nvSpPr>
        <p:spPr>
          <a:xfrm>
            <a:off x="437512" y="1773594"/>
            <a:ext cx="3758546" cy="2246769"/>
          </a:xfrm>
          <a:prstGeom prst="rect">
            <a:avLst/>
          </a:prstGeom>
        </p:spPr>
        <p:txBody>
          <a:bodyPr wrap="square">
            <a:spAutoFit/>
          </a:bodyPr>
          <a:lstStyle/>
          <a:p>
            <a:r>
              <a:rPr lang="en-GB" sz="2800" dirty="0">
                <a:solidFill>
                  <a:schemeClr val="tx1">
                    <a:lumMod val="65000"/>
                    <a:lumOff val="35000"/>
                  </a:schemeClr>
                </a:solidFill>
                <a:latin typeface="+mj-lt"/>
              </a:rPr>
              <a:t>Do you have the impression that the 3rd year labs were </a:t>
            </a:r>
            <a:r>
              <a:rPr lang="en-GB" sz="2800" dirty="0">
                <a:solidFill>
                  <a:schemeClr val="accent6"/>
                </a:solidFill>
                <a:latin typeface="+mj-lt"/>
              </a:rPr>
              <a:t>more challenging </a:t>
            </a:r>
            <a:r>
              <a:rPr lang="en-GB" sz="2800" dirty="0">
                <a:solidFill>
                  <a:schemeClr val="tx1">
                    <a:lumMod val="65000"/>
                    <a:lumOff val="35000"/>
                  </a:schemeClr>
                </a:solidFill>
                <a:latin typeface="+mj-lt"/>
              </a:rPr>
              <a:t>than earlier labs?</a:t>
            </a:r>
          </a:p>
        </p:txBody>
      </p:sp>
      <p:graphicFrame>
        <p:nvGraphicFramePr>
          <p:cNvPr id="16" name="Chart 15"/>
          <p:cNvGraphicFramePr>
            <a:graphicFrameLocks/>
          </p:cNvGraphicFramePr>
          <p:nvPr>
            <p:extLst>
              <p:ext uri="{D42A27DB-BD31-4B8C-83A1-F6EECF244321}">
                <p14:modId xmlns:p14="http://schemas.microsoft.com/office/powerpoint/2010/main" val="3135206374"/>
              </p:ext>
            </p:extLst>
          </p:nvPr>
        </p:nvGraphicFramePr>
        <p:xfrm>
          <a:off x="4377537" y="1566153"/>
          <a:ext cx="398145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Chart 16"/>
          <p:cNvGraphicFramePr>
            <a:graphicFrameLocks/>
          </p:cNvGraphicFramePr>
          <p:nvPr>
            <p:extLst>
              <p:ext uri="{D42A27DB-BD31-4B8C-83A1-F6EECF244321}">
                <p14:modId xmlns:p14="http://schemas.microsoft.com/office/powerpoint/2010/main" val="2167736265"/>
              </p:ext>
            </p:extLst>
          </p:nvPr>
        </p:nvGraphicFramePr>
        <p:xfrm>
          <a:off x="7880478" y="1525379"/>
          <a:ext cx="3948113"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18" name="Rectangle 17"/>
          <p:cNvSpPr/>
          <p:nvPr/>
        </p:nvSpPr>
        <p:spPr>
          <a:xfrm>
            <a:off x="5495791" y="1042933"/>
            <a:ext cx="1903731" cy="523220"/>
          </a:xfrm>
          <a:prstGeom prst="rect">
            <a:avLst/>
          </a:prstGeom>
        </p:spPr>
        <p:txBody>
          <a:bodyPr wrap="square">
            <a:spAutoFit/>
          </a:bodyPr>
          <a:lstStyle/>
          <a:p>
            <a:r>
              <a:rPr lang="en-GB" sz="2800" dirty="0">
                <a:solidFill>
                  <a:prstClr val="black"/>
                </a:solidFill>
                <a:latin typeface="+mj-lt"/>
              </a:rPr>
              <a:t>2018-19</a:t>
            </a:r>
          </a:p>
        </p:txBody>
      </p:sp>
      <p:sp>
        <p:nvSpPr>
          <p:cNvPr id="19" name="Rectangle 18"/>
          <p:cNvSpPr/>
          <p:nvPr/>
        </p:nvSpPr>
        <p:spPr>
          <a:xfrm>
            <a:off x="8639560" y="1042933"/>
            <a:ext cx="1696327" cy="523220"/>
          </a:xfrm>
          <a:prstGeom prst="rect">
            <a:avLst/>
          </a:prstGeom>
        </p:spPr>
        <p:txBody>
          <a:bodyPr wrap="square">
            <a:spAutoFit/>
          </a:bodyPr>
          <a:lstStyle/>
          <a:p>
            <a:r>
              <a:rPr lang="en-GB" sz="2800" dirty="0">
                <a:solidFill>
                  <a:prstClr val="black"/>
                </a:solidFill>
                <a:latin typeface="+mj-lt"/>
              </a:rPr>
              <a:t>2019-20</a:t>
            </a:r>
          </a:p>
        </p:txBody>
      </p:sp>
      <p:graphicFrame>
        <p:nvGraphicFramePr>
          <p:cNvPr id="20" name="Chart 19"/>
          <p:cNvGraphicFramePr>
            <a:graphicFrameLocks/>
          </p:cNvGraphicFramePr>
          <p:nvPr>
            <p:extLst>
              <p:ext uri="{D42A27DB-BD31-4B8C-83A1-F6EECF244321}">
                <p14:modId xmlns:p14="http://schemas.microsoft.com/office/powerpoint/2010/main" val="2462274241"/>
              </p:ext>
            </p:extLst>
          </p:nvPr>
        </p:nvGraphicFramePr>
        <p:xfrm>
          <a:off x="4215580" y="3990109"/>
          <a:ext cx="4071539" cy="286789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1" name="Chart 20"/>
          <p:cNvGraphicFramePr>
            <a:graphicFrameLocks/>
          </p:cNvGraphicFramePr>
          <p:nvPr>
            <p:extLst>
              <p:ext uri="{D42A27DB-BD31-4B8C-83A1-F6EECF244321}">
                <p14:modId xmlns:p14="http://schemas.microsoft.com/office/powerpoint/2010/main" val="3821837097"/>
              </p:ext>
            </p:extLst>
          </p:nvPr>
        </p:nvGraphicFramePr>
        <p:xfrm>
          <a:off x="7949665" y="4064082"/>
          <a:ext cx="4053913" cy="2841942"/>
        </p:xfrm>
        <a:graphic>
          <a:graphicData uri="http://schemas.openxmlformats.org/drawingml/2006/chart">
            <c:chart xmlns:c="http://schemas.openxmlformats.org/drawingml/2006/chart" xmlns:r="http://schemas.openxmlformats.org/officeDocument/2006/relationships" r:id="rId6"/>
          </a:graphicData>
        </a:graphic>
      </p:graphicFrame>
      <p:sp>
        <p:nvSpPr>
          <p:cNvPr id="22" name="Rectangle 21"/>
          <p:cNvSpPr/>
          <p:nvPr/>
        </p:nvSpPr>
        <p:spPr>
          <a:xfrm>
            <a:off x="437512" y="4488369"/>
            <a:ext cx="3578516" cy="1815882"/>
          </a:xfrm>
          <a:prstGeom prst="rect">
            <a:avLst/>
          </a:prstGeom>
        </p:spPr>
        <p:txBody>
          <a:bodyPr wrap="square">
            <a:spAutoFit/>
          </a:bodyPr>
          <a:lstStyle/>
          <a:p>
            <a:r>
              <a:rPr lang="en-GB" sz="2800" dirty="0">
                <a:solidFill>
                  <a:schemeClr val="tx1">
                    <a:lumMod val="65000"/>
                    <a:lumOff val="35000"/>
                  </a:schemeClr>
                </a:solidFill>
              </a:rPr>
              <a:t>Did the laboratories </a:t>
            </a:r>
            <a:r>
              <a:rPr lang="en-GB" sz="2800" dirty="0">
                <a:solidFill>
                  <a:schemeClr val="accent6"/>
                </a:solidFill>
              </a:rPr>
              <a:t>engage you in more independent learning </a:t>
            </a:r>
            <a:r>
              <a:rPr lang="en-GB" sz="2800" dirty="0">
                <a:solidFill>
                  <a:schemeClr val="tx1">
                    <a:lumMod val="65000"/>
                    <a:lumOff val="35000"/>
                  </a:schemeClr>
                </a:solidFill>
              </a:rPr>
              <a:t>and planning?</a:t>
            </a:r>
          </a:p>
        </p:txBody>
      </p:sp>
    </p:spTree>
    <p:extLst>
      <p:ext uri="{BB962C8B-B14F-4D97-AF65-F5344CB8AC3E}">
        <p14:creationId xmlns:p14="http://schemas.microsoft.com/office/powerpoint/2010/main" val="2190107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GB" dirty="0"/>
              <a:t>Results – Survey Monkey</a:t>
            </a:r>
          </a:p>
        </p:txBody>
      </p:sp>
      <p:sp>
        <p:nvSpPr>
          <p:cNvPr id="15" name="Rectangle 14"/>
          <p:cNvSpPr/>
          <p:nvPr/>
        </p:nvSpPr>
        <p:spPr>
          <a:xfrm>
            <a:off x="437512" y="1566153"/>
            <a:ext cx="3758546" cy="2677656"/>
          </a:xfrm>
          <a:prstGeom prst="rect">
            <a:avLst/>
          </a:prstGeom>
        </p:spPr>
        <p:txBody>
          <a:bodyPr wrap="square">
            <a:spAutoFit/>
          </a:bodyPr>
          <a:lstStyle/>
          <a:p>
            <a:r>
              <a:rPr lang="en-GB" sz="2800" dirty="0">
                <a:solidFill>
                  <a:schemeClr val="tx1">
                    <a:lumMod val="65000"/>
                    <a:lumOff val="35000"/>
                  </a:schemeClr>
                </a:solidFill>
                <a:latin typeface="+mj-lt"/>
              </a:rPr>
              <a:t>Did your group </a:t>
            </a:r>
            <a:r>
              <a:rPr lang="en-GB" sz="2800" dirty="0">
                <a:solidFill>
                  <a:schemeClr val="accent6"/>
                </a:solidFill>
                <a:latin typeface="+mj-lt"/>
              </a:rPr>
              <a:t>meet </a:t>
            </a:r>
            <a:r>
              <a:rPr lang="en-GB" sz="2800" dirty="0">
                <a:solidFill>
                  <a:schemeClr val="tx1">
                    <a:lumMod val="65000"/>
                    <a:lumOff val="35000"/>
                  </a:schemeClr>
                </a:solidFill>
                <a:latin typeface="+mj-lt"/>
              </a:rPr>
              <a:t>between the laboratory sessions </a:t>
            </a:r>
            <a:r>
              <a:rPr lang="en-GB" sz="2800" dirty="0">
                <a:solidFill>
                  <a:schemeClr val="accent6"/>
                </a:solidFill>
                <a:latin typeface="+mj-lt"/>
              </a:rPr>
              <a:t>to analyse the data and plan</a:t>
            </a:r>
            <a:r>
              <a:rPr lang="en-GB" sz="2800" dirty="0">
                <a:solidFill>
                  <a:schemeClr val="tx1">
                    <a:lumMod val="65000"/>
                    <a:lumOff val="35000"/>
                  </a:schemeClr>
                </a:solidFill>
                <a:latin typeface="+mj-lt"/>
              </a:rPr>
              <a:t> the next lab session?</a:t>
            </a:r>
          </a:p>
        </p:txBody>
      </p:sp>
      <p:sp>
        <p:nvSpPr>
          <p:cNvPr id="18" name="Rectangle 17"/>
          <p:cNvSpPr/>
          <p:nvPr/>
        </p:nvSpPr>
        <p:spPr>
          <a:xfrm>
            <a:off x="5495791" y="1042933"/>
            <a:ext cx="1903731" cy="523220"/>
          </a:xfrm>
          <a:prstGeom prst="rect">
            <a:avLst/>
          </a:prstGeom>
        </p:spPr>
        <p:txBody>
          <a:bodyPr wrap="square">
            <a:spAutoFit/>
          </a:bodyPr>
          <a:lstStyle/>
          <a:p>
            <a:r>
              <a:rPr lang="en-GB" sz="2800" dirty="0">
                <a:solidFill>
                  <a:prstClr val="black"/>
                </a:solidFill>
                <a:latin typeface="+mj-lt"/>
              </a:rPr>
              <a:t>2018-19</a:t>
            </a:r>
          </a:p>
        </p:txBody>
      </p:sp>
      <p:sp>
        <p:nvSpPr>
          <p:cNvPr id="19" name="Rectangle 18"/>
          <p:cNvSpPr/>
          <p:nvPr/>
        </p:nvSpPr>
        <p:spPr>
          <a:xfrm>
            <a:off x="8639560" y="1042933"/>
            <a:ext cx="1696327" cy="523220"/>
          </a:xfrm>
          <a:prstGeom prst="rect">
            <a:avLst/>
          </a:prstGeom>
        </p:spPr>
        <p:txBody>
          <a:bodyPr wrap="square">
            <a:spAutoFit/>
          </a:bodyPr>
          <a:lstStyle/>
          <a:p>
            <a:r>
              <a:rPr lang="en-GB" sz="2800" dirty="0">
                <a:solidFill>
                  <a:prstClr val="black"/>
                </a:solidFill>
                <a:latin typeface="+mj-lt"/>
              </a:rPr>
              <a:t>2019-20</a:t>
            </a:r>
          </a:p>
        </p:txBody>
      </p:sp>
      <p:sp>
        <p:nvSpPr>
          <p:cNvPr id="22" name="Rectangle 21"/>
          <p:cNvSpPr/>
          <p:nvPr/>
        </p:nvSpPr>
        <p:spPr>
          <a:xfrm>
            <a:off x="437512" y="4488369"/>
            <a:ext cx="3578516" cy="1815882"/>
          </a:xfrm>
          <a:prstGeom prst="rect">
            <a:avLst/>
          </a:prstGeom>
        </p:spPr>
        <p:txBody>
          <a:bodyPr wrap="square">
            <a:spAutoFit/>
          </a:bodyPr>
          <a:lstStyle/>
          <a:p>
            <a:r>
              <a:rPr lang="en-GB" sz="2800" dirty="0">
                <a:solidFill>
                  <a:schemeClr val="tx1">
                    <a:lumMod val="65000"/>
                    <a:lumOff val="35000"/>
                  </a:schemeClr>
                </a:solidFill>
              </a:rPr>
              <a:t>Do you think you should have done </a:t>
            </a:r>
            <a:r>
              <a:rPr lang="en-GB" sz="2800" dirty="0">
                <a:solidFill>
                  <a:schemeClr val="accent6"/>
                </a:solidFill>
              </a:rPr>
              <a:t>more preparation </a:t>
            </a:r>
            <a:r>
              <a:rPr lang="en-GB" sz="2800" dirty="0">
                <a:solidFill>
                  <a:schemeClr val="tx1">
                    <a:lumMod val="65000"/>
                    <a:lumOff val="35000"/>
                  </a:schemeClr>
                </a:solidFill>
              </a:rPr>
              <a:t>for the lab sessions?</a:t>
            </a:r>
          </a:p>
        </p:txBody>
      </p:sp>
      <p:graphicFrame>
        <p:nvGraphicFramePr>
          <p:cNvPr id="14" name="Chart 13"/>
          <p:cNvGraphicFramePr>
            <a:graphicFrameLocks/>
          </p:cNvGraphicFramePr>
          <p:nvPr>
            <p:extLst>
              <p:ext uri="{D42A27DB-BD31-4B8C-83A1-F6EECF244321}">
                <p14:modId xmlns:p14="http://schemas.microsoft.com/office/powerpoint/2010/main" val="1288793926"/>
              </p:ext>
            </p:extLst>
          </p:nvPr>
        </p:nvGraphicFramePr>
        <p:xfrm>
          <a:off x="4196060" y="1405801"/>
          <a:ext cx="4183170" cy="292791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p:cNvGraphicFramePr>
            <a:graphicFrameLocks/>
          </p:cNvGraphicFramePr>
          <p:nvPr>
            <p:extLst>
              <p:ext uri="{D42A27DB-BD31-4B8C-83A1-F6EECF244321}">
                <p14:modId xmlns:p14="http://schemas.microsoft.com/office/powerpoint/2010/main" val="343535070"/>
              </p:ext>
            </p:extLst>
          </p:nvPr>
        </p:nvGraphicFramePr>
        <p:xfrm>
          <a:off x="8062311" y="1405800"/>
          <a:ext cx="4485126" cy="311632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6" name="Chart 25"/>
          <p:cNvGraphicFramePr>
            <a:graphicFrameLocks/>
          </p:cNvGraphicFramePr>
          <p:nvPr>
            <p:extLst>
              <p:ext uri="{D42A27DB-BD31-4B8C-83A1-F6EECF244321}">
                <p14:modId xmlns:p14="http://schemas.microsoft.com/office/powerpoint/2010/main" val="1152546364"/>
              </p:ext>
            </p:extLst>
          </p:nvPr>
        </p:nvGraphicFramePr>
        <p:xfrm>
          <a:off x="4233812" y="4013820"/>
          <a:ext cx="4145418" cy="284418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7" name="Chart 26"/>
          <p:cNvGraphicFramePr>
            <a:graphicFrameLocks/>
          </p:cNvGraphicFramePr>
          <p:nvPr>
            <p:extLst>
              <p:ext uri="{D42A27DB-BD31-4B8C-83A1-F6EECF244321}">
                <p14:modId xmlns:p14="http://schemas.microsoft.com/office/powerpoint/2010/main" val="3664367962"/>
              </p:ext>
            </p:extLst>
          </p:nvPr>
        </p:nvGraphicFramePr>
        <p:xfrm>
          <a:off x="8042391" y="4070643"/>
          <a:ext cx="4149609" cy="287109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433029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GB" dirty="0"/>
              <a:t>Results – Survey Monkey – Online engagement</a:t>
            </a:r>
          </a:p>
        </p:txBody>
      </p:sp>
      <p:sp>
        <p:nvSpPr>
          <p:cNvPr id="15" name="Rectangle 14"/>
          <p:cNvSpPr/>
          <p:nvPr/>
        </p:nvSpPr>
        <p:spPr>
          <a:xfrm>
            <a:off x="206285" y="1176589"/>
            <a:ext cx="3682543" cy="2246769"/>
          </a:xfrm>
          <a:prstGeom prst="rect">
            <a:avLst/>
          </a:prstGeom>
        </p:spPr>
        <p:txBody>
          <a:bodyPr wrap="square">
            <a:spAutoFit/>
          </a:bodyPr>
          <a:lstStyle/>
          <a:p>
            <a:r>
              <a:rPr lang="en-GB" sz="2800" dirty="0">
                <a:solidFill>
                  <a:schemeClr val="tx1">
                    <a:lumMod val="65000"/>
                    <a:lumOff val="35000"/>
                  </a:schemeClr>
                </a:solidFill>
                <a:latin typeface="+mj-lt"/>
              </a:rPr>
              <a:t>Did you make use of the Microsoft Teams/OneNote environment </a:t>
            </a:r>
            <a:r>
              <a:rPr lang="en-GB" sz="2800" dirty="0">
                <a:solidFill>
                  <a:schemeClr val="accent6"/>
                </a:solidFill>
                <a:latin typeface="+mj-lt"/>
              </a:rPr>
              <a:t>to share and work on data?</a:t>
            </a:r>
          </a:p>
        </p:txBody>
      </p:sp>
      <p:sp>
        <p:nvSpPr>
          <p:cNvPr id="22" name="Rectangle 21"/>
          <p:cNvSpPr/>
          <p:nvPr/>
        </p:nvSpPr>
        <p:spPr>
          <a:xfrm>
            <a:off x="206285" y="4166812"/>
            <a:ext cx="3524888" cy="2246769"/>
          </a:xfrm>
          <a:prstGeom prst="rect">
            <a:avLst/>
          </a:prstGeom>
        </p:spPr>
        <p:txBody>
          <a:bodyPr wrap="square">
            <a:spAutoFit/>
          </a:bodyPr>
          <a:lstStyle/>
          <a:p>
            <a:r>
              <a:rPr lang="en-GB" sz="2800" dirty="0">
                <a:solidFill>
                  <a:schemeClr val="tx1">
                    <a:lumMod val="65000"/>
                    <a:lumOff val="35000"/>
                  </a:schemeClr>
                </a:solidFill>
              </a:rPr>
              <a:t>Did you make use of the Microsoft Teams chat </a:t>
            </a:r>
            <a:r>
              <a:rPr lang="en-GB" sz="2800" dirty="0">
                <a:solidFill>
                  <a:schemeClr val="accent6"/>
                </a:solidFill>
              </a:rPr>
              <a:t>to communicate </a:t>
            </a:r>
            <a:r>
              <a:rPr lang="en-GB" sz="2800" dirty="0">
                <a:solidFill>
                  <a:schemeClr val="tx1">
                    <a:lumMod val="65000"/>
                    <a:lumOff val="35000"/>
                  </a:schemeClr>
                </a:solidFill>
              </a:rPr>
              <a:t>with your team or supervisors?</a:t>
            </a:r>
          </a:p>
        </p:txBody>
      </p:sp>
      <p:graphicFrame>
        <p:nvGraphicFramePr>
          <p:cNvPr id="13" name="Chart 12"/>
          <p:cNvGraphicFramePr>
            <a:graphicFrameLocks/>
          </p:cNvGraphicFramePr>
          <p:nvPr>
            <p:extLst>
              <p:ext uri="{D42A27DB-BD31-4B8C-83A1-F6EECF244321}">
                <p14:modId xmlns:p14="http://schemas.microsoft.com/office/powerpoint/2010/main" val="982769122"/>
              </p:ext>
            </p:extLst>
          </p:nvPr>
        </p:nvGraphicFramePr>
        <p:xfrm>
          <a:off x="3312077" y="859948"/>
          <a:ext cx="4528640" cy="314655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Chart 16"/>
          <p:cNvGraphicFramePr>
            <a:graphicFrameLocks/>
          </p:cNvGraphicFramePr>
          <p:nvPr>
            <p:extLst>
              <p:ext uri="{D42A27DB-BD31-4B8C-83A1-F6EECF244321}">
                <p14:modId xmlns:p14="http://schemas.microsoft.com/office/powerpoint/2010/main" val="3457717113"/>
              </p:ext>
            </p:extLst>
          </p:nvPr>
        </p:nvGraphicFramePr>
        <p:xfrm>
          <a:off x="3462547" y="3423358"/>
          <a:ext cx="4950511" cy="3439679"/>
        </p:xfrm>
        <a:graphic>
          <a:graphicData uri="http://schemas.openxmlformats.org/drawingml/2006/chart">
            <c:chart xmlns:c="http://schemas.openxmlformats.org/drawingml/2006/chart" xmlns:r="http://schemas.openxmlformats.org/officeDocument/2006/relationships" r:id="rId4"/>
          </a:graphicData>
        </a:graphic>
      </p:graphicFrame>
      <p:cxnSp>
        <p:nvCxnSpPr>
          <p:cNvPr id="3" name="Straight Connector 2"/>
          <p:cNvCxnSpPr/>
          <p:nvPr/>
        </p:nvCxnSpPr>
        <p:spPr>
          <a:xfrm>
            <a:off x="7840717" y="1176589"/>
            <a:ext cx="0" cy="5518501"/>
          </a:xfrm>
          <a:prstGeom prst="line">
            <a:avLst/>
          </a:prstGeom>
          <a:ln w="57150">
            <a:solidFill>
              <a:schemeClr val="bg2"/>
            </a:solidFill>
            <a:prstDash val="sysDash"/>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7956332" y="1099930"/>
            <a:ext cx="4138280" cy="5570756"/>
          </a:xfrm>
          <a:prstGeom prst="rect">
            <a:avLst/>
          </a:prstGeom>
        </p:spPr>
        <p:txBody>
          <a:bodyPr wrap="square">
            <a:spAutoFit/>
          </a:bodyPr>
          <a:lstStyle/>
          <a:p>
            <a:r>
              <a:rPr lang="en-GB" sz="2800" b="1" dirty="0">
                <a:solidFill>
                  <a:schemeClr val="tx1">
                    <a:lumMod val="65000"/>
                    <a:lumOff val="35000"/>
                  </a:schemeClr>
                </a:solidFill>
                <a:latin typeface="+mj-lt"/>
              </a:rPr>
              <a:t>MS Teams engagement</a:t>
            </a:r>
          </a:p>
          <a:p>
            <a:endParaRPr lang="en-GB" sz="2800" dirty="0">
              <a:solidFill>
                <a:schemeClr val="tx1">
                  <a:lumMod val="65000"/>
                  <a:lumOff val="35000"/>
                </a:schemeClr>
              </a:solidFill>
              <a:latin typeface="+mj-lt"/>
            </a:endParaRPr>
          </a:p>
          <a:p>
            <a:pPr marL="457200" indent="-457200">
              <a:buFont typeface="Arial" panose="020B0604020202020204" pitchFamily="34" charset="0"/>
              <a:buChar char="•"/>
            </a:pPr>
            <a:r>
              <a:rPr lang="en-GB" sz="2800" dirty="0">
                <a:solidFill>
                  <a:schemeClr val="tx1">
                    <a:lumMod val="65000"/>
                    <a:lumOff val="35000"/>
                  </a:schemeClr>
                </a:solidFill>
                <a:latin typeface="+mj-lt"/>
              </a:rPr>
              <a:t>Students regularly shared data (34/36)</a:t>
            </a:r>
          </a:p>
          <a:p>
            <a:pPr marL="457200" indent="-457200">
              <a:buFont typeface="Arial" panose="020B0604020202020204" pitchFamily="34" charset="0"/>
              <a:buChar char="•"/>
            </a:pPr>
            <a:endParaRPr lang="en-GB" sz="2800" dirty="0">
              <a:solidFill>
                <a:schemeClr val="tx1">
                  <a:lumMod val="65000"/>
                  <a:lumOff val="35000"/>
                </a:schemeClr>
              </a:solidFill>
              <a:latin typeface="+mj-lt"/>
            </a:endParaRPr>
          </a:p>
          <a:p>
            <a:pPr marL="457200" indent="-457200">
              <a:buFont typeface="Arial" panose="020B0604020202020204" pitchFamily="34" charset="0"/>
              <a:buChar char="•"/>
            </a:pPr>
            <a:r>
              <a:rPr lang="en-GB" sz="2800" dirty="0">
                <a:solidFill>
                  <a:schemeClr val="tx1">
                    <a:lumMod val="65000"/>
                    <a:lumOff val="35000"/>
                  </a:schemeClr>
                </a:solidFill>
                <a:latin typeface="+mj-lt"/>
              </a:rPr>
              <a:t>Groups either used chat very frequently (12/36) or not at all (16/36)</a:t>
            </a:r>
          </a:p>
          <a:p>
            <a:r>
              <a:rPr lang="en-GB" sz="2400" i="1" dirty="0">
                <a:solidFill>
                  <a:schemeClr val="bg2">
                    <a:lumMod val="60000"/>
                    <a:lumOff val="40000"/>
                  </a:schemeClr>
                </a:solidFill>
                <a:latin typeface="+mj-lt"/>
              </a:rPr>
              <a:t>Group posts: </a:t>
            </a:r>
            <a:r>
              <a:rPr lang="en-GB" sz="2400" i="1" dirty="0" err="1">
                <a:solidFill>
                  <a:schemeClr val="bg2">
                    <a:lumMod val="60000"/>
                    <a:lumOff val="40000"/>
                  </a:schemeClr>
                </a:solidFill>
                <a:latin typeface="+mj-lt"/>
              </a:rPr>
              <a:t>Avrg</a:t>
            </a:r>
            <a:r>
              <a:rPr lang="en-GB" sz="2400" i="1" dirty="0">
                <a:solidFill>
                  <a:schemeClr val="bg2">
                    <a:lumMod val="60000"/>
                    <a:lumOff val="40000"/>
                  </a:schemeClr>
                </a:solidFill>
                <a:latin typeface="+mj-lt"/>
              </a:rPr>
              <a:t>. 15; max. 131; min 0</a:t>
            </a:r>
          </a:p>
          <a:p>
            <a:endParaRPr lang="en-GB" sz="2800" dirty="0">
              <a:solidFill>
                <a:schemeClr val="tx1">
                  <a:lumMod val="65000"/>
                  <a:lumOff val="35000"/>
                </a:schemeClr>
              </a:solidFill>
              <a:latin typeface="+mj-lt"/>
            </a:endParaRPr>
          </a:p>
          <a:p>
            <a:pPr marL="457200" indent="-457200">
              <a:buFont typeface="Arial" panose="020B0604020202020204" pitchFamily="34" charset="0"/>
              <a:buChar char="•"/>
            </a:pPr>
            <a:endParaRPr lang="en-GB" sz="2800" dirty="0">
              <a:solidFill>
                <a:schemeClr val="tx1">
                  <a:lumMod val="65000"/>
                  <a:lumOff val="35000"/>
                </a:schemeClr>
              </a:solidFill>
              <a:latin typeface="+mj-lt"/>
            </a:endParaRPr>
          </a:p>
        </p:txBody>
      </p:sp>
    </p:spTree>
    <p:extLst>
      <p:ext uri="{BB962C8B-B14F-4D97-AF65-F5344CB8AC3E}">
        <p14:creationId xmlns:p14="http://schemas.microsoft.com/office/powerpoint/2010/main" val="1090436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79377" y="1202588"/>
            <a:ext cx="11061460" cy="5447593"/>
          </a:xfrm>
        </p:spPr>
        <p:txBody>
          <a:bodyPr/>
          <a:lstStyle/>
          <a:p>
            <a:r>
              <a:rPr lang="en-GB" dirty="0">
                <a:solidFill>
                  <a:schemeClr val="tx1">
                    <a:lumMod val="65000"/>
                    <a:lumOff val="35000"/>
                  </a:schemeClr>
                </a:solidFill>
              </a:rPr>
              <a:t>Changes of overall marks were not anticipated or observed</a:t>
            </a:r>
          </a:p>
          <a:p>
            <a:r>
              <a:rPr lang="en-GB" dirty="0">
                <a:solidFill>
                  <a:schemeClr val="tx1">
                    <a:lumMod val="65000"/>
                    <a:lumOff val="35000"/>
                  </a:schemeClr>
                </a:solidFill>
              </a:rPr>
              <a:t>Number of individual academics involved gives intrinsic spread</a:t>
            </a:r>
          </a:p>
        </p:txBody>
      </p:sp>
      <p:sp>
        <p:nvSpPr>
          <p:cNvPr id="11" name="Title 10"/>
          <p:cNvSpPr>
            <a:spLocks noGrp="1"/>
          </p:cNvSpPr>
          <p:nvPr>
            <p:ph type="title"/>
          </p:nvPr>
        </p:nvSpPr>
        <p:spPr/>
        <p:txBody>
          <a:bodyPr/>
          <a:lstStyle/>
          <a:p>
            <a:r>
              <a:rPr lang="en-GB" dirty="0"/>
              <a:t>Results - Marks</a:t>
            </a:r>
          </a:p>
        </p:txBody>
      </p:sp>
      <p:sp>
        <p:nvSpPr>
          <p:cNvPr id="8" name="Content Placeholder 2"/>
          <p:cNvSpPr txBox="1">
            <a:spLocks/>
          </p:cNvSpPr>
          <p:nvPr/>
        </p:nvSpPr>
        <p:spPr>
          <a:xfrm>
            <a:off x="479377" y="2202886"/>
            <a:ext cx="5971299" cy="4164663"/>
          </a:xfrm>
          <a:prstGeom prst="rect">
            <a:avLst/>
          </a:prstGeom>
        </p:spPr>
        <p:txBody>
          <a:bodyPr/>
          <a:lstStyle>
            <a:lvl1pPr marL="228600" indent="-228600" algn="l" defTabSz="914400" rtl="0" eaLnBrk="1" latinLnBrk="0" hangingPunct="1">
              <a:lnSpc>
                <a:spcPct val="90000"/>
              </a:lnSpc>
              <a:spcBef>
                <a:spcPts val="1000"/>
              </a:spcBef>
              <a:buClr>
                <a:schemeClr val="accent3"/>
              </a:buClr>
              <a:buFont typeface="Wingdings" panose="05000000000000000000" pitchFamily="2" charset="2"/>
              <a:buChar char="§"/>
              <a:defRPr lang="en-GB" sz="2800" kern="1200" baseline="0" smtClean="0">
                <a:solidFill>
                  <a:schemeClr val="tx2"/>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3"/>
              </a:buClr>
              <a:buFont typeface="Wingdings" panose="05000000000000000000" pitchFamily="2" charset="2"/>
              <a:buChar char="§"/>
              <a:defRPr sz="28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Wingdings" panose="05000000000000000000" pitchFamily="2" charset="2"/>
              <a:buChar char="§"/>
              <a:defRPr sz="2800" kern="1200">
                <a:solidFill>
                  <a:schemeClr val="tx2"/>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Wingdings" panose="05000000000000000000" pitchFamily="2" charset="2"/>
              <a:buNone/>
              <a:defRPr sz="2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24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solidFill>
                <a:schemeClr val="tx1">
                  <a:lumMod val="65000"/>
                  <a:lumOff val="35000"/>
                </a:schemeClr>
              </a:solidFill>
            </a:endParaRPr>
          </a:p>
          <a:p>
            <a:r>
              <a:rPr lang="en-GB" dirty="0">
                <a:solidFill>
                  <a:schemeClr val="tx1">
                    <a:lumMod val="65000"/>
                    <a:lumOff val="35000"/>
                  </a:schemeClr>
                </a:solidFill>
              </a:rPr>
              <a:t>Key finding that students went through a learning curve in group assessments</a:t>
            </a:r>
          </a:p>
          <a:p>
            <a:r>
              <a:rPr lang="en-GB" dirty="0">
                <a:solidFill>
                  <a:schemeClr val="tx1">
                    <a:lumMod val="65000"/>
                    <a:lumOff val="35000"/>
                  </a:schemeClr>
                </a:solidFill>
              </a:rPr>
              <a:t>Slight correlation between group assessment mark and best student of group report found (R</a:t>
            </a:r>
            <a:r>
              <a:rPr lang="en-GB" baseline="30000" dirty="0">
                <a:solidFill>
                  <a:schemeClr val="tx1">
                    <a:lumMod val="65000"/>
                    <a:lumOff val="35000"/>
                  </a:schemeClr>
                </a:solidFill>
              </a:rPr>
              <a:t>2</a:t>
            </a:r>
            <a:r>
              <a:rPr lang="en-GB" dirty="0">
                <a:solidFill>
                  <a:schemeClr val="tx1">
                    <a:lumMod val="65000"/>
                    <a:lumOff val="35000"/>
                  </a:schemeClr>
                </a:solidFill>
              </a:rPr>
              <a:t> 0.26)</a:t>
            </a:r>
          </a:p>
          <a:p>
            <a:endParaRPr lang="en-GB" dirty="0"/>
          </a:p>
        </p:txBody>
      </p:sp>
      <p:graphicFrame>
        <p:nvGraphicFramePr>
          <p:cNvPr id="13" name="Chart 12"/>
          <p:cNvGraphicFramePr>
            <a:graphicFrameLocks/>
          </p:cNvGraphicFramePr>
          <p:nvPr>
            <p:extLst>
              <p:ext uri="{D42A27DB-BD31-4B8C-83A1-F6EECF244321}">
                <p14:modId xmlns:p14="http://schemas.microsoft.com/office/powerpoint/2010/main" val="146943198"/>
              </p:ext>
            </p:extLst>
          </p:nvPr>
        </p:nvGraphicFramePr>
        <p:xfrm>
          <a:off x="7479226" y="2486664"/>
          <a:ext cx="4257848" cy="4051311"/>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8004743" y="6482050"/>
            <a:ext cx="3449983" cy="338554"/>
          </a:xfrm>
          <a:prstGeom prst="rect">
            <a:avLst/>
          </a:prstGeom>
          <a:noFill/>
        </p:spPr>
        <p:txBody>
          <a:bodyPr wrap="none" rtlCol="0">
            <a:spAutoFit/>
          </a:bodyPr>
          <a:lstStyle/>
          <a:p>
            <a:r>
              <a:rPr lang="en-GB" sz="1600" dirty="0">
                <a:solidFill>
                  <a:schemeClr val="tx1">
                    <a:lumMod val="65000"/>
                    <a:lumOff val="35000"/>
                  </a:schemeClr>
                </a:solidFill>
              </a:rPr>
              <a:t>d: decrease; i: increase; c: constant</a:t>
            </a:r>
          </a:p>
        </p:txBody>
      </p:sp>
      <p:sp>
        <p:nvSpPr>
          <p:cNvPr id="7" name="TextBox 6"/>
          <p:cNvSpPr txBox="1"/>
          <p:nvPr/>
        </p:nvSpPr>
        <p:spPr>
          <a:xfrm>
            <a:off x="8476360" y="2230888"/>
            <a:ext cx="2284600" cy="338554"/>
          </a:xfrm>
          <a:prstGeom prst="rect">
            <a:avLst/>
          </a:prstGeom>
          <a:noFill/>
        </p:spPr>
        <p:txBody>
          <a:bodyPr wrap="none" rtlCol="0">
            <a:spAutoFit/>
          </a:bodyPr>
          <a:lstStyle/>
          <a:p>
            <a:r>
              <a:rPr lang="en-GB" sz="1600" dirty="0">
                <a:solidFill>
                  <a:schemeClr val="tx1">
                    <a:lumMod val="65000"/>
                    <a:lumOff val="35000"/>
                  </a:schemeClr>
                </a:solidFill>
              </a:rPr>
              <a:t>Pre-assessment marks</a:t>
            </a:r>
          </a:p>
        </p:txBody>
      </p:sp>
    </p:spTree>
    <p:extLst>
      <p:ext uri="{BB962C8B-B14F-4D97-AF65-F5344CB8AC3E}">
        <p14:creationId xmlns:p14="http://schemas.microsoft.com/office/powerpoint/2010/main" val="3034436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sz="quarter" idx="13"/>
          </p:nvPr>
        </p:nvSpPr>
        <p:spPr>
          <a:xfrm>
            <a:off x="104803" y="1087001"/>
            <a:ext cx="11257699" cy="3746498"/>
          </a:xfrm>
        </p:spPr>
        <p:txBody>
          <a:bodyPr/>
          <a:lstStyle/>
          <a:p>
            <a:pPr fontAlgn="ctr"/>
            <a:r>
              <a:rPr lang="en-GB" sz="2600" dirty="0"/>
              <a:t>Does changing  to a more guided and ongoing assessment structure motivate to better self-directed learning, preparation, and teamwork?</a:t>
            </a:r>
          </a:p>
          <a:p>
            <a:pPr marL="457200" lvl="1" indent="0" fontAlgn="ctr">
              <a:buNone/>
            </a:pPr>
            <a:r>
              <a:rPr lang="en-GB" sz="2600" b="1" dirty="0"/>
              <a:t>Yes. Better preparation and enhanced engagement was visible. Students still assessment driven towards meeting criteria</a:t>
            </a:r>
          </a:p>
          <a:p>
            <a:pPr marL="457200" lvl="1" indent="0" fontAlgn="ctr">
              <a:buNone/>
            </a:pPr>
            <a:endParaRPr lang="en-GB" sz="2600" b="1" dirty="0"/>
          </a:p>
          <a:p>
            <a:pPr marL="457200" lvl="1" indent="0" fontAlgn="ctr">
              <a:buNone/>
            </a:pPr>
            <a:endParaRPr lang="en-GB" sz="2600" b="1" dirty="0"/>
          </a:p>
          <a:p>
            <a:pPr fontAlgn="ctr"/>
            <a:r>
              <a:rPr lang="en-GB" sz="2600" dirty="0"/>
              <a:t>Can digital collaboration tools be used to support better and self-directed teamwork and engagement?</a:t>
            </a:r>
          </a:p>
          <a:p>
            <a:pPr marL="457200" lvl="1" indent="0" fontAlgn="ctr">
              <a:buNone/>
            </a:pPr>
            <a:r>
              <a:rPr lang="en-GB" sz="2600" b="1" dirty="0"/>
              <a:t>Not on its own. a) sufficient training and practise needed; b) You need to build a learning community/community of enquiry (teachers and students); c) expectations need to be set more clearly</a:t>
            </a:r>
          </a:p>
          <a:p>
            <a:pPr marL="0" indent="0">
              <a:buNone/>
            </a:pPr>
            <a:endParaRPr lang="en-GB" dirty="0"/>
          </a:p>
          <a:p>
            <a:endParaRPr lang="en-GB" dirty="0"/>
          </a:p>
        </p:txBody>
      </p:sp>
      <p:sp>
        <p:nvSpPr>
          <p:cNvPr id="11" name="Title 10"/>
          <p:cNvSpPr>
            <a:spLocks noGrp="1"/>
          </p:cNvSpPr>
          <p:nvPr>
            <p:ph type="title"/>
          </p:nvPr>
        </p:nvSpPr>
        <p:spPr/>
        <p:txBody>
          <a:bodyPr/>
          <a:lstStyle/>
          <a:p>
            <a:r>
              <a:rPr lang="en-GB" dirty="0"/>
              <a:t>Summary  – Against Objectives</a:t>
            </a:r>
          </a:p>
        </p:txBody>
      </p:sp>
      <p:sp>
        <p:nvSpPr>
          <p:cNvPr id="2" name="Rectangle 1"/>
          <p:cNvSpPr/>
          <p:nvPr/>
        </p:nvSpPr>
        <p:spPr>
          <a:xfrm>
            <a:off x="889837" y="5780782"/>
            <a:ext cx="9764111" cy="954107"/>
          </a:xfrm>
          <a:prstGeom prst="rect">
            <a:avLst/>
          </a:prstGeom>
        </p:spPr>
        <p:txBody>
          <a:bodyPr wrap="square">
            <a:spAutoFit/>
          </a:bodyPr>
          <a:lstStyle/>
          <a:p>
            <a:r>
              <a:rPr lang="en-GB" sz="1400" i="1" dirty="0">
                <a:solidFill>
                  <a:schemeClr val="bg2">
                    <a:lumMod val="75000"/>
                  </a:schemeClr>
                </a:solidFill>
              </a:rPr>
              <a:t>Salmon, et al., (2010). Educational Research, 52(2), 169-182.</a:t>
            </a:r>
          </a:p>
          <a:p>
            <a:r>
              <a:rPr lang="en-GB" sz="1400" i="1" dirty="0">
                <a:solidFill>
                  <a:schemeClr val="bg2">
                    <a:lumMod val="75000"/>
                  </a:schemeClr>
                </a:solidFill>
              </a:rPr>
              <a:t>Garrison, D. R., Anderson, T. E. (2003), Learning in the 21st century: A framework for research and practice. London: Routledge/</a:t>
            </a:r>
            <a:r>
              <a:rPr lang="en-GB" sz="1400" i="1" dirty="0" err="1">
                <a:solidFill>
                  <a:schemeClr val="bg2">
                    <a:lumMod val="75000"/>
                  </a:schemeClr>
                </a:solidFill>
              </a:rPr>
              <a:t>Falmer</a:t>
            </a:r>
            <a:r>
              <a:rPr lang="en-GB" sz="1400" i="1" dirty="0">
                <a:solidFill>
                  <a:schemeClr val="bg2">
                    <a:lumMod val="75000"/>
                  </a:schemeClr>
                </a:solidFill>
              </a:rPr>
              <a:t>, 2003.</a:t>
            </a:r>
          </a:p>
          <a:p>
            <a:r>
              <a:rPr lang="en-GB" sz="1400" i="1" dirty="0">
                <a:solidFill>
                  <a:schemeClr val="bg2">
                    <a:lumMod val="75000"/>
                  </a:schemeClr>
                </a:solidFill>
              </a:rPr>
              <a:t>Garrison, D. R., et al. (2001), American Journal of Distance Education, 15:1, 7-23</a:t>
            </a:r>
          </a:p>
        </p:txBody>
      </p:sp>
      <p:sp>
        <p:nvSpPr>
          <p:cNvPr id="5" name="Rectangle 4"/>
          <p:cNvSpPr/>
          <p:nvPr/>
        </p:nvSpPr>
        <p:spPr>
          <a:xfrm>
            <a:off x="835570" y="2627439"/>
            <a:ext cx="9764111" cy="738664"/>
          </a:xfrm>
          <a:prstGeom prst="rect">
            <a:avLst/>
          </a:prstGeom>
        </p:spPr>
        <p:txBody>
          <a:bodyPr wrap="square">
            <a:spAutoFit/>
          </a:bodyPr>
          <a:lstStyle/>
          <a:p>
            <a:r>
              <a:rPr lang="en-GB" sz="1400" i="1" dirty="0" err="1">
                <a:solidFill>
                  <a:schemeClr val="bg2">
                    <a:lumMod val="75000"/>
                  </a:schemeClr>
                </a:solidFill>
              </a:rPr>
              <a:t>Wiliam</a:t>
            </a:r>
            <a:r>
              <a:rPr lang="en-GB" sz="1400" i="1" dirty="0">
                <a:solidFill>
                  <a:schemeClr val="bg2">
                    <a:lumMod val="75000"/>
                  </a:schemeClr>
                </a:solidFill>
              </a:rPr>
              <a:t>, D. (2011) Studies in Educational Evaluation, 37(1), 3-14</a:t>
            </a:r>
          </a:p>
          <a:p>
            <a:r>
              <a:rPr lang="en-GB" sz="1400" i="1" dirty="0">
                <a:solidFill>
                  <a:schemeClr val="bg2">
                    <a:lumMod val="75000"/>
                  </a:schemeClr>
                </a:solidFill>
              </a:rPr>
              <a:t>Seifert, T. (2004) Understanding student motivation, Educational Research, 46(2), 137-149</a:t>
            </a:r>
          </a:p>
          <a:p>
            <a:r>
              <a:rPr lang="en-GB" sz="1400" i="1" dirty="0">
                <a:solidFill>
                  <a:schemeClr val="bg2">
                    <a:lumMod val="75000"/>
                  </a:schemeClr>
                </a:solidFill>
              </a:rPr>
              <a:t>Tomlinson, M. (2016) Higher Education Policy, 29, 149–166</a:t>
            </a:r>
          </a:p>
        </p:txBody>
      </p:sp>
    </p:spTree>
    <p:extLst>
      <p:ext uri="{BB962C8B-B14F-4D97-AF65-F5344CB8AC3E}">
        <p14:creationId xmlns:p14="http://schemas.microsoft.com/office/powerpoint/2010/main" val="2550105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79376" y="1222872"/>
            <a:ext cx="11257699" cy="4657229"/>
          </a:xfrm>
        </p:spPr>
        <p:txBody>
          <a:bodyPr/>
          <a:lstStyle/>
          <a:p>
            <a:r>
              <a:rPr lang="en-GB" dirty="0"/>
              <a:t>Comparison of two consecutive 3</a:t>
            </a:r>
            <a:r>
              <a:rPr lang="en-GB" baseline="30000" dirty="0"/>
              <a:t>rd</a:t>
            </a:r>
            <a:r>
              <a:rPr lang="en-GB" dirty="0"/>
              <a:t> year cohorts only (~160 students per cohort)</a:t>
            </a:r>
          </a:p>
          <a:p>
            <a:r>
              <a:rPr lang="en-GB" dirty="0"/>
              <a:t>Learning curve of staff with implementation of new assessment approach</a:t>
            </a:r>
          </a:p>
          <a:p>
            <a:r>
              <a:rPr lang="en-GB" dirty="0"/>
              <a:t>Technical issues during week 1; unable to provide intended level of training to students on use of Teams/</a:t>
            </a:r>
            <a:r>
              <a:rPr lang="en-GB" dirty="0" err="1"/>
              <a:t>Onenote</a:t>
            </a:r>
            <a:endParaRPr lang="en-GB" dirty="0"/>
          </a:p>
        </p:txBody>
      </p:sp>
      <p:sp>
        <p:nvSpPr>
          <p:cNvPr id="4" name="Title 3"/>
          <p:cNvSpPr>
            <a:spLocks noGrp="1"/>
          </p:cNvSpPr>
          <p:nvPr>
            <p:ph type="title"/>
          </p:nvPr>
        </p:nvSpPr>
        <p:spPr/>
        <p:txBody>
          <a:bodyPr/>
          <a:lstStyle/>
          <a:p>
            <a:r>
              <a:rPr lang="en-GB" dirty="0"/>
              <a:t>Limitations</a:t>
            </a:r>
          </a:p>
        </p:txBody>
      </p:sp>
      <p:sp>
        <p:nvSpPr>
          <p:cNvPr id="5" name="Footer Placeholder 6"/>
          <p:cNvSpPr txBox="1">
            <a:spLocks/>
          </p:cNvSpPr>
          <p:nvPr/>
        </p:nvSpPr>
        <p:spPr>
          <a:xfrm>
            <a:off x="11737074" y="6478319"/>
            <a:ext cx="357537" cy="293536"/>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600" dirty="0">
                <a:solidFill>
                  <a:schemeClr val="bg2">
                    <a:lumMod val="75000"/>
                  </a:schemeClr>
                </a:solidFill>
              </a:rPr>
              <a:t>B</a:t>
            </a:r>
            <a:endParaRPr lang="en-GB" sz="1600" dirty="0">
              <a:solidFill>
                <a:schemeClr val="bg2">
                  <a:lumMod val="75000"/>
                </a:schemeClr>
              </a:solidFill>
            </a:endParaRPr>
          </a:p>
        </p:txBody>
      </p:sp>
    </p:spTree>
    <p:extLst>
      <p:ext uri="{BB962C8B-B14F-4D97-AF65-F5344CB8AC3E}">
        <p14:creationId xmlns:p14="http://schemas.microsoft.com/office/powerpoint/2010/main" val="323512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79376" y="1189822"/>
            <a:ext cx="11257699" cy="4690279"/>
          </a:xfrm>
        </p:spPr>
        <p:txBody>
          <a:bodyPr/>
          <a:lstStyle/>
          <a:p>
            <a:r>
              <a:rPr lang="en-GB" dirty="0"/>
              <a:t>Short Term – supporting COVID-19 mixed mode learning</a:t>
            </a:r>
          </a:p>
          <a:p>
            <a:pPr lvl="1"/>
            <a:r>
              <a:rPr lang="en-GB" dirty="0"/>
              <a:t>Optimise choice of digital tools</a:t>
            </a:r>
          </a:p>
          <a:p>
            <a:pPr lvl="1"/>
            <a:r>
              <a:rPr lang="en-GB" dirty="0"/>
              <a:t>Optimise guidance (expectations) and documentation of group assessments</a:t>
            </a:r>
          </a:p>
          <a:p>
            <a:pPr lvl="1"/>
            <a:r>
              <a:rPr lang="en-GB" dirty="0"/>
              <a:t>Better training and support on digital tools for students and staff</a:t>
            </a:r>
          </a:p>
          <a:p>
            <a:pPr lvl="1"/>
            <a:r>
              <a:rPr lang="en-GB" dirty="0"/>
              <a:t>Build and support a more </a:t>
            </a:r>
            <a:r>
              <a:rPr lang="en-GB" i="1" u="sng" dirty="0">
                <a:solidFill>
                  <a:schemeClr val="accent6"/>
                </a:solidFill>
              </a:rPr>
              <a:t>structured learning community</a:t>
            </a:r>
            <a:r>
              <a:rPr lang="en-GB" dirty="0"/>
              <a:t>, clear guidance to staff on expectations</a:t>
            </a:r>
          </a:p>
          <a:p>
            <a:r>
              <a:rPr lang="en-GB" dirty="0"/>
              <a:t>Long Term – addressing assessment motivation</a:t>
            </a:r>
          </a:p>
          <a:p>
            <a:pPr lvl="1"/>
            <a:r>
              <a:rPr lang="en-GB" dirty="0"/>
              <a:t>Include professional (digital collaboration) skills development in learning outcomes</a:t>
            </a:r>
          </a:p>
          <a:p>
            <a:pPr lvl="1"/>
            <a:r>
              <a:rPr lang="en-GB" dirty="0"/>
              <a:t>Apply laboratory learning to a real-world problem, assess this too</a:t>
            </a:r>
          </a:p>
        </p:txBody>
      </p:sp>
      <p:sp>
        <p:nvSpPr>
          <p:cNvPr id="4" name="Title 3"/>
          <p:cNvSpPr>
            <a:spLocks noGrp="1"/>
          </p:cNvSpPr>
          <p:nvPr>
            <p:ph type="title"/>
          </p:nvPr>
        </p:nvSpPr>
        <p:spPr/>
        <p:txBody>
          <a:bodyPr/>
          <a:lstStyle/>
          <a:p>
            <a:r>
              <a:rPr lang="en-GB" dirty="0"/>
              <a:t>Future work</a:t>
            </a:r>
          </a:p>
        </p:txBody>
      </p:sp>
      <p:sp>
        <p:nvSpPr>
          <p:cNvPr id="5" name="Footer Placeholder 6"/>
          <p:cNvSpPr txBox="1">
            <a:spLocks/>
          </p:cNvSpPr>
          <p:nvPr/>
        </p:nvSpPr>
        <p:spPr>
          <a:xfrm>
            <a:off x="11737074" y="6478319"/>
            <a:ext cx="357537" cy="293536"/>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600" dirty="0">
                <a:solidFill>
                  <a:schemeClr val="bg2">
                    <a:lumMod val="75000"/>
                  </a:schemeClr>
                </a:solidFill>
              </a:rPr>
              <a:t>B</a:t>
            </a:r>
            <a:endParaRPr lang="en-GB" sz="1600" dirty="0">
              <a:solidFill>
                <a:schemeClr val="bg2">
                  <a:lumMod val="75000"/>
                </a:schemeClr>
              </a:solidFill>
            </a:endParaRPr>
          </a:p>
        </p:txBody>
      </p:sp>
    </p:spTree>
    <p:extLst>
      <p:ext uri="{BB962C8B-B14F-4D97-AF65-F5344CB8AC3E}">
        <p14:creationId xmlns:p14="http://schemas.microsoft.com/office/powerpoint/2010/main" val="2856261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normAutofit/>
          </a:bodyPr>
          <a:lstStyle/>
          <a:p>
            <a:r>
              <a:rPr lang="en-GB" sz="4400" dirty="0"/>
              <a:t>Thank You</a:t>
            </a:r>
          </a:p>
        </p:txBody>
      </p:sp>
      <p:sp>
        <p:nvSpPr>
          <p:cNvPr id="2" name="Slide Number Placeholder 1"/>
          <p:cNvSpPr>
            <a:spLocks noGrp="1"/>
          </p:cNvSpPr>
          <p:nvPr>
            <p:ph type="sldNum" sz="quarter" idx="4294967295"/>
          </p:nvPr>
        </p:nvSpPr>
        <p:spPr>
          <a:xfrm>
            <a:off x="9285288" y="6356350"/>
            <a:ext cx="2906712" cy="365125"/>
          </a:xfrm>
        </p:spPr>
        <p:txBody>
          <a:bodyPr/>
          <a:lstStyle/>
          <a:p>
            <a:fld id="{CBBF530E-1875-46E6-901C-76683197A1B3}" type="slidenum">
              <a:rPr lang="en-GB" smtClean="0"/>
              <a:pPr/>
              <a:t>16</a:t>
            </a:fld>
            <a:endParaRPr lang="en-GB"/>
          </a:p>
        </p:txBody>
      </p:sp>
      <p:sp>
        <p:nvSpPr>
          <p:cNvPr id="4" name="Footer Placeholder 6"/>
          <p:cNvSpPr txBox="1">
            <a:spLocks/>
          </p:cNvSpPr>
          <p:nvPr/>
        </p:nvSpPr>
        <p:spPr>
          <a:xfrm>
            <a:off x="0" y="3960685"/>
            <a:ext cx="11792607" cy="353629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i="1" dirty="0">
                <a:solidFill>
                  <a:schemeClr val="bg1"/>
                </a:solidFill>
              </a:rPr>
              <a:t>References</a:t>
            </a:r>
            <a:r>
              <a:rPr lang="fr-FR" sz="1400" i="1" dirty="0">
                <a:solidFill>
                  <a:schemeClr val="bg1"/>
                </a:solidFill>
              </a:rPr>
              <a:t>:</a:t>
            </a:r>
          </a:p>
          <a:p>
            <a:r>
              <a:rPr lang="fr-FR" sz="1400" i="1" dirty="0">
                <a:solidFill>
                  <a:schemeClr val="bg1"/>
                </a:solidFill>
              </a:rPr>
              <a:t>Chen, W., Shah, U. (2016) </a:t>
            </a:r>
            <a:r>
              <a:rPr lang="fr-FR" sz="1400" i="1" dirty="0" err="1">
                <a:solidFill>
                  <a:schemeClr val="bg1"/>
                </a:solidFill>
              </a:rPr>
              <a:t>Brechtelsbaue</a:t>
            </a:r>
            <a:r>
              <a:rPr lang="fr-FR" sz="1400" i="1" dirty="0">
                <a:solidFill>
                  <a:schemeClr val="bg1"/>
                </a:solidFill>
              </a:rPr>
              <a:t>, C., </a:t>
            </a:r>
            <a:r>
              <a:rPr lang="fr-FR" sz="1400" i="1" dirty="0" err="1">
                <a:solidFill>
                  <a:schemeClr val="bg1"/>
                </a:solidFill>
              </a:rPr>
              <a:t>Edu</a:t>
            </a:r>
            <a:r>
              <a:rPr lang="fr-FR" sz="1400" i="1" dirty="0">
                <a:solidFill>
                  <a:schemeClr val="bg1"/>
                </a:solidFill>
              </a:rPr>
              <a:t>. Chem. Eng., 17, 44-53</a:t>
            </a:r>
          </a:p>
          <a:p>
            <a:r>
              <a:rPr lang="en-GB" sz="1400" i="1" dirty="0" err="1">
                <a:solidFill>
                  <a:schemeClr val="bg1"/>
                </a:solidFill>
              </a:rPr>
              <a:t>Savery</a:t>
            </a:r>
            <a:r>
              <a:rPr lang="en-GB" sz="1400" i="1" dirty="0">
                <a:solidFill>
                  <a:schemeClr val="bg1"/>
                </a:solidFill>
              </a:rPr>
              <a:t>, J. R. (2006) Interdisciplinary Journal of Problem-Based Learning, 1(1)</a:t>
            </a:r>
          </a:p>
          <a:p>
            <a:r>
              <a:rPr lang="en-GB" sz="1400" i="1" dirty="0">
                <a:solidFill>
                  <a:schemeClr val="bg1"/>
                </a:solidFill>
              </a:rPr>
              <a:t>Kolb, A. Y., Kolb, D. A. (2005) Academy of Management Learning &amp; Education, 4 (2). 193-212</a:t>
            </a:r>
          </a:p>
          <a:p>
            <a:r>
              <a:rPr lang="en-GB" sz="1400" i="1" dirty="0">
                <a:solidFill>
                  <a:schemeClr val="bg1"/>
                </a:solidFill>
              </a:rPr>
              <a:t>Seifert, T. (2004) Understanding student motivation, Educational Research, 46:2, 137-149</a:t>
            </a:r>
          </a:p>
          <a:p>
            <a:r>
              <a:rPr lang="en-GB" sz="1400" i="1" dirty="0" err="1">
                <a:solidFill>
                  <a:schemeClr val="bg1"/>
                </a:solidFill>
              </a:rPr>
              <a:t>Buchal</a:t>
            </a:r>
            <a:r>
              <a:rPr lang="en-GB" sz="1400" i="1" dirty="0">
                <a:solidFill>
                  <a:schemeClr val="bg1"/>
                </a:solidFill>
              </a:rPr>
              <a:t>, R.O. (2017) Proc. Canadian Engineering Education Association (CEEA17) Conf.</a:t>
            </a:r>
          </a:p>
          <a:p>
            <a:r>
              <a:rPr lang="en-GB" sz="1400" i="1" dirty="0">
                <a:solidFill>
                  <a:schemeClr val="bg1"/>
                </a:solidFill>
              </a:rPr>
              <a:t>Gerard, J., Goldie, S. (2016) Medical Teacher, 38(10), 1064-1069</a:t>
            </a:r>
          </a:p>
          <a:p>
            <a:r>
              <a:rPr lang="en-GB" sz="1400" i="1" dirty="0">
                <a:solidFill>
                  <a:schemeClr val="bg1"/>
                </a:solidFill>
              </a:rPr>
              <a:t>Salmon, et al., (2010). Educational Research, 52(2), 169-182.</a:t>
            </a:r>
          </a:p>
          <a:p>
            <a:r>
              <a:rPr lang="en-GB" sz="1400" i="1" dirty="0">
                <a:solidFill>
                  <a:schemeClr val="bg1"/>
                </a:solidFill>
              </a:rPr>
              <a:t>Salmon, G. (2013). E-</a:t>
            </a:r>
            <a:r>
              <a:rPr lang="en-GB" sz="1400" i="1" dirty="0" err="1">
                <a:solidFill>
                  <a:schemeClr val="bg1"/>
                </a:solidFill>
              </a:rPr>
              <a:t>tivities</a:t>
            </a:r>
            <a:r>
              <a:rPr lang="en-GB" sz="1400" i="1" dirty="0">
                <a:solidFill>
                  <a:schemeClr val="bg1"/>
                </a:solidFill>
              </a:rPr>
              <a:t>: The key to active online learning. London: Routledge</a:t>
            </a:r>
          </a:p>
          <a:p>
            <a:r>
              <a:rPr lang="en-GB" sz="1400" i="1" dirty="0">
                <a:solidFill>
                  <a:schemeClr val="bg1"/>
                </a:solidFill>
              </a:rPr>
              <a:t>Garrison, D. R., Anderson, T. E. (2003), Learning in the 21st century: A framework for research and practice. London: Routledge/</a:t>
            </a:r>
            <a:r>
              <a:rPr lang="en-GB" sz="1400" i="1" dirty="0" err="1">
                <a:solidFill>
                  <a:schemeClr val="bg1"/>
                </a:solidFill>
              </a:rPr>
              <a:t>Falmer</a:t>
            </a:r>
            <a:r>
              <a:rPr lang="en-GB" sz="1400" i="1" dirty="0">
                <a:solidFill>
                  <a:schemeClr val="bg1"/>
                </a:solidFill>
              </a:rPr>
              <a:t>.</a:t>
            </a:r>
          </a:p>
          <a:p>
            <a:r>
              <a:rPr lang="en-GB" sz="1400" i="1" dirty="0">
                <a:solidFill>
                  <a:schemeClr val="bg1"/>
                </a:solidFill>
              </a:rPr>
              <a:t>Garrison, D. R., et al. (2001), American Journal of Distance Education, 15:1, 7-23</a:t>
            </a:r>
          </a:p>
          <a:p>
            <a:r>
              <a:rPr lang="en-GB" sz="1400" i="1" dirty="0" err="1">
                <a:solidFill>
                  <a:schemeClr val="bg1"/>
                </a:solidFill>
              </a:rPr>
              <a:t>Wiliam</a:t>
            </a:r>
            <a:r>
              <a:rPr lang="en-GB" sz="1400" i="1" dirty="0">
                <a:solidFill>
                  <a:schemeClr val="bg1"/>
                </a:solidFill>
              </a:rPr>
              <a:t>, D. (2011) Studies in Educational Evaluation, 37(1), 3-14</a:t>
            </a:r>
          </a:p>
          <a:p>
            <a:r>
              <a:rPr lang="en-GB" sz="1400" i="1" dirty="0">
                <a:solidFill>
                  <a:schemeClr val="bg1"/>
                </a:solidFill>
              </a:rPr>
              <a:t>Tomlinson, M. (2016) Higher Education Policy, 29, 149–166</a:t>
            </a:r>
          </a:p>
          <a:p>
            <a:endParaRPr lang="en-GB" sz="1600" dirty="0">
              <a:solidFill>
                <a:schemeClr val="bg1"/>
              </a:solidFill>
            </a:endParaRPr>
          </a:p>
          <a:p>
            <a:endParaRPr lang="en-GB" sz="1600" dirty="0">
              <a:solidFill>
                <a:schemeClr val="bg1"/>
              </a:solidFill>
            </a:endParaRPr>
          </a:p>
          <a:p>
            <a:endParaRPr lang="en-GB" sz="1600" dirty="0">
              <a:solidFill>
                <a:schemeClr val="bg1"/>
              </a:solidFill>
            </a:endParaRPr>
          </a:p>
          <a:p>
            <a:endParaRPr lang="en-GB" sz="1600" dirty="0">
              <a:solidFill>
                <a:schemeClr val="bg2">
                  <a:lumMod val="75000"/>
                </a:schemeClr>
              </a:solidFill>
            </a:endParaRPr>
          </a:p>
          <a:p>
            <a:endParaRPr lang="en-GB" sz="1600" dirty="0">
              <a:solidFill>
                <a:schemeClr val="bg2">
                  <a:lumMod val="75000"/>
                </a:schemeClr>
              </a:solidFill>
            </a:endParaRPr>
          </a:p>
          <a:p>
            <a:endParaRPr lang="en-GB" sz="1600" dirty="0">
              <a:solidFill>
                <a:schemeClr val="bg2">
                  <a:lumMod val="75000"/>
                </a:schemeClr>
              </a:solidFill>
            </a:endParaRPr>
          </a:p>
        </p:txBody>
      </p:sp>
    </p:spTree>
    <p:extLst>
      <p:ext uri="{BB962C8B-B14F-4D97-AF65-F5344CB8AC3E}">
        <p14:creationId xmlns:p14="http://schemas.microsoft.com/office/powerpoint/2010/main" val="30240614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79376" y="1344058"/>
            <a:ext cx="11257699" cy="4536043"/>
          </a:xfrm>
        </p:spPr>
        <p:txBody>
          <a:bodyPr/>
          <a:lstStyle/>
          <a:p>
            <a:pPr fontAlgn="ctr"/>
            <a:r>
              <a:rPr lang="en-GB" sz="1600" dirty="0"/>
              <a:t>Can you give a reflective account of how your student groups worked together and developed their projects?</a:t>
            </a:r>
          </a:p>
          <a:p>
            <a:pPr fontAlgn="ctr"/>
            <a:r>
              <a:rPr lang="en-GB" sz="1600" dirty="0"/>
              <a:t>Based on the accounts/responses given by staff, we will use the following questions to probe further:</a:t>
            </a:r>
          </a:p>
          <a:p>
            <a:pPr lvl="1" fontAlgn="ctr"/>
            <a:r>
              <a:rPr lang="en-GB" sz="1600" dirty="0"/>
              <a:t>Do remember over the last few years any specific positive or negative examples?</a:t>
            </a:r>
          </a:p>
          <a:p>
            <a:pPr lvl="1" fontAlgn="ctr"/>
            <a:r>
              <a:rPr lang="en-GB" sz="1600" dirty="0"/>
              <a:t>What do you think were the differentiating factors between the groups?</a:t>
            </a:r>
          </a:p>
          <a:p>
            <a:pPr lvl="1" fontAlgn="ctr"/>
            <a:r>
              <a:rPr lang="en-GB" sz="1600" dirty="0"/>
              <a:t>Chronological story about how their groups worked together?</a:t>
            </a:r>
          </a:p>
          <a:p>
            <a:pPr lvl="1" fontAlgn="ctr"/>
            <a:r>
              <a:rPr lang="en-GB" sz="1600" dirty="0"/>
              <a:t>What made the difference between the groups?</a:t>
            </a:r>
          </a:p>
          <a:p>
            <a:pPr lvl="1" fontAlgn="ctr"/>
            <a:r>
              <a:rPr lang="en-GB" sz="1600" dirty="0"/>
              <a:t>Have you experienced any issues within the groups and what were they?</a:t>
            </a:r>
          </a:p>
          <a:p>
            <a:pPr lvl="1" fontAlgn="ctr"/>
            <a:r>
              <a:rPr lang="en-GB" sz="1600" dirty="0"/>
              <a:t>How did the students engage with the problem based and open ended learning approach?</a:t>
            </a:r>
          </a:p>
          <a:p>
            <a:pPr lvl="1" fontAlgn="ctr"/>
            <a:r>
              <a:rPr lang="en-GB" sz="1600" dirty="0"/>
              <a:t>Do you think the students prepared sufficiently before the laboratory sessions? (show feedback from student survey monkey as use as discussion point)</a:t>
            </a:r>
          </a:p>
          <a:p>
            <a:r>
              <a:rPr lang="en-GB" sz="1600" dirty="0"/>
              <a:t> How did the students engage with the team working approach (e.g. preparation, data analysis, adaptation)</a:t>
            </a:r>
          </a:p>
          <a:p>
            <a:pPr lvl="1" fontAlgn="ctr"/>
            <a:r>
              <a:rPr lang="en-GB" sz="1600" dirty="0"/>
              <a:t>Did any of the students become a leader?</a:t>
            </a:r>
          </a:p>
          <a:p>
            <a:pPr lvl="1" fontAlgn="ctr"/>
            <a:r>
              <a:rPr lang="en-GB" sz="1600" dirty="0"/>
              <a:t>What did the students struggle with the most?</a:t>
            </a:r>
          </a:p>
          <a:p>
            <a:r>
              <a:rPr lang="en-GB" sz="1600" dirty="0"/>
              <a:t> Do you feel about the opportunities you had to provide support and feedback to the students?</a:t>
            </a:r>
          </a:p>
          <a:p>
            <a:pPr lvl="1" fontAlgn="ctr"/>
            <a:r>
              <a:rPr lang="en-GB" sz="1600" dirty="0"/>
              <a:t>Would you change it in the future?</a:t>
            </a:r>
          </a:p>
          <a:p>
            <a:pPr marL="0" indent="0">
              <a:buNone/>
            </a:pPr>
            <a:endParaRPr lang="en-GB" sz="1600" dirty="0"/>
          </a:p>
          <a:p>
            <a:pPr fontAlgn="ctr"/>
            <a:r>
              <a:rPr lang="en-GB" sz="1600" dirty="0"/>
              <a:t>What opportunities do you see to improve the learning outcomes for students on this module?</a:t>
            </a:r>
          </a:p>
          <a:p>
            <a:pPr marL="0" indent="0">
              <a:buNone/>
            </a:pPr>
            <a:endParaRPr lang="en-GB" sz="2400" dirty="0"/>
          </a:p>
        </p:txBody>
      </p:sp>
      <p:sp>
        <p:nvSpPr>
          <p:cNvPr id="11" name="Title 10"/>
          <p:cNvSpPr>
            <a:spLocks noGrp="1"/>
          </p:cNvSpPr>
          <p:nvPr>
            <p:ph type="title"/>
          </p:nvPr>
        </p:nvSpPr>
        <p:spPr/>
        <p:txBody>
          <a:bodyPr/>
          <a:lstStyle/>
          <a:p>
            <a:r>
              <a:rPr lang="en-GB" dirty="0"/>
              <a:t>Results - Staff interviews questions</a:t>
            </a:r>
          </a:p>
        </p:txBody>
      </p:sp>
      <p:sp>
        <p:nvSpPr>
          <p:cNvPr id="4" name="Text Placeholder 3">
            <a:extLst>
              <a:ext uri="{FF2B5EF4-FFF2-40B4-BE49-F238E27FC236}">
                <a16:creationId xmlns:a16="http://schemas.microsoft.com/office/drawing/2014/main" id="{288C7136-4C65-412C-A132-8C9852DC2090}"/>
              </a:ext>
            </a:extLst>
          </p:cNvPr>
          <p:cNvSpPr>
            <a:spLocks noGrp="1"/>
          </p:cNvSpPr>
          <p:nvPr>
            <p:ph type="body" sz="quarter" idx="18"/>
          </p:nvPr>
        </p:nvSpPr>
        <p:spPr/>
        <p:txBody>
          <a:bodyPr/>
          <a:lstStyle/>
          <a:p>
            <a:endParaRPr lang="en-GB"/>
          </a:p>
        </p:txBody>
      </p:sp>
    </p:spTree>
    <p:extLst>
      <p:ext uri="{BB962C8B-B14F-4D97-AF65-F5344CB8AC3E}">
        <p14:creationId xmlns:p14="http://schemas.microsoft.com/office/powerpoint/2010/main" val="2864385976"/>
      </p:ext>
    </p:extLst>
  </p:cSld>
  <p:clrMapOvr>
    <a:masterClrMapping/>
  </p:clrMapOvr>
</p:sld>
</file>

<file path=ppt/theme/theme1.xml><?xml version="1.0" encoding="utf-8"?>
<a:theme xmlns:a="http://schemas.openxmlformats.org/drawingml/2006/main" name="Office Theme">
  <a:themeElements>
    <a:clrScheme name="University of Nottingham">
      <a:dk1>
        <a:srgbClr val="000000"/>
      </a:dk1>
      <a:lt1>
        <a:srgbClr val="FFFFFF"/>
      </a:lt1>
      <a:dk2>
        <a:srgbClr val="4A4A49"/>
      </a:dk2>
      <a:lt2>
        <a:srgbClr val="92928E"/>
      </a:lt2>
      <a:accent1>
        <a:srgbClr val="009BBD"/>
      </a:accent1>
      <a:accent2>
        <a:srgbClr val="007DA8"/>
      </a:accent2>
      <a:accent3>
        <a:srgbClr val="005697"/>
      </a:accent3>
      <a:accent4>
        <a:srgbClr val="1B2A6B"/>
      </a:accent4>
      <a:accent5>
        <a:srgbClr val="191A4F"/>
      </a:accent5>
      <a:accent6>
        <a:srgbClr val="E52F6D"/>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University of Nottingham">
      <a:dk1>
        <a:sysClr val="windowText" lastClr="000000"/>
      </a:dk1>
      <a:lt1>
        <a:sysClr val="window" lastClr="FFFFFF"/>
      </a:lt1>
      <a:dk2>
        <a:srgbClr val="4A4A49"/>
      </a:dk2>
      <a:lt2>
        <a:srgbClr val="92928E"/>
      </a:lt2>
      <a:accent1>
        <a:srgbClr val="009BBD"/>
      </a:accent1>
      <a:accent2>
        <a:srgbClr val="007DA8"/>
      </a:accent2>
      <a:accent3>
        <a:srgbClr val="005697"/>
      </a:accent3>
      <a:accent4>
        <a:srgbClr val="1B2A6B"/>
      </a:accent4>
      <a:accent5>
        <a:srgbClr val="191A4F"/>
      </a:accent5>
      <a:accent6>
        <a:srgbClr val="B32B76"/>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57573F99DE79145B2C4B20841E12603" ma:contentTypeVersion="33" ma:contentTypeDescription="Create a new document." ma:contentTypeScope="" ma:versionID="20acd02d7535ab41507a32e46bf65eaa">
  <xsd:schema xmlns:xsd="http://www.w3.org/2001/XMLSchema" xmlns:xs="http://www.w3.org/2001/XMLSchema" xmlns:p="http://schemas.microsoft.com/office/2006/metadata/properties" xmlns:ns3="786e620f-b1da-4f59-878c-ef7546d25bf1" xmlns:ns4="0c1e910d-4918-42f1-af2c-ed1101d63abc" targetNamespace="http://schemas.microsoft.com/office/2006/metadata/properties" ma:root="true" ma:fieldsID="1ec8cc48d6b58452914638bd36f733ff" ns3:_="" ns4:_="">
    <xsd:import namespace="786e620f-b1da-4f59-878c-ef7546d25bf1"/>
    <xsd:import namespace="0c1e910d-4918-42f1-af2c-ed1101d63abc"/>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Location" minOccurs="0"/>
                <xsd:element ref="ns4:NotebookType" minOccurs="0"/>
                <xsd:element ref="ns4:FolderType" minOccurs="0"/>
                <xsd:element ref="ns4:CultureName" minOccurs="0"/>
                <xsd:element ref="ns4:AppVersion" minOccurs="0"/>
                <xsd:element ref="ns4:TeamsChannelId" minOccurs="0"/>
                <xsd:element ref="ns4:Owner" minOccurs="0"/>
                <xsd:element ref="ns4:Math_Settings" minOccurs="0"/>
                <xsd:element ref="ns4:DefaultSectionNames" minOccurs="0"/>
                <xsd:element ref="ns4:Templates" minOccurs="0"/>
                <xsd:element ref="ns4:Teachers" minOccurs="0"/>
                <xsd:element ref="ns4:Students" minOccurs="0"/>
                <xsd:element ref="ns4:Student_Groups" minOccurs="0"/>
                <xsd:element ref="ns4:Distribution_Groups" minOccurs="0"/>
                <xsd:element ref="ns4:LMS_Mappings" minOccurs="0"/>
                <xsd:element ref="ns4:Invited_Teachers" minOccurs="0"/>
                <xsd:element ref="ns4:Invited_Students" minOccurs="0"/>
                <xsd:element ref="ns4:Self_Registration_Enabled" minOccurs="0"/>
                <xsd:element ref="ns4:Has_Teacher_Only_SectionGroup" minOccurs="0"/>
                <xsd:element ref="ns4:Is_Collaboration_Space_Locked" minOccurs="0"/>
                <xsd:element ref="ns4:IsNotebookLocked"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6e620f-b1da-4f59-878c-ef7546d25bf1"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c1e910d-4918-42f1-af2c-ed1101d63abc"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MediaServiceLocation" ma:internalName="MediaServiceLocation" ma:readOnly="true">
      <xsd:simpleType>
        <xsd:restriction base="dms:Text"/>
      </xsd:simpleType>
    </xsd:element>
    <xsd:element name="NotebookType" ma:index="17" nillable="true" ma:displayName="Notebook Type" ma:internalName="NotebookType">
      <xsd:simpleType>
        <xsd:restriction base="dms:Text"/>
      </xsd:simpleType>
    </xsd:element>
    <xsd:element name="FolderType" ma:index="18" nillable="true" ma:displayName="Folder Type" ma:internalName="FolderType">
      <xsd:simpleType>
        <xsd:restriction base="dms:Text"/>
      </xsd:simpleType>
    </xsd:element>
    <xsd:element name="CultureName" ma:index="19" nillable="true" ma:displayName="Culture Name" ma:internalName="CultureName">
      <xsd:simpleType>
        <xsd:restriction base="dms:Text"/>
      </xsd:simpleType>
    </xsd:element>
    <xsd:element name="AppVersion" ma:index="20" nillable="true" ma:displayName="App Version" ma:internalName="AppVersion">
      <xsd:simpleType>
        <xsd:restriction base="dms:Text"/>
      </xsd:simpleType>
    </xsd:element>
    <xsd:element name="TeamsChannelId" ma:index="21" nillable="true" ma:displayName="Teams Channel Id" ma:internalName="TeamsChannelId">
      <xsd:simpleType>
        <xsd:restriction base="dms:Text"/>
      </xsd:simpleType>
    </xsd:element>
    <xsd:element name="Owner" ma:index="22"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3" nillable="true" ma:displayName="Math Settings" ma:internalName="Math_Settings">
      <xsd:simpleType>
        <xsd:restriction base="dms:Text"/>
      </xsd:simpleType>
    </xsd:element>
    <xsd:element name="DefaultSectionNames" ma:index="24" nillable="true" ma:displayName="Default Section Names" ma:internalName="DefaultSectionNames">
      <xsd:simpleType>
        <xsd:restriction base="dms:Note">
          <xsd:maxLength value="255"/>
        </xsd:restriction>
      </xsd:simpleType>
    </xsd:element>
    <xsd:element name="Templates" ma:index="25" nillable="true" ma:displayName="Templates" ma:internalName="Templates">
      <xsd:simpleType>
        <xsd:restriction base="dms:Note">
          <xsd:maxLength value="255"/>
        </xsd:restriction>
      </xsd:simpleType>
    </xsd:element>
    <xsd:element name="Teachers" ma:index="26"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7"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8"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29" nillable="true" ma:displayName="Distribution Groups" ma:internalName="Distribution_Groups">
      <xsd:simpleType>
        <xsd:restriction base="dms:Note">
          <xsd:maxLength value="255"/>
        </xsd:restriction>
      </xsd:simpleType>
    </xsd:element>
    <xsd:element name="LMS_Mappings" ma:index="30" nillable="true" ma:displayName="LMS Mappings" ma:internalName="LMS_Mappings">
      <xsd:simpleType>
        <xsd:restriction base="dms:Note">
          <xsd:maxLength value="255"/>
        </xsd:restriction>
      </xsd:simpleType>
    </xsd:element>
    <xsd:element name="Invited_Teachers" ma:index="31" nillable="true" ma:displayName="Invited Teachers" ma:internalName="Invited_Teachers">
      <xsd:simpleType>
        <xsd:restriction base="dms:Note">
          <xsd:maxLength value="255"/>
        </xsd:restriction>
      </xsd:simpleType>
    </xsd:element>
    <xsd:element name="Invited_Students" ma:index="32" nillable="true" ma:displayName="Invited Students" ma:internalName="Invited_Students">
      <xsd:simpleType>
        <xsd:restriction base="dms:Note">
          <xsd:maxLength value="255"/>
        </xsd:restriction>
      </xsd:simpleType>
    </xsd:element>
    <xsd:element name="Self_Registration_Enabled" ma:index="33" nillable="true" ma:displayName="Self Registration Enabled" ma:internalName="Self_Registration_Enabled">
      <xsd:simpleType>
        <xsd:restriction base="dms:Boolean"/>
      </xsd:simpleType>
    </xsd:element>
    <xsd:element name="Has_Teacher_Only_SectionGroup" ma:index="34" nillable="true" ma:displayName="Has Teacher Only SectionGroup" ma:internalName="Has_Teacher_Only_SectionGroup">
      <xsd:simpleType>
        <xsd:restriction base="dms:Boolean"/>
      </xsd:simpleType>
    </xsd:element>
    <xsd:element name="Is_Collaboration_Space_Locked" ma:index="35" nillable="true" ma:displayName="Is Collaboration Space Locked" ma:internalName="Is_Collaboration_Space_Locked">
      <xsd:simpleType>
        <xsd:restriction base="dms:Boolean"/>
      </xsd:simpleType>
    </xsd:element>
    <xsd:element name="IsNotebookLocked" ma:index="36" nillable="true" ma:displayName="Is Notebook Locked" ma:internalName="IsNotebookLocked">
      <xsd:simpleType>
        <xsd:restriction base="dms:Boolean"/>
      </xsd:simpleType>
    </xsd:element>
    <xsd:element name="MediaServiceGenerationTime" ma:index="37" nillable="true" ma:displayName="MediaServiceGenerationTime" ma:hidden="true" ma:internalName="MediaServiceGenerationTime" ma:readOnly="true">
      <xsd:simpleType>
        <xsd:restriction base="dms:Text"/>
      </xsd:simpleType>
    </xsd:element>
    <xsd:element name="MediaServiceEventHashCode" ma:index="38" nillable="true" ma:displayName="MediaServiceEventHashCode" ma:hidden="true" ma:internalName="MediaServiceEventHashCode" ma:readOnly="true">
      <xsd:simpleType>
        <xsd:restriction base="dms:Text"/>
      </xsd:simpleType>
    </xsd:element>
    <xsd:element name="MediaServiceAutoKeyPoints" ma:index="39" nillable="true" ma:displayName="MediaServiceAutoKeyPoints" ma:hidden="true" ma:internalName="MediaServiceAutoKeyPoints" ma:readOnly="true">
      <xsd:simpleType>
        <xsd:restriction base="dms:Note"/>
      </xsd:simpleType>
    </xsd:element>
    <xsd:element name="MediaServiceKeyPoints" ma:index="4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786e620f-b1da-4f59-878c-ef7546d25bf1">
      <UserInfo>
        <DisplayName>Jessica Reeves</DisplayName>
        <AccountId>113</AccountId>
        <AccountType/>
      </UserInfo>
      <UserInfo>
        <DisplayName>Alex Miles</DisplayName>
        <AccountId>43</AccountId>
        <AccountType/>
      </UserInfo>
      <UserInfo>
        <DisplayName>Nicola Anderton</DisplayName>
        <AccountId>6</AccountId>
        <AccountType/>
      </UserInfo>
      <UserInfo>
        <DisplayName>Victoria Bell</DisplayName>
        <AccountId>22</AccountId>
        <AccountType/>
      </UserInfo>
      <UserInfo>
        <DisplayName>Nathalie Mortimer</DisplayName>
        <AccountId>17</AccountId>
        <AccountType/>
      </UserInfo>
    </SharedWithUsers>
    <Templates xmlns="0c1e910d-4918-42f1-af2c-ed1101d63abc" xsi:nil="true"/>
    <Has_Teacher_Only_SectionGroup xmlns="0c1e910d-4918-42f1-af2c-ed1101d63abc" xsi:nil="true"/>
    <FolderType xmlns="0c1e910d-4918-42f1-af2c-ed1101d63abc" xsi:nil="true"/>
    <AppVersion xmlns="0c1e910d-4918-42f1-af2c-ed1101d63abc" xsi:nil="true"/>
    <CultureName xmlns="0c1e910d-4918-42f1-af2c-ed1101d63abc" xsi:nil="true"/>
    <Is_Collaboration_Space_Locked xmlns="0c1e910d-4918-42f1-af2c-ed1101d63abc" xsi:nil="true"/>
    <Owner xmlns="0c1e910d-4918-42f1-af2c-ed1101d63abc">
      <UserInfo>
        <DisplayName/>
        <AccountId xsi:nil="true"/>
        <AccountType/>
      </UserInfo>
    </Owner>
    <LMS_Mappings xmlns="0c1e910d-4918-42f1-af2c-ed1101d63abc" xsi:nil="true"/>
    <Invited_Teachers xmlns="0c1e910d-4918-42f1-af2c-ed1101d63abc" xsi:nil="true"/>
    <DefaultSectionNames xmlns="0c1e910d-4918-42f1-af2c-ed1101d63abc" xsi:nil="true"/>
    <NotebookType xmlns="0c1e910d-4918-42f1-af2c-ed1101d63abc" xsi:nil="true"/>
    <Teachers xmlns="0c1e910d-4918-42f1-af2c-ed1101d63abc">
      <UserInfo>
        <DisplayName/>
        <AccountId xsi:nil="true"/>
        <AccountType/>
      </UserInfo>
    </Teachers>
    <Students xmlns="0c1e910d-4918-42f1-af2c-ed1101d63abc">
      <UserInfo>
        <DisplayName/>
        <AccountId xsi:nil="true"/>
        <AccountType/>
      </UserInfo>
    </Students>
    <Student_Groups xmlns="0c1e910d-4918-42f1-af2c-ed1101d63abc">
      <UserInfo>
        <DisplayName/>
        <AccountId xsi:nil="true"/>
        <AccountType/>
      </UserInfo>
    </Student_Groups>
    <TeamsChannelId xmlns="0c1e910d-4918-42f1-af2c-ed1101d63abc" xsi:nil="true"/>
    <Math_Settings xmlns="0c1e910d-4918-42f1-af2c-ed1101d63abc" xsi:nil="true"/>
    <Self_Registration_Enabled xmlns="0c1e910d-4918-42f1-af2c-ed1101d63abc" xsi:nil="true"/>
    <Distribution_Groups xmlns="0c1e910d-4918-42f1-af2c-ed1101d63abc" xsi:nil="true"/>
    <Invited_Students xmlns="0c1e910d-4918-42f1-af2c-ed1101d63abc" xsi:nil="true"/>
    <IsNotebookLocked xmlns="0c1e910d-4918-42f1-af2c-ed1101d63ab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1C4D200-5766-4013-BD3E-710D4480ED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6e620f-b1da-4f59-878c-ef7546d25bf1"/>
    <ds:schemaRef ds:uri="0c1e910d-4918-42f1-af2c-ed1101d63a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DC6309B-1C52-4FD6-94A2-0113722346F5}">
  <ds:schemaRefs>
    <ds:schemaRef ds:uri="http://purl.org/dc/terms/"/>
    <ds:schemaRef ds:uri="http://schemas.openxmlformats.org/package/2006/metadata/core-properties"/>
    <ds:schemaRef ds:uri="786e620f-b1da-4f59-878c-ef7546d25bf1"/>
    <ds:schemaRef ds:uri="http://schemas.microsoft.com/office/2006/documentManagement/types"/>
    <ds:schemaRef ds:uri="http://schemas.microsoft.com/office/infopath/2007/PartnerControls"/>
    <ds:schemaRef ds:uri="http://purl.org/dc/elements/1.1/"/>
    <ds:schemaRef ds:uri="http://schemas.microsoft.com/office/2006/metadata/properties"/>
    <ds:schemaRef ds:uri="0c1e910d-4918-42f1-af2c-ed1101d63abc"/>
    <ds:schemaRef ds:uri="http://www.w3.org/XML/1998/namespace"/>
    <ds:schemaRef ds:uri="http://purl.org/dc/dcmitype/"/>
  </ds:schemaRefs>
</ds:datastoreItem>
</file>

<file path=customXml/itemProps3.xml><?xml version="1.0" encoding="utf-8"?>
<ds:datastoreItem xmlns:ds="http://schemas.openxmlformats.org/officeDocument/2006/customXml" ds:itemID="{FF2B19F1-7180-49D0-A3F7-A5B98EF2F87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6339</TotalTime>
  <Words>3194</Words>
  <Application>Microsoft Office PowerPoint</Application>
  <PresentationFormat>Widescreen</PresentationFormat>
  <Paragraphs>361</Paragraphs>
  <Slides>17</Slides>
  <Notes>16</Notes>
  <HiddenSlides>1</HiddenSlides>
  <MMClips>0</MMClips>
  <ScaleCrop>false</ScaleCrop>
  <HeadingPairs>
    <vt:vector size="4" baseType="variant">
      <vt:variant>
        <vt:lpstr>Theme</vt:lpstr>
      </vt:variant>
      <vt:variant>
        <vt:i4>2</vt:i4>
      </vt:variant>
      <vt:variant>
        <vt:lpstr>Slide Titles</vt:lpstr>
      </vt:variant>
      <vt:variant>
        <vt:i4>17</vt:i4>
      </vt:variant>
    </vt:vector>
  </HeadingPairs>
  <TitlesOfParts>
    <vt:vector size="19" baseType="lpstr">
      <vt:lpstr>Office Theme</vt:lpstr>
      <vt:lpstr>1_Office Theme</vt:lpstr>
      <vt:lpstr>Summative assessment and digital collaboration: scaffolding reflection in laboratory learning</vt:lpstr>
      <vt:lpstr>Background</vt:lpstr>
      <vt:lpstr>The CEE Y3 Process engineering laboratories</vt:lpstr>
      <vt:lpstr>Aims and objectives</vt:lpstr>
      <vt:lpstr>Implementation </vt:lpstr>
      <vt:lpstr>Data collection and analysis</vt:lpstr>
      <vt:lpstr>Results - Staff interviews</vt:lpstr>
      <vt:lpstr>Results - SEM</vt:lpstr>
      <vt:lpstr>Results – Survey Monkey</vt:lpstr>
      <vt:lpstr>Results – Survey Monkey</vt:lpstr>
      <vt:lpstr>Results – Survey Monkey – Online engagement</vt:lpstr>
      <vt:lpstr>Results - Marks</vt:lpstr>
      <vt:lpstr>Summary  – Against Objectives</vt:lpstr>
      <vt:lpstr>Limitations</vt:lpstr>
      <vt:lpstr>Future work</vt:lpstr>
      <vt:lpstr>Thank You</vt:lpstr>
      <vt:lpstr>Results - Staff interviews questions</vt:lpstr>
    </vt:vector>
  </TitlesOfParts>
  <Company>University of Nottingham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Teri Browett</dc:creator>
  <cp:lastModifiedBy>Becca Ferrari</cp:lastModifiedBy>
  <cp:revision>259</cp:revision>
  <cp:lastPrinted>2019-11-06T14:12:58Z</cp:lastPrinted>
  <dcterms:created xsi:type="dcterms:W3CDTF">2019-02-06T16:40:25Z</dcterms:created>
  <dcterms:modified xsi:type="dcterms:W3CDTF">2021-06-24T20:55:33Z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0x010100F57573F99DE79145B2C4B20841E12603</vt:lpwstr>
  </property>
  <property fmtid="{D5CDD505-2E9C-101B-9397-08002B2CF9AE}" pid="3" name="Order">
    <vt:r8>4688300</vt:r8>
  </property>
  <property fmtid="{D5CDD505-2E9C-101B-9397-08002B2CF9AE}" pid="4" name="ComplianceAssetId">
    <vt:lpwstr/>
  </property>
</Properties>
</file>