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ink/ink2.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3.xml" ContentType="application/inkml+xml"/>
  <Override PartName="/ppt/ink/ink4.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notesSlides/notesSlide9.xml" ContentType="application/vnd.openxmlformats-officedocument.presentationml.notesSlide+xml"/>
  <Override PartName="/ppt/ink/ink48.xml" ContentType="application/inkml+xml"/>
  <Override PartName="/ppt/ink/ink49.xml" ContentType="application/inkml+xml"/>
  <Override PartName="/ppt/ink/ink50.xml" ContentType="application/inkml+xml"/>
  <Override PartName="/ppt/ink/ink51.xml" ContentType="application/inkml+xml"/>
  <Override PartName="/ppt/notesSlides/notesSlide10.xml" ContentType="application/vnd.openxmlformats-officedocument.presentationml.notesSlide+xml"/>
  <Override PartName="/ppt/ink/ink52.xml" ContentType="application/inkml+xml"/>
  <Override PartName="/ppt/ink/ink53.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13"/>
  </p:notesMasterIdLst>
  <p:handoutMasterIdLst>
    <p:handoutMasterId r:id="rId14"/>
  </p:handoutMasterIdLst>
  <p:sldIdLst>
    <p:sldId id="479" r:id="rId2"/>
    <p:sldId id="493" r:id="rId3"/>
    <p:sldId id="482" r:id="rId4"/>
    <p:sldId id="483" r:id="rId5"/>
    <p:sldId id="484" r:id="rId6"/>
    <p:sldId id="485" r:id="rId7"/>
    <p:sldId id="486" r:id="rId8"/>
    <p:sldId id="494" r:id="rId9"/>
    <p:sldId id="488" r:id="rId10"/>
    <p:sldId id="308" r:id="rId11"/>
    <p:sldId id="489" r:id="rId12"/>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3A3A3A"/>
    <a:srgbClr val="009900"/>
    <a:srgbClr val="A97700"/>
    <a:srgbClr val="F9B002"/>
    <a:srgbClr val="252525"/>
    <a:srgbClr val="D02C27"/>
    <a:srgbClr val="9DAFB5"/>
    <a:srgbClr val="5EC1E8"/>
    <a:srgbClr val="E7D0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F4BDD3-9ACD-4C89-917D-79BF628D5DCA}" v="3256" dt="2021-06-21T16:35:18.2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744" y="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ontana, James" userId="S::40271803@live.napier.ac.uk::dc413f9c-735d-4cfb-a1b4-ffc23e55eaf8" providerId="AD" clId="Web-{30CD2BAC-1593-9434-90CE-E9BB11722112}"/>
    <pc:docChg chg="modSld">
      <pc:chgData name="Fontana, James" userId="S::40271803@live.napier.ac.uk::dc413f9c-735d-4cfb-a1b4-ffc23e55eaf8" providerId="AD" clId="Web-{30CD2BAC-1593-9434-90CE-E9BB11722112}" dt="2021-06-17T10:47:55.677" v="0" actId="1076"/>
      <pc:docMkLst>
        <pc:docMk/>
      </pc:docMkLst>
      <pc:sldChg chg="modSp">
        <pc:chgData name="Fontana, James" userId="S::40271803@live.napier.ac.uk::dc413f9c-735d-4cfb-a1b4-ffc23e55eaf8" providerId="AD" clId="Web-{30CD2BAC-1593-9434-90CE-E9BB11722112}" dt="2021-06-17T10:47:55.677" v="0" actId="1076"/>
        <pc:sldMkLst>
          <pc:docMk/>
          <pc:sldMk cId="3171028502" sldId="488"/>
        </pc:sldMkLst>
        <pc:spChg chg="mod">
          <ac:chgData name="Fontana, James" userId="S::40271803@live.napier.ac.uk::dc413f9c-735d-4cfb-a1b4-ffc23e55eaf8" providerId="AD" clId="Web-{30CD2BAC-1593-9434-90CE-E9BB11722112}" dt="2021-06-17T10:47:55.677" v="0" actId="1076"/>
          <ac:spMkLst>
            <pc:docMk/>
            <pc:sldMk cId="3171028502" sldId="488"/>
            <ac:spMk id="5" creationId="{93CA23A6-321C-4C15-A8D3-50D4CF9B9649}"/>
          </ac:spMkLst>
        </pc:spChg>
      </pc:sldChg>
    </pc:docChg>
  </pc:docChgLst>
  <pc:docChgLst>
    <pc:chgData name="Yorkstone, Steve" userId="59a95d14-a971-49d8-92dd-2f1fca65ed03" providerId="ADAL" clId="{91F4BDD3-9ACD-4C89-917D-79BF628D5DCA}"/>
    <pc:docChg chg="undo custSel addSld delSld modSld sldOrd">
      <pc:chgData name="Yorkstone, Steve" userId="59a95d14-a971-49d8-92dd-2f1fca65ed03" providerId="ADAL" clId="{91F4BDD3-9ACD-4C89-917D-79BF628D5DCA}" dt="2021-06-21T16:35:18.269" v="6846" actId="1076"/>
      <pc:docMkLst>
        <pc:docMk/>
      </pc:docMkLst>
      <pc:sldChg chg="addSp delSp modSp mod">
        <pc:chgData name="Yorkstone, Steve" userId="59a95d14-a971-49d8-92dd-2f1fca65ed03" providerId="ADAL" clId="{91F4BDD3-9ACD-4C89-917D-79BF628D5DCA}" dt="2021-06-21T16:35:18.269" v="6846" actId="1076"/>
        <pc:sldMkLst>
          <pc:docMk/>
          <pc:sldMk cId="2950639738" sldId="308"/>
        </pc:sldMkLst>
        <pc:spChg chg="add del mod">
          <ac:chgData name="Yorkstone, Steve" userId="59a95d14-a971-49d8-92dd-2f1fca65ed03" providerId="ADAL" clId="{91F4BDD3-9ACD-4C89-917D-79BF628D5DCA}" dt="2021-06-18T11:12:54.697" v="5529" actId="478"/>
          <ac:spMkLst>
            <pc:docMk/>
            <pc:sldMk cId="2950639738" sldId="308"/>
            <ac:spMk id="3" creationId="{18C3D7DE-CECC-4E87-8C32-F35D851BE4F4}"/>
          </ac:spMkLst>
        </pc:spChg>
        <pc:spChg chg="del">
          <ac:chgData name="Yorkstone, Steve" userId="59a95d14-a971-49d8-92dd-2f1fca65ed03" providerId="ADAL" clId="{91F4BDD3-9ACD-4C89-917D-79BF628D5DCA}" dt="2021-06-18T11:12:44.061" v="5528" actId="478"/>
          <ac:spMkLst>
            <pc:docMk/>
            <pc:sldMk cId="2950639738" sldId="308"/>
            <ac:spMk id="11" creationId="{B0AFC19F-6F31-3946-9209-FD3BF89704CB}"/>
          </ac:spMkLst>
        </pc:spChg>
        <pc:spChg chg="del">
          <ac:chgData name="Yorkstone, Steve" userId="59a95d14-a971-49d8-92dd-2f1fca65ed03" providerId="ADAL" clId="{91F4BDD3-9ACD-4C89-917D-79BF628D5DCA}" dt="2021-06-18T11:12:44.061" v="5528" actId="478"/>
          <ac:spMkLst>
            <pc:docMk/>
            <pc:sldMk cId="2950639738" sldId="308"/>
            <ac:spMk id="12" creationId="{566FF272-B76B-B64E-8F04-76C6B61F05B7}"/>
          </ac:spMkLst>
        </pc:spChg>
        <pc:spChg chg="del">
          <ac:chgData name="Yorkstone, Steve" userId="59a95d14-a971-49d8-92dd-2f1fca65ed03" providerId="ADAL" clId="{91F4BDD3-9ACD-4C89-917D-79BF628D5DCA}" dt="2021-06-18T11:12:44.061" v="5528" actId="478"/>
          <ac:spMkLst>
            <pc:docMk/>
            <pc:sldMk cId="2950639738" sldId="308"/>
            <ac:spMk id="13" creationId="{1CA971CC-EEDF-4ABB-9654-497122944894}"/>
          </ac:spMkLst>
        </pc:spChg>
        <pc:spChg chg="del">
          <ac:chgData name="Yorkstone, Steve" userId="59a95d14-a971-49d8-92dd-2f1fca65ed03" providerId="ADAL" clId="{91F4BDD3-9ACD-4C89-917D-79BF628D5DCA}" dt="2021-06-18T11:12:44.061" v="5528" actId="478"/>
          <ac:spMkLst>
            <pc:docMk/>
            <pc:sldMk cId="2950639738" sldId="308"/>
            <ac:spMk id="14" creationId="{5AC3921D-6AE2-4BE5-A741-BD33D8112E66}"/>
          </ac:spMkLst>
        </pc:spChg>
        <pc:spChg chg="del">
          <ac:chgData name="Yorkstone, Steve" userId="59a95d14-a971-49d8-92dd-2f1fca65ed03" providerId="ADAL" clId="{91F4BDD3-9ACD-4C89-917D-79BF628D5DCA}" dt="2021-06-18T11:12:44.061" v="5528" actId="478"/>
          <ac:spMkLst>
            <pc:docMk/>
            <pc:sldMk cId="2950639738" sldId="308"/>
            <ac:spMk id="15" creationId="{FE4E5E85-704F-4CFA-AA3B-6BFDB49EB047}"/>
          </ac:spMkLst>
        </pc:spChg>
        <pc:spChg chg="mod">
          <ac:chgData name="Yorkstone, Steve" userId="59a95d14-a971-49d8-92dd-2f1fca65ed03" providerId="ADAL" clId="{91F4BDD3-9ACD-4C89-917D-79BF628D5DCA}" dt="2021-06-21T16:24:06.597" v="6496" actId="1076"/>
          <ac:spMkLst>
            <pc:docMk/>
            <pc:sldMk cId="2950639738" sldId="308"/>
            <ac:spMk id="19" creationId="{5F1D8ED6-9774-9642-8C41-CCA1D958A6B1}"/>
          </ac:spMkLst>
        </pc:spChg>
        <pc:spChg chg="del">
          <ac:chgData name="Yorkstone, Steve" userId="59a95d14-a971-49d8-92dd-2f1fca65ed03" providerId="ADAL" clId="{91F4BDD3-9ACD-4C89-917D-79BF628D5DCA}" dt="2021-06-18T11:12:44.061" v="5528" actId="478"/>
          <ac:spMkLst>
            <pc:docMk/>
            <pc:sldMk cId="2950639738" sldId="308"/>
            <ac:spMk id="20" creationId="{20470636-E4A9-8D40-9357-201380CEE8A1}"/>
          </ac:spMkLst>
        </pc:spChg>
        <pc:spChg chg="del">
          <ac:chgData name="Yorkstone, Steve" userId="59a95d14-a971-49d8-92dd-2f1fca65ed03" providerId="ADAL" clId="{91F4BDD3-9ACD-4C89-917D-79BF628D5DCA}" dt="2021-06-18T11:12:44.061" v="5528" actId="478"/>
          <ac:spMkLst>
            <pc:docMk/>
            <pc:sldMk cId="2950639738" sldId="308"/>
            <ac:spMk id="21" creationId="{3DA85F20-533F-1A45-A649-E30F1E55BE0F}"/>
          </ac:spMkLst>
        </pc:spChg>
        <pc:spChg chg="del">
          <ac:chgData name="Yorkstone, Steve" userId="59a95d14-a971-49d8-92dd-2f1fca65ed03" providerId="ADAL" clId="{91F4BDD3-9ACD-4C89-917D-79BF628D5DCA}" dt="2021-06-18T11:12:44.061" v="5528" actId="478"/>
          <ac:spMkLst>
            <pc:docMk/>
            <pc:sldMk cId="2950639738" sldId="308"/>
            <ac:spMk id="22" creationId="{4FEA4A1C-6401-8D46-BB95-3E7AA4048AAB}"/>
          </ac:spMkLst>
        </pc:spChg>
        <pc:spChg chg="del">
          <ac:chgData name="Yorkstone, Steve" userId="59a95d14-a971-49d8-92dd-2f1fca65ed03" providerId="ADAL" clId="{91F4BDD3-9ACD-4C89-917D-79BF628D5DCA}" dt="2021-06-18T11:12:44.061" v="5528" actId="478"/>
          <ac:spMkLst>
            <pc:docMk/>
            <pc:sldMk cId="2950639738" sldId="308"/>
            <ac:spMk id="23" creationId="{1EE90B73-A5BD-C84C-BDF2-F47A7CDD389B}"/>
          </ac:spMkLst>
        </pc:spChg>
        <pc:spChg chg="del">
          <ac:chgData name="Yorkstone, Steve" userId="59a95d14-a971-49d8-92dd-2f1fca65ed03" providerId="ADAL" clId="{91F4BDD3-9ACD-4C89-917D-79BF628D5DCA}" dt="2021-06-18T11:12:44.061" v="5528" actId="478"/>
          <ac:spMkLst>
            <pc:docMk/>
            <pc:sldMk cId="2950639738" sldId="308"/>
            <ac:spMk id="24" creationId="{BA62899D-B877-7649-91FE-4F1A1068461E}"/>
          </ac:spMkLst>
        </pc:spChg>
        <pc:spChg chg="del">
          <ac:chgData name="Yorkstone, Steve" userId="59a95d14-a971-49d8-92dd-2f1fca65ed03" providerId="ADAL" clId="{91F4BDD3-9ACD-4C89-917D-79BF628D5DCA}" dt="2021-06-18T11:12:44.061" v="5528" actId="478"/>
          <ac:spMkLst>
            <pc:docMk/>
            <pc:sldMk cId="2950639738" sldId="308"/>
            <ac:spMk id="25" creationId="{24A7354D-E23B-2A44-8879-248A0A2EAEB0}"/>
          </ac:spMkLst>
        </pc:spChg>
        <pc:spChg chg="del">
          <ac:chgData name="Yorkstone, Steve" userId="59a95d14-a971-49d8-92dd-2f1fca65ed03" providerId="ADAL" clId="{91F4BDD3-9ACD-4C89-917D-79BF628D5DCA}" dt="2021-06-18T11:12:44.061" v="5528" actId="478"/>
          <ac:spMkLst>
            <pc:docMk/>
            <pc:sldMk cId="2950639738" sldId="308"/>
            <ac:spMk id="26" creationId="{2E188509-6CB4-7F4C-9797-7D02FD5FE8AC}"/>
          </ac:spMkLst>
        </pc:spChg>
        <pc:spChg chg="add mod">
          <ac:chgData name="Yorkstone, Steve" userId="59a95d14-a971-49d8-92dd-2f1fca65ed03" providerId="ADAL" clId="{91F4BDD3-9ACD-4C89-917D-79BF628D5DCA}" dt="2021-06-21T16:35:14.342" v="6845" actId="1076"/>
          <ac:spMkLst>
            <pc:docMk/>
            <pc:sldMk cId="2950639738" sldId="308"/>
            <ac:spMk id="27" creationId="{C179B49B-32C7-4AEB-9890-450A94E60A81}"/>
          </ac:spMkLst>
        </pc:spChg>
        <pc:spChg chg="mod">
          <ac:chgData name="Yorkstone, Steve" userId="59a95d14-a971-49d8-92dd-2f1fca65ed03" providerId="ADAL" clId="{91F4BDD3-9ACD-4C89-917D-79BF628D5DCA}" dt="2021-06-18T11:13:11.549" v="5531"/>
          <ac:spMkLst>
            <pc:docMk/>
            <pc:sldMk cId="2950639738" sldId="308"/>
            <ac:spMk id="27" creationId="{EBF4F0C5-4BDE-4133-AFD0-894D9F4143A6}"/>
          </ac:spMkLst>
        </pc:spChg>
        <pc:spChg chg="mod">
          <ac:chgData name="Yorkstone, Steve" userId="59a95d14-a971-49d8-92dd-2f1fca65ed03" providerId="ADAL" clId="{91F4BDD3-9ACD-4C89-917D-79BF628D5DCA}" dt="2021-06-18T11:13:11.549" v="5531"/>
          <ac:spMkLst>
            <pc:docMk/>
            <pc:sldMk cId="2950639738" sldId="308"/>
            <ac:spMk id="28" creationId="{5870C0D1-83A3-4471-8D38-424B164BD890}"/>
          </ac:spMkLst>
        </pc:spChg>
        <pc:spChg chg="add del mod">
          <ac:chgData name="Yorkstone, Steve" userId="59a95d14-a971-49d8-92dd-2f1fca65ed03" providerId="ADAL" clId="{91F4BDD3-9ACD-4C89-917D-79BF628D5DCA}" dt="2021-06-18T11:16:01.175" v="5592" actId="478"/>
          <ac:spMkLst>
            <pc:docMk/>
            <pc:sldMk cId="2950639738" sldId="308"/>
            <ac:spMk id="29" creationId="{ECB68C72-3CD4-4872-A3CE-CC628C70A81D}"/>
          </ac:spMkLst>
        </pc:spChg>
        <pc:spChg chg="add mod">
          <ac:chgData name="Yorkstone, Steve" userId="59a95d14-a971-49d8-92dd-2f1fca65ed03" providerId="ADAL" clId="{91F4BDD3-9ACD-4C89-917D-79BF628D5DCA}" dt="2021-06-21T16:35:18.269" v="6846" actId="1076"/>
          <ac:spMkLst>
            <pc:docMk/>
            <pc:sldMk cId="2950639738" sldId="308"/>
            <ac:spMk id="38" creationId="{24E933D3-8F2C-4F6E-926D-AD2FA2AB41C0}"/>
          </ac:spMkLst>
        </pc:spChg>
        <pc:grpChg chg="add mod">
          <ac:chgData name="Yorkstone, Steve" userId="59a95d14-a971-49d8-92dd-2f1fca65ed03" providerId="ADAL" clId="{91F4BDD3-9ACD-4C89-917D-79BF628D5DCA}" dt="2021-06-18T11:13:28.496" v="5538" actId="1076"/>
          <ac:grpSpMkLst>
            <pc:docMk/>
            <pc:sldMk cId="2950639738" sldId="308"/>
            <ac:grpSpMk id="17" creationId="{690E420F-6875-44E0-A89F-51790F1D46CE}"/>
          </ac:grpSpMkLst>
        </pc:grpChg>
        <pc:grpChg chg="del mod">
          <ac:chgData name="Yorkstone, Steve" userId="59a95d14-a971-49d8-92dd-2f1fca65ed03" providerId="ADAL" clId="{91F4BDD3-9ACD-4C89-917D-79BF628D5DCA}" dt="2021-06-21T16:16:27.709" v="5899"/>
          <ac:grpSpMkLst>
            <pc:docMk/>
            <pc:sldMk cId="2950639738" sldId="308"/>
            <ac:grpSpMk id="30" creationId="{227CBAB5-9F57-4CC1-A5FE-E00D38536F99}"/>
          </ac:grpSpMkLst>
        </pc:grpChg>
        <pc:grpChg chg="del mod">
          <ac:chgData name="Yorkstone, Steve" userId="59a95d14-a971-49d8-92dd-2f1fca65ed03" providerId="ADAL" clId="{91F4BDD3-9ACD-4C89-917D-79BF628D5DCA}" dt="2021-06-21T16:16:27.703" v="5893"/>
          <ac:grpSpMkLst>
            <pc:docMk/>
            <pc:sldMk cId="2950639738" sldId="308"/>
            <ac:grpSpMk id="31" creationId="{425A5E48-675F-4FAC-887B-60AD4003F6FA}"/>
          </ac:grpSpMkLst>
        </pc:grpChg>
        <pc:grpChg chg="del mod">
          <ac:chgData name="Yorkstone, Steve" userId="59a95d14-a971-49d8-92dd-2f1fca65ed03" providerId="ADAL" clId="{91F4BDD3-9ACD-4C89-917D-79BF628D5DCA}" dt="2021-06-21T16:16:27.711" v="5900"/>
          <ac:grpSpMkLst>
            <pc:docMk/>
            <pc:sldMk cId="2950639738" sldId="308"/>
            <ac:grpSpMk id="32" creationId="{9846420F-F87C-47D7-906D-B039DBD88A83}"/>
          </ac:grpSpMkLst>
        </pc:grpChg>
        <pc:grpChg chg="del mod">
          <ac:chgData name="Yorkstone, Steve" userId="59a95d14-a971-49d8-92dd-2f1fca65ed03" providerId="ADAL" clId="{91F4BDD3-9ACD-4C89-917D-79BF628D5DCA}" dt="2021-06-21T16:19:29.922" v="5964"/>
          <ac:grpSpMkLst>
            <pc:docMk/>
            <pc:sldMk cId="2950639738" sldId="308"/>
            <ac:grpSpMk id="36" creationId="{ECC9E1A6-04A8-44CF-8BF3-4B7BD5169459}"/>
          </ac:grpSpMkLst>
        </pc:grpChg>
        <pc:picChg chg="mod">
          <ac:chgData name="Yorkstone, Steve" userId="59a95d14-a971-49d8-92dd-2f1fca65ed03" providerId="ADAL" clId="{91F4BDD3-9ACD-4C89-917D-79BF628D5DCA}" dt="2021-06-18T11:13:11.549" v="5531"/>
          <ac:picMkLst>
            <pc:docMk/>
            <pc:sldMk cId="2950639738" sldId="308"/>
            <ac:picMk id="18" creationId="{EA068FA8-E50B-4388-ADB1-3326AC6387AE}"/>
          </ac:picMkLst>
        </pc:picChg>
        <pc:inkChg chg="add del mod">
          <ac:chgData name="Yorkstone, Steve" userId="59a95d14-a971-49d8-92dd-2f1fca65ed03" providerId="ADAL" clId="{91F4BDD3-9ACD-4C89-917D-79BF628D5DCA}" dt="2021-06-21T16:19:29.915" v="5958"/>
          <ac:inkMkLst>
            <pc:docMk/>
            <pc:sldMk cId="2950639738" sldId="308"/>
            <ac:inkMk id="2" creationId="{C803E282-BEE8-453F-A07F-7AE2A9FD49DE}"/>
          </ac:inkMkLst>
        </pc:inkChg>
        <pc:inkChg chg="add del mod">
          <ac:chgData name="Yorkstone, Steve" userId="59a95d14-a971-49d8-92dd-2f1fca65ed03" providerId="ADAL" clId="{91F4BDD3-9ACD-4C89-917D-79BF628D5DCA}" dt="2021-06-21T16:19:29.924" v="5965"/>
          <ac:inkMkLst>
            <pc:docMk/>
            <pc:sldMk cId="2950639738" sldId="308"/>
            <ac:inkMk id="3" creationId="{CF5FAF11-F857-4715-88D3-77C45F38C1DE}"/>
          </ac:inkMkLst>
        </pc:inkChg>
        <pc:inkChg chg="del mod">
          <ac:chgData name="Yorkstone, Steve" userId="59a95d14-a971-49d8-92dd-2f1fca65ed03" providerId="ADAL" clId="{91F4BDD3-9ACD-4C89-917D-79BF628D5DCA}" dt="2021-06-21T16:16:27.704" v="5894"/>
          <ac:inkMkLst>
            <pc:docMk/>
            <pc:sldMk cId="2950639738" sldId="308"/>
            <ac:inkMk id="4" creationId="{5AF1500D-4D3B-4267-8D41-C5C2E77CCE27}"/>
          </ac:inkMkLst>
        </pc:inkChg>
        <pc:inkChg chg="del mod">
          <ac:chgData name="Yorkstone, Steve" userId="59a95d14-a971-49d8-92dd-2f1fca65ed03" providerId="ADAL" clId="{91F4BDD3-9ACD-4C89-917D-79BF628D5DCA}" dt="2021-06-21T16:16:27.707" v="5898"/>
          <ac:inkMkLst>
            <pc:docMk/>
            <pc:sldMk cId="2950639738" sldId="308"/>
            <ac:inkMk id="5" creationId="{C233E635-5615-4D88-84CB-26E849E9179B}"/>
          </ac:inkMkLst>
        </pc:inkChg>
        <pc:inkChg chg="del">
          <ac:chgData name="Yorkstone, Steve" userId="59a95d14-a971-49d8-92dd-2f1fca65ed03" providerId="ADAL" clId="{91F4BDD3-9ACD-4C89-917D-79BF628D5DCA}" dt="2021-06-21T16:16:27.692" v="5884"/>
          <ac:inkMkLst>
            <pc:docMk/>
            <pc:sldMk cId="2950639738" sldId="308"/>
            <ac:inkMk id="6" creationId="{A1C5A2A7-19E6-44BE-BD2C-1E75C1E8FAE2}"/>
          </ac:inkMkLst>
        </pc:inkChg>
        <pc:inkChg chg="del mod">
          <ac:chgData name="Yorkstone, Steve" userId="59a95d14-a971-49d8-92dd-2f1fca65ed03" providerId="ADAL" clId="{91F4BDD3-9ACD-4C89-917D-79BF628D5DCA}" dt="2021-06-21T16:16:27.711" v="5900"/>
          <ac:inkMkLst>
            <pc:docMk/>
            <pc:sldMk cId="2950639738" sldId="308"/>
            <ac:inkMk id="7" creationId="{83A9BF5D-8783-4A87-A9D4-502B35EED8E6}"/>
          </ac:inkMkLst>
        </pc:inkChg>
        <pc:inkChg chg="del mod">
          <ac:chgData name="Yorkstone, Steve" userId="59a95d14-a971-49d8-92dd-2f1fca65ed03" providerId="ADAL" clId="{91F4BDD3-9ACD-4C89-917D-79BF628D5DCA}" dt="2021-06-21T16:16:27.714" v="5902"/>
          <ac:inkMkLst>
            <pc:docMk/>
            <pc:sldMk cId="2950639738" sldId="308"/>
            <ac:inkMk id="8" creationId="{8A6CAA5A-742C-48ED-8DD0-611827D70FE5}"/>
          </ac:inkMkLst>
        </pc:inkChg>
        <pc:inkChg chg="del mod">
          <ac:chgData name="Yorkstone, Steve" userId="59a95d14-a971-49d8-92dd-2f1fca65ed03" providerId="ADAL" clId="{91F4BDD3-9ACD-4C89-917D-79BF628D5DCA}" dt="2021-06-21T16:16:27.705" v="5896"/>
          <ac:inkMkLst>
            <pc:docMk/>
            <pc:sldMk cId="2950639738" sldId="308"/>
            <ac:inkMk id="9" creationId="{943154E2-F386-4B2D-B0C6-B9F3A097E94F}"/>
          </ac:inkMkLst>
        </pc:inkChg>
        <pc:inkChg chg="del mod">
          <ac:chgData name="Yorkstone, Steve" userId="59a95d14-a971-49d8-92dd-2f1fca65ed03" providerId="ADAL" clId="{91F4BDD3-9ACD-4C89-917D-79BF628D5DCA}" dt="2021-06-21T16:16:27.712" v="5901"/>
          <ac:inkMkLst>
            <pc:docMk/>
            <pc:sldMk cId="2950639738" sldId="308"/>
            <ac:inkMk id="10" creationId="{360FABE1-F8A0-4AA1-A08B-B0AE62AF1EA0}"/>
          </ac:inkMkLst>
        </pc:inkChg>
        <pc:inkChg chg="del mod">
          <ac:chgData name="Yorkstone, Steve" userId="59a95d14-a971-49d8-92dd-2f1fca65ed03" providerId="ADAL" clId="{91F4BDD3-9ACD-4C89-917D-79BF628D5DCA}" dt="2021-06-21T16:16:27.703" v="5893"/>
          <ac:inkMkLst>
            <pc:docMk/>
            <pc:sldMk cId="2950639738" sldId="308"/>
            <ac:inkMk id="11" creationId="{08D75848-DDC0-415C-A020-534DF28F669C}"/>
          </ac:inkMkLst>
        </pc:inkChg>
        <pc:inkChg chg="del">
          <ac:chgData name="Yorkstone, Steve" userId="59a95d14-a971-49d8-92dd-2f1fca65ed03" providerId="ADAL" clId="{91F4BDD3-9ACD-4C89-917D-79BF628D5DCA}" dt="2021-06-21T16:16:27.696" v="5887"/>
          <ac:inkMkLst>
            <pc:docMk/>
            <pc:sldMk cId="2950639738" sldId="308"/>
            <ac:inkMk id="12" creationId="{74C837C7-CEF1-4DCF-8DF1-CFF1E4DF3357}"/>
          </ac:inkMkLst>
        </pc:inkChg>
        <pc:inkChg chg="del mod">
          <ac:chgData name="Yorkstone, Steve" userId="59a95d14-a971-49d8-92dd-2f1fca65ed03" providerId="ADAL" clId="{91F4BDD3-9ACD-4C89-917D-79BF628D5DCA}" dt="2021-06-21T16:16:27.695" v="5886"/>
          <ac:inkMkLst>
            <pc:docMk/>
            <pc:sldMk cId="2950639738" sldId="308"/>
            <ac:inkMk id="13" creationId="{673C1F32-126F-401F-8285-0562A3074AAE}"/>
          </ac:inkMkLst>
        </pc:inkChg>
        <pc:inkChg chg="del mod">
          <ac:chgData name="Yorkstone, Steve" userId="59a95d14-a971-49d8-92dd-2f1fca65ed03" providerId="ADAL" clId="{91F4BDD3-9ACD-4C89-917D-79BF628D5DCA}" dt="2021-06-21T16:16:27.697" v="5888"/>
          <ac:inkMkLst>
            <pc:docMk/>
            <pc:sldMk cId="2950639738" sldId="308"/>
            <ac:inkMk id="14" creationId="{D5433F2F-C753-4429-95D1-BA07BAC3BAC2}"/>
          </ac:inkMkLst>
        </pc:inkChg>
        <pc:inkChg chg="del mod">
          <ac:chgData name="Yorkstone, Steve" userId="59a95d14-a971-49d8-92dd-2f1fca65ed03" providerId="ADAL" clId="{91F4BDD3-9ACD-4C89-917D-79BF628D5DCA}" dt="2021-06-21T16:16:27.693" v="5885"/>
          <ac:inkMkLst>
            <pc:docMk/>
            <pc:sldMk cId="2950639738" sldId="308"/>
            <ac:inkMk id="15" creationId="{D49BC030-255A-4FB5-8C81-91029B7D7BC6}"/>
          </ac:inkMkLst>
        </pc:inkChg>
        <pc:inkChg chg="del mod">
          <ac:chgData name="Yorkstone, Steve" userId="59a95d14-a971-49d8-92dd-2f1fca65ed03" providerId="ADAL" clId="{91F4BDD3-9ACD-4C89-917D-79BF628D5DCA}" dt="2021-06-21T16:16:27.709" v="5899"/>
          <ac:inkMkLst>
            <pc:docMk/>
            <pc:sldMk cId="2950639738" sldId="308"/>
            <ac:inkMk id="16" creationId="{41C84830-AEBF-4C41-BCC6-521E6B9358EF}"/>
          </ac:inkMkLst>
        </pc:inkChg>
        <pc:inkChg chg="add del mod">
          <ac:chgData name="Yorkstone, Steve" userId="59a95d14-a971-49d8-92dd-2f1fca65ed03" providerId="ADAL" clId="{91F4BDD3-9ACD-4C89-917D-79BF628D5DCA}" dt="2021-06-21T16:19:29.914" v="5957"/>
          <ac:inkMkLst>
            <pc:docMk/>
            <pc:sldMk cId="2950639738" sldId="308"/>
            <ac:inkMk id="17" creationId="{124A6FE1-4D65-4F96-BE0C-4792A48CA588}"/>
          </ac:inkMkLst>
        </pc:inkChg>
        <pc:inkChg chg="add del mod">
          <ac:chgData name="Yorkstone, Steve" userId="59a95d14-a971-49d8-92dd-2f1fca65ed03" providerId="ADAL" clId="{91F4BDD3-9ACD-4C89-917D-79BF628D5DCA}" dt="2021-06-21T16:19:29.917" v="5960"/>
          <ac:inkMkLst>
            <pc:docMk/>
            <pc:sldMk cId="2950639738" sldId="308"/>
            <ac:inkMk id="18" creationId="{C4E33DE2-E280-4FD1-AF4E-6BC2EE5497F6}"/>
          </ac:inkMkLst>
        </pc:inkChg>
        <pc:inkChg chg="del mod">
          <ac:chgData name="Yorkstone, Steve" userId="59a95d14-a971-49d8-92dd-2f1fca65ed03" providerId="ADAL" clId="{91F4BDD3-9ACD-4C89-917D-79BF628D5DCA}" dt="2021-06-21T16:16:27.706" v="5897"/>
          <ac:inkMkLst>
            <pc:docMk/>
            <pc:sldMk cId="2950639738" sldId="308"/>
            <ac:inkMk id="20" creationId="{08C0705E-6EC3-4309-AF98-587667267B72}"/>
          </ac:inkMkLst>
        </pc:inkChg>
        <pc:inkChg chg="del mod">
          <ac:chgData name="Yorkstone, Steve" userId="59a95d14-a971-49d8-92dd-2f1fca65ed03" providerId="ADAL" clId="{91F4BDD3-9ACD-4C89-917D-79BF628D5DCA}" dt="2021-06-21T16:16:27.717" v="5903"/>
          <ac:inkMkLst>
            <pc:docMk/>
            <pc:sldMk cId="2950639738" sldId="308"/>
            <ac:inkMk id="21" creationId="{82B86EF9-0BA6-4B72-B225-A600E818F848}"/>
          </ac:inkMkLst>
        </pc:inkChg>
        <pc:inkChg chg="del mod">
          <ac:chgData name="Yorkstone, Steve" userId="59a95d14-a971-49d8-92dd-2f1fca65ed03" providerId="ADAL" clId="{91F4BDD3-9ACD-4C89-917D-79BF628D5DCA}" dt="2021-06-21T16:16:27.705" v="5895"/>
          <ac:inkMkLst>
            <pc:docMk/>
            <pc:sldMk cId="2950639738" sldId="308"/>
            <ac:inkMk id="22" creationId="{2524CDE9-0418-49D1-B0C8-5964A2AF7BC2}"/>
          </ac:inkMkLst>
        </pc:inkChg>
        <pc:inkChg chg="del mod">
          <ac:chgData name="Yorkstone, Steve" userId="59a95d14-a971-49d8-92dd-2f1fca65ed03" providerId="ADAL" clId="{91F4BDD3-9ACD-4C89-917D-79BF628D5DCA}" dt="2021-06-21T16:16:27.698" v="5889"/>
          <ac:inkMkLst>
            <pc:docMk/>
            <pc:sldMk cId="2950639738" sldId="308"/>
            <ac:inkMk id="23" creationId="{71DED54F-B81C-4578-8F31-528891C66C60}"/>
          </ac:inkMkLst>
        </pc:inkChg>
        <pc:inkChg chg="del">
          <ac:chgData name="Yorkstone, Steve" userId="59a95d14-a971-49d8-92dd-2f1fca65ed03" providerId="ADAL" clId="{91F4BDD3-9ACD-4C89-917D-79BF628D5DCA}" dt="2021-06-21T16:16:27.689" v="5883"/>
          <ac:inkMkLst>
            <pc:docMk/>
            <pc:sldMk cId="2950639738" sldId="308"/>
            <ac:inkMk id="24" creationId="{B30045B8-81C7-4EA8-A09B-032A6241B460}"/>
          </ac:inkMkLst>
        </pc:inkChg>
        <pc:inkChg chg="del mod">
          <ac:chgData name="Yorkstone, Steve" userId="59a95d14-a971-49d8-92dd-2f1fca65ed03" providerId="ADAL" clId="{91F4BDD3-9ACD-4C89-917D-79BF628D5DCA}" dt="2021-06-21T16:16:27.700" v="5891"/>
          <ac:inkMkLst>
            <pc:docMk/>
            <pc:sldMk cId="2950639738" sldId="308"/>
            <ac:inkMk id="25" creationId="{36DC092A-6CA3-4F60-BD04-2036A91CE380}"/>
          </ac:inkMkLst>
        </pc:inkChg>
        <pc:inkChg chg="del mod">
          <ac:chgData name="Yorkstone, Steve" userId="59a95d14-a971-49d8-92dd-2f1fca65ed03" providerId="ADAL" clId="{91F4BDD3-9ACD-4C89-917D-79BF628D5DCA}" dt="2021-06-21T16:16:27.701" v="5892"/>
          <ac:inkMkLst>
            <pc:docMk/>
            <pc:sldMk cId="2950639738" sldId="308"/>
            <ac:inkMk id="26" creationId="{E281B900-C1DA-4D64-BB25-95B0DED1EAAC}"/>
          </ac:inkMkLst>
        </pc:inkChg>
        <pc:inkChg chg="add del mod">
          <ac:chgData name="Yorkstone, Steve" userId="59a95d14-a971-49d8-92dd-2f1fca65ed03" providerId="ADAL" clId="{91F4BDD3-9ACD-4C89-917D-79BF628D5DCA}" dt="2021-06-21T16:19:29.920" v="5963"/>
          <ac:inkMkLst>
            <pc:docMk/>
            <pc:sldMk cId="2950639738" sldId="308"/>
            <ac:inkMk id="28" creationId="{0086C9AC-8D9A-46CC-BA7A-B16798D9A9CA}"/>
          </ac:inkMkLst>
        </pc:inkChg>
        <pc:inkChg chg="del mod">
          <ac:chgData name="Yorkstone, Steve" userId="59a95d14-a971-49d8-92dd-2f1fca65ed03" providerId="ADAL" clId="{91F4BDD3-9ACD-4C89-917D-79BF628D5DCA}" dt="2021-06-21T16:16:27.699" v="5890"/>
          <ac:inkMkLst>
            <pc:docMk/>
            <pc:sldMk cId="2950639738" sldId="308"/>
            <ac:inkMk id="29" creationId="{B0589905-A229-4D2E-B7AA-7C0C4D6A7670}"/>
          </ac:inkMkLst>
        </pc:inkChg>
        <pc:inkChg chg="add del mod">
          <ac:chgData name="Yorkstone, Steve" userId="59a95d14-a971-49d8-92dd-2f1fca65ed03" providerId="ADAL" clId="{91F4BDD3-9ACD-4C89-917D-79BF628D5DCA}" dt="2021-06-21T16:19:29.919" v="5962"/>
          <ac:inkMkLst>
            <pc:docMk/>
            <pc:sldMk cId="2950639738" sldId="308"/>
            <ac:inkMk id="33" creationId="{FE18C88C-0940-4CBF-A037-5CFAE8BBE4F3}"/>
          </ac:inkMkLst>
        </pc:inkChg>
        <pc:inkChg chg="add del mod">
          <ac:chgData name="Yorkstone, Steve" userId="59a95d14-a971-49d8-92dd-2f1fca65ed03" providerId="ADAL" clId="{91F4BDD3-9ACD-4C89-917D-79BF628D5DCA}" dt="2021-06-21T16:19:29.922" v="5964"/>
          <ac:inkMkLst>
            <pc:docMk/>
            <pc:sldMk cId="2950639738" sldId="308"/>
            <ac:inkMk id="34" creationId="{F02FFAD6-2FE3-46FC-B5AF-58207F690626}"/>
          </ac:inkMkLst>
        </pc:inkChg>
        <pc:inkChg chg="add del mod">
          <ac:chgData name="Yorkstone, Steve" userId="59a95d14-a971-49d8-92dd-2f1fca65ed03" providerId="ADAL" clId="{91F4BDD3-9ACD-4C89-917D-79BF628D5DCA}" dt="2021-06-21T16:19:29.916" v="5959"/>
          <ac:inkMkLst>
            <pc:docMk/>
            <pc:sldMk cId="2950639738" sldId="308"/>
            <ac:inkMk id="35" creationId="{7158C1F2-6B68-4243-9920-EDB8E1DD2B36}"/>
          </ac:inkMkLst>
        </pc:inkChg>
        <pc:inkChg chg="add del">
          <ac:chgData name="Yorkstone, Steve" userId="59a95d14-a971-49d8-92dd-2f1fca65ed03" providerId="ADAL" clId="{91F4BDD3-9ACD-4C89-917D-79BF628D5DCA}" dt="2021-06-21T16:19:29.918" v="5961"/>
          <ac:inkMkLst>
            <pc:docMk/>
            <pc:sldMk cId="2950639738" sldId="308"/>
            <ac:inkMk id="37" creationId="{B53D7081-D0AC-446A-B69E-7B693AC3F699}"/>
          </ac:inkMkLst>
        </pc:inkChg>
      </pc:sldChg>
      <pc:sldChg chg="modSp mod">
        <pc:chgData name="Yorkstone, Steve" userId="59a95d14-a971-49d8-92dd-2f1fca65ed03" providerId="ADAL" clId="{91F4BDD3-9ACD-4C89-917D-79BF628D5DCA}" dt="2021-06-17T08:54:26.216" v="261" actId="20577"/>
        <pc:sldMkLst>
          <pc:docMk/>
          <pc:sldMk cId="2509389851" sldId="479"/>
        </pc:sldMkLst>
        <pc:spChg chg="mod">
          <ac:chgData name="Yorkstone, Steve" userId="59a95d14-a971-49d8-92dd-2f1fca65ed03" providerId="ADAL" clId="{91F4BDD3-9ACD-4C89-917D-79BF628D5DCA}" dt="2021-06-17T08:53:29.410" v="208" actId="313"/>
          <ac:spMkLst>
            <pc:docMk/>
            <pc:sldMk cId="2509389851" sldId="479"/>
            <ac:spMk id="2" creationId="{4622373F-DBCB-954F-8A90-053B95003515}"/>
          </ac:spMkLst>
        </pc:spChg>
        <pc:spChg chg="mod">
          <ac:chgData name="Yorkstone, Steve" userId="59a95d14-a971-49d8-92dd-2f1fca65ed03" providerId="ADAL" clId="{91F4BDD3-9ACD-4C89-917D-79BF628D5DCA}" dt="2021-06-17T08:54:26.216" v="261" actId="20577"/>
          <ac:spMkLst>
            <pc:docMk/>
            <pc:sldMk cId="2509389851" sldId="479"/>
            <ac:spMk id="3" creationId="{4AE14F3F-C451-8C4C-8EA4-B4F0F927B2FA}"/>
          </ac:spMkLst>
        </pc:spChg>
      </pc:sldChg>
      <pc:sldChg chg="addSp delSp modSp mod">
        <pc:chgData name="Yorkstone, Steve" userId="59a95d14-a971-49d8-92dd-2f1fca65ed03" providerId="ADAL" clId="{91F4BDD3-9ACD-4C89-917D-79BF628D5DCA}" dt="2021-06-21T16:09:43.132" v="5871"/>
        <pc:sldMkLst>
          <pc:docMk/>
          <pc:sldMk cId="1570745246" sldId="482"/>
        </pc:sldMkLst>
        <pc:spChg chg="add del mod">
          <ac:chgData name="Yorkstone, Steve" userId="59a95d14-a971-49d8-92dd-2f1fca65ed03" providerId="ADAL" clId="{91F4BDD3-9ACD-4C89-917D-79BF628D5DCA}" dt="2021-06-21T16:09:35.917" v="5869" actId="478"/>
          <ac:spMkLst>
            <pc:docMk/>
            <pc:sldMk cId="1570745246" sldId="482"/>
            <ac:spMk id="15" creationId="{F5FC358C-504C-40BA-8D51-2A0AD1624657}"/>
          </ac:spMkLst>
        </pc:spChg>
        <pc:grpChg chg="del mod">
          <ac:chgData name="Yorkstone, Steve" userId="59a95d14-a971-49d8-92dd-2f1fca65ed03" providerId="ADAL" clId="{91F4BDD3-9ACD-4C89-917D-79BF628D5DCA}" dt="2021-06-17T12:55:30.839" v="2093"/>
          <ac:grpSpMkLst>
            <pc:docMk/>
            <pc:sldMk cId="1570745246" sldId="482"/>
            <ac:grpSpMk id="7" creationId="{1964C64A-1C1F-4AB6-B716-4F076AC6413C}"/>
          </ac:grpSpMkLst>
        </pc:grpChg>
        <pc:grpChg chg="del mod">
          <ac:chgData name="Yorkstone, Steve" userId="59a95d14-a971-49d8-92dd-2f1fca65ed03" providerId="ADAL" clId="{91F4BDD3-9ACD-4C89-917D-79BF628D5DCA}" dt="2021-06-17T11:02:53.108" v="2023"/>
          <ac:grpSpMkLst>
            <pc:docMk/>
            <pc:sldMk cId="1570745246" sldId="482"/>
            <ac:grpSpMk id="12" creationId="{D1C94ED1-E2A1-4B89-B58F-84CC7B4D3DE8}"/>
          </ac:grpSpMkLst>
        </pc:grpChg>
        <pc:inkChg chg="add del">
          <ac:chgData name="Yorkstone, Steve" userId="59a95d14-a971-49d8-92dd-2f1fca65ed03" providerId="ADAL" clId="{91F4BDD3-9ACD-4C89-917D-79BF628D5DCA}" dt="2021-06-21T16:09:43.132" v="5871"/>
          <ac:inkMkLst>
            <pc:docMk/>
            <pc:sldMk cId="1570745246" sldId="482"/>
            <ac:inkMk id="3" creationId="{5B8A269C-D2F7-4204-8349-5A688FFE55AB}"/>
          </ac:inkMkLst>
        </pc:inkChg>
        <pc:inkChg chg="add del">
          <ac:chgData name="Yorkstone, Steve" userId="59a95d14-a971-49d8-92dd-2f1fca65ed03" providerId="ADAL" clId="{91F4BDD3-9ACD-4C89-917D-79BF628D5DCA}" dt="2021-06-17T12:55:30.841" v="2096"/>
          <ac:inkMkLst>
            <pc:docMk/>
            <pc:sldMk cId="1570745246" sldId="482"/>
            <ac:inkMk id="3" creationId="{BA60BACC-09D4-4BDA-A215-46B202A6B00E}"/>
          </ac:inkMkLst>
        </pc:inkChg>
        <pc:inkChg chg="add del mod">
          <ac:chgData name="Yorkstone, Steve" userId="59a95d14-a971-49d8-92dd-2f1fca65ed03" providerId="ADAL" clId="{91F4BDD3-9ACD-4C89-917D-79BF628D5DCA}" dt="2021-06-17T11:02:53.107" v="2020"/>
          <ac:inkMkLst>
            <pc:docMk/>
            <pc:sldMk cId="1570745246" sldId="482"/>
            <ac:inkMk id="3" creationId="{DA5E6EDF-5463-484C-87F0-9D5FE1C1FE20}"/>
          </ac:inkMkLst>
        </pc:inkChg>
        <pc:inkChg chg="add del">
          <ac:chgData name="Yorkstone, Steve" userId="59a95d14-a971-49d8-92dd-2f1fca65ed03" providerId="ADAL" clId="{91F4BDD3-9ACD-4C89-917D-79BF628D5DCA}" dt="2021-06-18T11:21:41.009" v="5668"/>
          <ac:inkMkLst>
            <pc:docMk/>
            <pc:sldMk cId="1570745246" sldId="482"/>
            <ac:inkMk id="4" creationId="{63BEC9B7-63A9-4F9F-A5FF-B07A204AFD13}"/>
          </ac:inkMkLst>
        </pc:inkChg>
        <pc:inkChg chg="add del mod">
          <ac:chgData name="Yorkstone, Steve" userId="59a95d14-a971-49d8-92dd-2f1fca65ed03" providerId="ADAL" clId="{91F4BDD3-9ACD-4C89-917D-79BF628D5DCA}" dt="2021-06-17T11:02:53.107" v="2022"/>
          <ac:inkMkLst>
            <pc:docMk/>
            <pc:sldMk cId="1570745246" sldId="482"/>
            <ac:inkMk id="4" creationId="{F356DE97-6EEA-442F-B49D-E39766C94DFF}"/>
          </ac:inkMkLst>
        </pc:inkChg>
        <pc:inkChg chg="add del">
          <ac:chgData name="Yorkstone, Steve" userId="59a95d14-a971-49d8-92dd-2f1fca65ed03" providerId="ADAL" clId="{91F4BDD3-9ACD-4C89-917D-79BF628D5DCA}" dt="2021-06-17T12:55:30.841" v="2095"/>
          <ac:inkMkLst>
            <pc:docMk/>
            <pc:sldMk cId="1570745246" sldId="482"/>
            <ac:inkMk id="4" creationId="{F737D964-65D7-42E9-8304-2087FD2C208B}"/>
          </ac:inkMkLst>
        </pc:inkChg>
        <pc:inkChg chg="add del mod">
          <ac:chgData name="Yorkstone, Steve" userId="59a95d14-a971-49d8-92dd-2f1fca65ed03" providerId="ADAL" clId="{91F4BDD3-9ACD-4C89-917D-79BF628D5DCA}" dt="2021-06-17T11:02:53.106" v="2018"/>
          <ac:inkMkLst>
            <pc:docMk/>
            <pc:sldMk cId="1570745246" sldId="482"/>
            <ac:inkMk id="5" creationId="{03484118-03E9-45F1-BB62-8046C4D76526}"/>
          </ac:inkMkLst>
        </pc:inkChg>
        <pc:inkChg chg="add del mod">
          <ac:chgData name="Yorkstone, Steve" userId="59a95d14-a971-49d8-92dd-2f1fca65ed03" providerId="ADAL" clId="{91F4BDD3-9ACD-4C89-917D-79BF628D5DCA}" dt="2021-06-17T12:55:30.841" v="2094"/>
          <ac:inkMkLst>
            <pc:docMk/>
            <pc:sldMk cId="1570745246" sldId="482"/>
            <ac:inkMk id="5" creationId="{F1EF328F-CD39-44FD-AC16-D60AB4B71618}"/>
          </ac:inkMkLst>
        </pc:inkChg>
        <pc:inkChg chg="add del">
          <ac:chgData name="Yorkstone, Steve" userId="59a95d14-a971-49d8-92dd-2f1fca65ed03" providerId="ADAL" clId="{91F4BDD3-9ACD-4C89-917D-79BF628D5DCA}" dt="2021-06-21T16:09:43.130" v="5870"/>
          <ac:inkMkLst>
            <pc:docMk/>
            <pc:sldMk cId="1570745246" sldId="482"/>
            <ac:inkMk id="5" creationId="{FC3443C3-99A3-4934-9BDF-F2D056A218DE}"/>
          </ac:inkMkLst>
        </pc:inkChg>
        <pc:inkChg chg="add del mod">
          <ac:chgData name="Yorkstone, Steve" userId="59a95d14-a971-49d8-92dd-2f1fca65ed03" providerId="ADAL" clId="{91F4BDD3-9ACD-4C89-917D-79BF628D5DCA}" dt="2021-06-17T12:55:30.839" v="2093"/>
          <ac:inkMkLst>
            <pc:docMk/>
            <pc:sldMk cId="1570745246" sldId="482"/>
            <ac:inkMk id="6" creationId="{0E6E72CE-AA92-4B6A-9538-6B4230151081}"/>
          </ac:inkMkLst>
        </pc:inkChg>
        <pc:inkChg chg="add del mod">
          <ac:chgData name="Yorkstone, Steve" userId="59a95d14-a971-49d8-92dd-2f1fca65ed03" providerId="ADAL" clId="{91F4BDD3-9ACD-4C89-917D-79BF628D5DCA}" dt="2021-06-17T11:02:53.107" v="2021"/>
          <ac:inkMkLst>
            <pc:docMk/>
            <pc:sldMk cId="1570745246" sldId="482"/>
            <ac:inkMk id="6" creationId="{1958853A-818D-4882-92FE-5B5420F455F9}"/>
          </ac:inkMkLst>
        </pc:inkChg>
        <pc:inkChg chg="add del mod">
          <ac:chgData name="Yorkstone, Steve" userId="59a95d14-a971-49d8-92dd-2f1fca65ed03" providerId="ADAL" clId="{91F4BDD3-9ACD-4C89-917D-79BF628D5DCA}" dt="2021-06-17T11:02:53.108" v="2024"/>
          <ac:inkMkLst>
            <pc:docMk/>
            <pc:sldMk cId="1570745246" sldId="482"/>
            <ac:inkMk id="7" creationId="{B311F4AE-F333-40F7-9D9E-C169D13B7D76}"/>
          </ac:inkMkLst>
        </pc:inkChg>
        <pc:inkChg chg="add del mod">
          <ac:chgData name="Yorkstone, Steve" userId="59a95d14-a971-49d8-92dd-2f1fca65ed03" providerId="ADAL" clId="{91F4BDD3-9ACD-4C89-917D-79BF628D5DCA}" dt="2021-06-17T11:02:53.105" v="2016"/>
          <ac:inkMkLst>
            <pc:docMk/>
            <pc:sldMk cId="1570745246" sldId="482"/>
            <ac:inkMk id="8" creationId="{B2803182-09AE-4391-8588-C7A0E834A50F}"/>
          </ac:inkMkLst>
        </pc:inkChg>
        <pc:inkChg chg="add del mod">
          <ac:chgData name="Yorkstone, Steve" userId="59a95d14-a971-49d8-92dd-2f1fca65ed03" providerId="ADAL" clId="{91F4BDD3-9ACD-4C89-917D-79BF628D5DCA}" dt="2021-06-17T11:02:53.107" v="2019"/>
          <ac:inkMkLst>
            <pc:docMk/>
            <pc:sldMk cId="1570745246" sldId="482"/>
            <ac:inkMk id="9" creationId="{D4D9E24B-D120-430E-A089-6F5C8D86AF73}"/>
          </ac:inkMkLst>
        </pc:inkChg>
        <pc:inkChg chg="add del mod">
          <ac:chgData name="Yorkstone, Steve" userId="59a95d14-a971-49d8-92dd-2f1fca65ed03" providerId="ADAL" clId="{91F4BDD3-9ACD-4C89-917D-79BF628D5DCA}" dt="2021-06-17T11:02:53.108" v="2023"/>
          <ac:inkMkLst>
            <pc:docMk/>
            <pc:sldMk cId="1570745246" sldId="482"/>
            <ac:inkMk id="10" creationId="{AB6B1C1F-CFC5-49EE-A318-CE0BCF722FA2}"/>
          </ac:inkMkLst>
        </pc:inkChg>
        <pc:inkChg chg="add del mod">
          <ac:chgData name="Yorkstone, Steve" userId="59a95d14-a971-49d8-92dd-2f1fca65ed03" providerId="ADAL" clId="{91F4BDD3-9ACD-4C89-917D-79BF628D5DCA}" dt="2021-06-17T11:02:53.106" v="2017"/>
          <ac:inkMkLst>
            <pc:docMk/>
            <pc:sldMk cId="1570745246" sldId="482"/>
            <ac:inkMk id="11" creationId="{4215B7DB-919F-4C56-A68E-557C3E8E80D5}"/>
          </ac:inkMkLst>
        </pc:inkChg>
      </pc:sldChg>
      <pc:sldChg chg="addSp delSp modSp mod">
        <pc:chgData name="Yorkstone, Steve" userId="59a95d14-a971-49d8-92dd-2f1fca65ed03" providerId="ADAL" clId="{91F4BDD3-9ACD-4C89-917D-79BF628D5DCA}" dt="2021-06-21T16:10:29.674" v="5874"/>
        <pc:sldMkLst>
          <pc:docMk/>
          <pc:sldMk cId="1119489238" sldId="483"/>
        </pc:sldMkLst>
        <pc:spChg chg="add del mod">
          <ac:chgData name="Yorkstone, Steve" userId="59a95d14-a971-49d8-92dd-2f1fca65ed03" providerId="ADAL" clId="{91F4BDD3-9ACD-4C89-917D-79BF628D5DCA}" dt="2021-06-18T11:21:50.617" v="5670" actId="478"/>
          <ac:spMkLst>
            <pc:docMk/>
            <pc:sldMk cId="1119489238" sldId="483"/>
            <ac:spMk id="16" creationId="{3718B494-125C-4B94-A382-EBF54797B2A0}"/>
          </ac:spMkLst>
        </pc:spChg>
        <pc:spChg chg="add mod">
          <ac:chgData name="Yorkstone, Steve" userId="59a95d14-a971-49d8-92dd-2f1fca65ed03" providerId="ADAL" clId="{91F4BDD3-9ACD-4C89-917D-79BF628D5DCA}" dt="2021-06-21T16:10:22.590" v="5872" actId="1076"/>
          <ac:spMkLst>
            <pc:docMk/>
            <pc:sldMk cId="1119489238" sldId="483"/>
            <ac:spMk id="17" creationId="{D7DCC2CD-C4E9-4B56-8FB8-13C0D3C25E11}"/>
          </ac:spMkLst>
        </pc:spChg>
        <pc:grpChg chg="del mod">
          <ac:chgData name="Yorkstone, Steve" userId="59a95d14-a971-49d8-92dd-2f1fca65ed03" providerId="ADAL" clId="{91F4BDD3-9ACD-4C89-917D-79BF628D5DCA}" dt="2021-06-18T11:22:05.725" v="5676"/>
          <ac:grpSpMkLst>
            <pc:docMk/>
            <pc:sldMk cId="1119489238" sldId="483"/>
            <ac:grpSpMk id="11" creationId="{35B6E6DF-A3E6-405D-BB57-FAA34C58885F}"/>
          </ac:grpSpMkLst>
        </pc:grpChg>
        <pc:grpChg chg="del mod">
          <ac:chgData name="Yorkstone, Steve" userId="59a95d14-a971-49d8-92dd-2f1fca65ed03" providerId="ADAL" clId="{91F4BDD3-9ACD-4C89-917D-79BF628D5DCA}" dt="2021-06-18T11:22:05.726" v="5679"/>
          <ac:grpSpMkLst>
            <pc:docMk/>
            <pc:sldMk cId="1119489238" sldId="483"/>
            <ac:grpSpMk id="12" creationId="{35FEE65F-5458-495A-87BD-A6BFE61E5FEB}"/>
          </ac:grpSpMkLst>
        </pc:grpChg>
        <pc:grpChg chg="del mod">
          <ac:chgData name="Yorkstone, Steve" userId="59a95d14-a971-49d8-92dd-2f1fca65ed03" providerId="ADAL" clId="{91F4BDD3-9ACD-4C89-917D-79BF628D5DCA}" dt="2021-06-17T09:10:55.860" v="932"/>
          <ac:grpSpMkLst>
            <pc:docMk/>
            <pc:sldMk cId="1119489238" sldId="483"/>
            <ac:grpSpMk id="12" creationId="{9BDB79CA-DFDA-4D61-83FF-5767BC8D364E}"/>
          </ac:grpSpMkLst>
        </pc:grpChg>
        <pc:grpChg chg="del mod">
          <ac:chgData name="Yorkstone, Steve" userId="59a95d14-a971-49d8-92dd-2f1fca65ed03" providerId="ADAL" clId="{91F4BDD3-9ACD-4C89-917D-79BF628D5DCA}" dt="2021-06-17T09:10:55.860" v="932"/>
          <ac:grpSpMkLst>
            <pc:docMk/>
            <pc:sldMk cId="1119489238" sldId="483"/>
            <ac:grpSpMk id="13" creationId="{59E9D0BE-95D1-4877-BF64-EBBADF9E15C9}"/>
          </ac:grpSpMkLst>
        </pc:grpChg>
        <pc:grpChg chg="del mod">
          <ac:chgData name="Yorkstone, Steve" userId="59a95d14-a971-49d8-92dd-2f1fca65ed03" providerId="ADAL" clId="{91F4BDD3-9ACD-4C89-917D-79BF628D5DCA}" dt="2021-06-17T09:11:07.634" v="943"/>
          <ac:grpSpMkLst>
            <pc:docMk/>
            <pc:sldMk cId="1119489238" sldId="483"/>
            <ac:grpSpMk id="19" creationId="{DEC1EAC4-1608-463A-A6FB-C3ACD2EA8F36}"/>
          </ac:grpSpMkLst>
        </pc:grpChg>
        <pc:inkChg chg="add del mod">
          <ac:chgData name="Yorkstone, Steve" userId="59a95d14-a971-49d8-92dd-2f1fca65ed03" providerId="ADAL" clId="{91F4BDD3-9ACD-4C89-917D-79BF628D5DCA}" dt="2021-06-18T11:22:05.723" v="5672"/>
          <ac:inkMkLst>
            <pc:docMk/>
            <pc:sldMk cId="1119489238" sldId="483"/>
            <ac:inkMk id="2" creationId="{C7110A7A-690B-4CE3-A509-2E0FB7F3879A}"/>
          </ac:inkMkLst>
        </pc:inkChg>
        <pc:inkChg chg="add del mod">
          <ac:chgData name="Yorkstone, Steve" userId="59a95d14-a971-49d8-92dd-2f1fca65ed03" providerId="ADAL" clId="{91F4BDD3-9ACD-4C89-917D-79BF628D5DCA}" dt="2021-06-18T11:22:05.726" v="5680"/>
          <ac:inkMkLst>
            <pc:docMk/>
            <pc:sldMk cId="1119489238" sldId="483"/>
            <ac:inkMk id="3" creationId="{CD8F0BB7-A04C-46E5-BA41-1DC84CEC3145}"/>
          </ac:inkMkLst>
        </pc:inkChg>
        <pc:inkChg chg="add del mod">
          <ac:chgData name="Yorkstone, Steve" userId="59a95d14-a971-49d8-92dd-2f1fca65ed03" providerId="ADAL" clId="{91F4BDD3-9ACD-4C89-917D-79BF628D5DCA}" dt="2021-06-18T11:22:05.725" v="5673"/>
          <ac:inkMkLst>
            <pc:docMk/>
            <pc:sldMk cId="1119489238" sldId="483"/>
            <ac:inkMk id="4" creationId="{A4A7D6E0-8D69-4A25-8AF6-A367265D5F25}"/>
          </ac:inkMkLst>
        </pc:inkChg>
        <pc:inkChg chg="add del mod">
          <ac:chgData name="Yorkstone, Steve" userId="59a95d14-a971-49d8-92dd-2f1fca65ed03" providerId="ADAL" clId="{91F4BDD3-9ACD-4C89-917D-79BF628D5DCA}" dt="2021-06-18T11:22:05.726" v="5679"/>
          <ac:inkMkLst>
            <pc:docMk/>
            <pc:sldMk cId="1119489238" sldId="483"/>
            <ac:inkMk id="5" creationId="{432C1911-5236-48F4-B5EA-190183A66999}"/>
          </ac:inkMkLst>
        </pc:inkChg>
        <pc:inkChg chg="add del mod">
          <ac:chgData name="Yorkstone, Steve" userId="59a95d14-a971-49d8-92dd-2f1fca65ed03" providerId="ADAL" clId="{91F4BDD3-9ACD-4C89-917D-79BF628D5DCA}" dt="2021-06-17T09:11:07.632" v="938"/>
          <ac:inkMkLst>
            <pc:docMk/>
            <pc:sldMk cId="1119489238" sldId="483"/>
            <ac:inkMk id="5" creationId="{F094051A-70FB-42FC-AA76-393C48EC5AAE}"/>
          </ac:inkMkLst>
        </pc:inkChg>
        <pc:inkChg chg="add del mod">
          <ac:chgData name="Yorkstone, Steve" userId="59a95d14-a971-49d8-92dd-2f1fca65ed03" providerId="ADAL" clId="{91F4BDD3-9ACD-4C89-917D-79BF628D5DCA}" dt="2021-06-17T09:11:07.633" v="940"/>
          <ac:inkMkLst>
            <pc:docMk/>
            <pc:sldMk cId="1119489238" sldId="483"/>
            <ac:inkMk id="6" creationId="{0C754EC1-C7C1-4ED8-8D73-34E83E91ED18}"/>
          </ac:inkMkLst>
        </pc:inkChg>
        <pc:inkChg chg="add del mod">
          <ac:chgData name="Yorkstone, Steve" userId="59a95d14-a971-49d8-92dd-2f1fca65ed03" providerId="ADAL" clId="{91F4BDD3-9ACD-4C89-917D-79BF628D5DCA}" dt="2021-06-18T11:22:05.725" v="5677"/>
          <ac:inkMkLst>
            <pc:docMk/>
            <pc:sldMk cId="1119489238" sldId="483"/>
            <ac:inkMk id="6" creationId="{3C60F58B-E8C5-4187-8824-B159FD4F4FDD}"/>
          </ac:inkMkLst>
        </pc:inkChg>
        <pc:inkChg chg="add del mod">
          <ac:chgData name="Yorkstone, Steve" userId="59a95d14-a971-49d8-92dd-2f1fca65ed03" providerId="ADAL" clId="{91F4BDD3-9ACD-4C89-917D-79BF628D5DCA}" dt="2021-06-18T11:22:05.726" v="5678"/>
          <ac:inkMkLst>
            <pc:docMk/>
            <pc:sldMk cId="1119489238" sldId="483"/>
            <ac:inkMk id="7" creationId="{5C988F9F-739E-48C9-A273-5FBE1764491C}"/>
          </ac:inkMkLst>
        </pc:inkChg>
        <pc:inkChg chg="add del mod">
          <ac:chgData name="Yorkstone, Steve" userId="59a95d14-a971-49d8-92dd-2f1fca65ed03" providerId="ADAL" clId="{91F4BDD3-9ACD-4C89-917D-79BF628D5DCA}" dt="2021-06-17T09:11:07.631" v="937"/>
          <ac:inkMkLst>
            <pc:docMk/>
            <pc:sldMk cId="1119489238" sldId="483"/>
            <ac:inkMk id="7" creationId="{8CDEAAA1-28A7-48D1-9FD3-C400D07B14BD}"/>
          </ac:inkMkLst>
        </pc:inkChg>
        <pc:inkChg chg="add del mod">
          <ac:chgData name="Yorkstone, Steve" userId="59a95d14-a971-49d8-92dd-2f1fca65ed03" providerId="ADAL" clId="{91F4BDD3-9ACD-4C89-917D-79BF628D5DCA}" dt="2021-06-18T11:22:05.725" v="5675"/>
          <ac:inkMkLst>
            <pc:docMk/>
            <pc:sldMk cId="1119489238" sldId="483"/>
            <ac:inkMk id="8" creationId="{41ED9202-CBBB-4ECC-938F-6C591C973A3E}"/>
          </ac:inkMkLst>
        </pc:inkChg>
        <pc:inkChg chg="add del mod">
          <ac:chgData name="Yorkstone, Steve" userId="59a95d14-a971-49d8-92dd-2f1fca65ed03" providerId="ADAL" clId="{91F4BDD3-9ACD-4C89-917D-79BF628D5DCA}" dt="2021-06-17T09:11:07.631" v="936"/>
          <ac:inkMkLst>
            <pc:docMk/>
            <pc:sldMk cId="1119489238" sldId="483"/>
            <ac:inkMk id="8" creationId="{5027E74B-7643-4024-9198-DA3234C7303E}"/>
          </ac:inkMkLst>
        </pc:inkChg>
        <pc:inkChg chg="add del mod">
          <ac:chgData name="Yorkstone, Steve" userId="59a95d14-a971-49d8-92dd-2f1fca65ed03" providerId="ADAL" clId="{91F4BDD3-9ACD-4C89-917D-79BF628D5DCA}" dt="2021-06-17T09:11:07.634" v="942"/>
          <ac:inkMkLst>
            <pc:docMk/>
            <pc:sldMk cId="1119489238" sldId="483"/>
            <ac:inkMk id="9" creationId="{343DE094-B372-4667-944D-4B5B0C89C1B3}"/>
          </ac:inkMkLst>
        </pc:inkChg>
        <pc:inkChg chg="add del mod">
          <ac:chgData name="Yorkstone, Steve" userId="59a95d14-a971-49d8-92dd-2f1fca65ed03" providerId="ADAL" clId="{91F4BDD3-9ACD-4C89-917D-79BF628D5DCA}" dt="2021-06-18T11:22:05.725" v="5674"/>
          <ac:inkMkLst>
            <pc:docMk/>
            <pc:sldMk cId="1119489238" sldId="483"/>
            <ac:inkMk id="9" creationId="{586437CB-5768-4CE4-8A97-A7633A7EE665}"/>
          </ac:inkMkLst>
        </pc:inkChg>
        <pc:inkChg chg="add del mod">
          <ac:chgData name="Yorkstone, Steve" userId="59a95d14-a971-49d8-92dd-2f1fca65ed03" providerId="ADAL" clId="{91F4BDD3-9ACD-4C89-917D-79BF628D5DCA}" dt="2021-06-18T11:22:05.725" v="5676"/>
          <ac:inkMkLst>
            <pc:docMk/>
            <pc:sldMk cId="1119489238" sldId="483"/>
            <ac:inkMk id="10" creationId="{1E4929EE-4420-4933-B36E-43394F6F0609}"/>
          </ac:inkMkLst>
        </pc:inkChg>
        <pc:inkChg chg="add del mod">
          <ac:chgData name="Yorkstone, Steve" userId="59a95d14-a971-49d8-92dd-2f1fca65ed03" providerId="ADAL" clId="{91F4BDD3-9ACD-4C89-917D-79BF628D5DCA}" dt="2021-06-17T09:11:07.629" v="934"/>
          <ac:inkMkLst>
            <pc:docMk/>
            <pc:sldMk cId="1119489238" sldId="483"/>
            <ac:inkMk id="10" creationId="{8A888A84-C721-4FDD-B562-D48119ED53C6}"/>
          </ac:inkMkLst>
        </pc:inkChg>
        <pc:inkChg chg="add del mod">
          <ac:chgData name="Yorkstone, Steve" userId="59a95d14-a971-49d8-92dd-2f1fca65ed03" providerId="ADAL" clId="{91F4BDD3-9ACD-4C89-917D-79BF628D5DCA}" dt="2021-06-17T09:11:07.627" v="933"/>
          <ac:inkMkLst>
            <pc:docMk/>
            <pc:sldMk cId="1119489238" sldId="483"/>
            <ac:inkMk id="11" creationId="{C7C6D6AD-E6CA-4175-A6FF-69DAD4652176}"/>
          </ac:inkMkLst>
        </pc:inkChg>
        <pc:inkChg chg="del">
          <ac:chgData name="Yorkstone, Steve" userId="59a95d14-a971-49d8-92dd-2f1fca65ed03" providerId="ADAL" clId="{91F4BDD3-9ACD-4C89-917D-79BF628D5DCA}" dt="2021-06-21T16:10:29.674" v="5874"/>
          <ac:inkMkLst>
            <pc:docMk/>
            <pc:sldMk cId="1119489238" sldId="483"/>
            <ac:inkMk id="12" creationId="{87636018-45C4-4DC6-AF54-82EA9B7ED9A2}"/>
          </ac:inkMkLst>
        </pc:inkChg>
        <pc:inkChg chg="add del mod">
          <ac:chgData name="Yorkstone, Steve" userId="59a95d14-a971-49d8-92dd-2f1fca65ed03" providerId="ADAL" clId="{91F4BDD3-9ACD-4C89-917D-79BF628D5DCA}" dt="2021-06-17T09:11:07.631" v="935"/>
          <ac:inkMkLst>
            <pc:docMk/>
            <pc:sldMk cId="1119489238" sldId="483"/>
            <ac:inkMk id="14" creationId="{118C0A39-9CF0-4201-B861-A916618BC170}"/>
          </ac:inkMkLst>
        </pc:inkChg>
        <pc:inkChg chg="mod">
          <ac:chgData name="Yorkstone, Steve" userId="59a95d14-a971-49d8-92dd-2f1fca65ed03" providerId="ADAL" clId="{91F4BDD3-9ACD-4C89-917D-79BF628D5DCA}" dt="2021-06-21T16:10:26.785" v="5873" actId="1076"/>
          <ac:inkMkLst>
            <pc:docMk/>
            <pc:sldMk cId="1119489238" sldId="483"/>
            <ac:inkMk id="14" creationId="{B9EAEC3A-AD0F-46B3-9C33-976C4EF3F189}"/>
          </ac:inkMkLst>
        </pc:inkChg>
        <pc:inkChg chg="add del mod">
          <ac:chgData name="Yorkstone, Steve" userId="59a95d14-a971-49d8-92dd-2f1fca65ed03" providerId="ADAL" clId="{91F4BDD3-9ACD-4C89-917D-79BF628D5DCA}" dt="2021-06-17T09:11:07.633" v="941"/>
          <ac:inkMkLst>
            <pc:docMk/>
            <pc:sldMk cId="1119489238" sldId="483"/>
            <ac:inkMk id="15" creationId="{0582AF31-DD2C-4478-AA34-15366D2991AE}"/>
          </ac:inkMkLst>
        </pc:inkChg>
        <pc:inkChg chg="add del mod">
          <ac:chgData name="Yorkstone, Steve" userId="59a95d14-a971-49d8-92dd-2f1fca65ed03" providerId="ADAL" clId="{91F4BDD3-9ACD-4C89-917D-79BF628D5DCA}" dt="2021-06-17T09:11:07.633" v="939"/>
          <ac:inkMkLst>
            <pc:docMk/>
            <pc:sldMk cId="1119489238" sldId="483"/>
            <ac:inkMk id="16" creationId="{D54E03DF-9FE0-4D89-883D-6EE59F563852}"/>
          </ac:inkMkLst>
        </pc:inkChg>
        <pc:inkChg chg="add del mod">
          <ac:chgData name="Yorkstone, Steve" userId="59a95d14-a971-49d8-92dd-2f1fca65ed03" providerId="ADAL" clId="{91F4BDD3-9ACD-4C89-917D-79BF628D5DCA}" dt="2021-06-17T09:11:07.635" v="944"/>
          <ac:inkMkLst>
            <pc:docMk/>
            <pc:sldMk cId="1119489238" sldId="483"/>
            <ac:inkMk id="17" creationId="{E96FA44A-4D63-4260-96E0-A2C892DB52BE}"/>
          </ac:inkMkLst>
        </pc:inkChg>
        <pc:inkChg chg="add del mod">
          <ac:chgData name="Yorkstone, Steve" userId="59a95d14-a971-49d8-92dd-2f1fca65ed03" providerId="ADAL" clId="{91F4BDD3-9ACD-4C89-917D-79BF628D5DCA}" dt="2021-06-17T09:11:07.634" v="943"/>
          <ac:inkMkLst>
            <pc:docMk/>
            <pc:sldMk cId="1119489238" sldId="483"/>
            <ac:inkMk id="18" creationId="{6E90254B-DCA7-462D-A9EB-93D73F0A51E7}"/>
          </ac:inkMkLst>
        </pc:inkChg>
      </pc:sldChg>
      <pc:sldChg chg="addSp delSp modSp mod">
        <pc:chgData name="Yorkstone, Steve" userId="59a95d14-a971-49d8-92dd-2f1fca65ed03" providerId="ADAL" clId="{91F4BDD3-9ACD-4C89-917D-79BF628D5DCA}" dt="2021-06-21T16:10:56.701" v="5875" actId="478"/>
        <pc:sldMkLst>
          <pc:docMk/>
          <pc:sldMk cId="3670586940" sldId="484"/>
        </pc:sldMkLst>
        <pc:spChg chg="add del mod">
          <ac:chgData name="Yorkstone, Steve" userId="59a95d14-a971-49d8-92dd-2f1fca65ed03" providerId="ADAL" clId="{91F4BDD3-9ACD-4C89-917D-79BF628D5DCA}" dt="2021-06-18T11:24:07.472" v="5795" actId="478"/>
          <ac:spMkLst>
            <pc:docMk/>
            <pc:sldMk cId="3670586940" sldId="484"/>
            <ac:spMk id="3" creationId="{1FA2D184-1BBA-4CF1-8F6F-8AF5587B7CC2}"/>
          </ac:spMkLst>
        </pc:spChg>
        <pc:spChg chg="add del mod">
          <ac:chgData name="Yorkstone, Steve" userId="59a95d14-a971-49d8-92dd-2f1fca65ed03" providerId="ADAL" clId="{91F4BDD3-9ACD-4C89-917D-79BF628D5DCA}" dt="2021-06-21T16:10:56.701" v="5875" actId="478"/>
          <ac:spMkLst>
            <pc:docMk/>
            <pc:sldMk cId="3670586940" sldId="484"/>
            <ac:spMk id="14" creationId="{25F2818E-E96E-4148-BB55-4DD421FBA356}"/>
          </ac:spMkLst>
        </pc:spChg>
        <pc:grpChg chg="del mod">
          <ac:chgData name="Yorkstone, Steve" userId="59a95d14-a971-49d8-92dd-2f1fca65ed03" providerId="ADAL" clId="{91F4BDD3-9ACD-4C89-917D-79BF628D5DCA}" dt="2021-06-18T11:23:53.321" v="5790"/>
          <ac:grpSpMkLst>
            <pc:docMk/>
            <pc:sldMk cId="3670586940" sldId="484"/>
            <ac:grpSpMk id="10" creationId="{24A7422D-1496-4A33-8431-233CAE6C55E2}"/>
          </ac:grpSpMkLst>
        </pc:grpChg>
        <pc:grpChg chg="del mod">
          <ac:chgData name="Yorkstone, Steve" userId="59a95d14-a971-49d8-92dd-2f1fca65ed03" providerId="ADAL" clId="{91F4BDD3-9ACD-4C89-917D-79BF628D5DCA}" dt="2021-06-18T11:23:53.322" v="5792"/>
          <ac:grpSpMkLst>
            <pc:docMk/>
            <pc:sldMk cId="3670586940" sldId="484"/>
            <ac:grpSpMk id="11" creationId="{DA662CA2-E982-4649-A32A-8E3C153CC8C6}"/>
          </ac:grpSpMkLst>
        </pc:grpChg>
        <pc:inkChg chg="add del mod">
          <ac:chgData name="Yorkstone, Steve" userId="59a95d14-a971-49d8-92dd-2f1fca65ed03" providerId="ADAL" clId="{91F4BDD3-9ACD-4C89-917D-79BF628D5DCA}" dt="2021-06-18T11:23:53.321" v="5789"/>
          <ac:inkMkLst>
            <pc:docMk/>
            <pc:sldMk cId="3670586940" sldId="484"/>
            <ac:inkMk id="2" creationId="{582A5D8B-F739-488D-BDF1-837615260A8D}"/>
          </ac:inkMkLst>
        </pc:inkChg>
        <pc:inkChg chg="add del mod">
          <ac:chgData name="Yorkstone, Steve" userId="59a95d14-a971-49d8-92dd-2f1fca65ed03" providerId="ADAL" clId="{91F4BDD3-9ACD-4C89-917D-79BF628D5DCA}" dt="2021-06-18T11:23:53.322" v="5792"/>
          <ac:inkMkLst>
            <pc:docMk/>
            <pc:sldMk cId="3670586940" sldId="484"/>
            <ac:inkMk id="4" creationId="{8E38DD49-048F-4050-B3D3-CC52EF09FC56}"/>
          </ac:inkMkLst>
        </pc:inkChg>
        <pc:inkChg chg="add del mod">
          <ac:chgData name="Yorkstone, Steve" userId="59a95d14-a971-49d8-92dd-2f1fca65ed03" providerId="ADAL" clId="{91F4BDD3-9ACD-4C89-917D-79BF628D5DCA}" dt="2021-06-18T11:23:53.321" v="5791"/>
          <ac:inkMkLst>
            <pc:docMk/>
            <pc:sldMk cId="3670586940" sldId="484"/>
            <ac:inkMk id="5" creationId="{E89AAAA1-E4B9-4E52-8996-E1D97F20D2BE}"/>
          </ac:inkMkLst>
        </pc:inkChg>
        <pc:inkChg chg="add del mod">
          <ac:chgData name="Yorkstone, Steve" userId="59a95d14-a971-49d8-92dd-2f1fca65ed03" providerId="ADAL" clId="{91F4BDD3-9ACD-4C89-917D-79BF628D5DCA}" dt="2021-06-18T11:23:53.320" v="5788"/>
          <ac:inkMkLst>
            <pc:docMk/>
            <pc:sldMk cId="3670586940" sldId="484"/>
            <ac:inkMk id="6" creationId="{5E1D2371-49AE-4D22-A78D-F508FEB5FCE0}"/>
          </ac:inkMkLst>
        </pc:inkChg>
        <pc:inkChg chg="add del mod">
          <ac:chgData name="Yorkstone, Steve" userId="59a95d14-a971-49d8-92dd-2f1fca65ed03" providerId="ADAL" clId="{91F4BDD3-9ACD-4C89-917D-79BF628D5DCA}" dt="2021-06-18T11:23:53.322" v="5794"/>
          <ac:inkMkLst>
            <pc:docMk/>
            <pc:sldMk cId="3670586940" sldId="484"/>
            <ac:inkMk id="7" creationId="{45FA8DCC-8185-490D-851D-D2C821036ABB}"/>
          </ac:inkMkLst>
        </pc:inkChg>
        <pc:inkChg chg="add del mod">
          <ac:chgData name="Yorkstone, Steve" userId="59a95d14-a971-49d8-92dd-2f1fca65ed03" providerId="ADAL" clId="{91F4BDD3-9ACD-4C89-917D-79BF628D5DCA}" dt="2021-06-18T11:23:53.322" v="5793"/>
          <ac:inkMkLst>
            <pc:docMk/>
            <pc:sldMk cId="3670586940" sldId="484"/>
            <ac:inkMk id="8" creationId="{2CFFF39B-CB2F-43E1-AFF3-FF6A18B95B8C}"/>
          </ac:inkMkLst>
        </pc:inkChg>
        <pc:inkChg chg="add del mod">
          <ac:chgData name="Yorkstone, Steve" userId="59a95d14-a971-49d8-92dd-2f1fca65ed03" providerId="ADAL" clId="{91F4BDD3-9ACD-4C89-917D-79BF628D5DCA}" dt="2021-06-18T11:23:53.321" v="5790"/>
          <ac:inkMkLst>
            <pc:docMk/>
            <pc:sldMk cId="3670586940" sldId="484"/>
            <ac:inkMk id="9" creationId="{5055CB96-7FFD-4C49-8748-48E17DDDBA08}"/>
          </ac:inkMkLst>
        </pc:inkChg>
        <pc:inkChg chg="add del">
          <ac:chgData name="Yorkstone, Steve" userId="59a95d14-a971-49d8-92dd-2f1fca65ed03" providerId="ADAL" clId="{91F4BDD3-9ACD-4C89-917D-79BF628D5DCA}" dt="2021-06-18T11:23:53.319" v="5787"/>
          <ac:inkMkLst>
            <pc:docMk/>
            <pc:sldMk cId="3670586940" sldId="484"/>
            <ac:inkMk id="12" creationId="{074783ED-31B5-4E24-B8C6-FDFB81AF63CC}"/>
          </ac:inkMkLst>
        </pc:inkChg>
      </pc:sldChg>
      <pc:sldChg chg="addSp delSp modSp mod">
        <pc:chgData name="Yorkstone, Steve" userId="59a95d14-a971-49d8-92dd-2f1fca65ed03" providerId="ADAL" clId="{91F4BDD3-9ACD-4C89-917D-79BF628D5DCA}" dt="2021-06-21T16:11:53.573" v="5878" actId="1076"/>
        <pc:sldMkLst>
          <pc:docMk/>
          <pc:sldMk cId="3358487886" sldId="485"/>
        </pc:sldMkLst>
        <pc:spChg chg="add mod">
          <ac:chgData name="Yorkstone, Steve" userId="59a95d14-a971-49d8-92dd-2f1fca65ed03" providerId="ADAL" clId="{91F4BDD3-9ACD-4C89-917D-79BF628D5DCA}" dt="2021-06-21T16:11:46.432" v="5876" actId="1076"/>
          <ac:spMkLst>
            <pc:docMk/>
            <pc:sldMk cId="3358487886" sldId="485"/>
            <ac:spMk id="10" creationId="{1E8E25A8-07F0-4133-B6FD-56253680812A}"/>
          </ac:spMkLst>
        </pc:spChg>
        <pc:grpChg chg="del mod">
          <ac:chgData name="Yorkstone, Steve" userId="59a95d14-a971-49d8-92dd-2f1fca65ed03" providerId="ADAL" clId="{91F4BDD3-9ACD-4C89-917D-79BF628D5DCA}" dt="2021-06-18T11:24:40.285" v="5851"/>
          <ac:grpSpMkLst>
            <pc:docMk/>
            <pc:sldMk cId="3358487886" sldId="485"/>
            <ac:grpSpMk id="8" creationId="{BECF958A-775B-4043-AE5D-3ED22CE3E8C0}"/>
          </ac:grpSpMkLst>
        </pc:grpChg>
        <pc:inkChg chg="add del mod">
          <ac:chgData name="Yorkstone, Steve" userId="59a95d14-a971-49d8-92dd-2f1fca65ed03" providerId="ADAL" clId="{91F4BDD3-9ACD-4C89-917D-79BF628D5DCA}" dt="2021-06-18T11:24:40.283" v="5848"/>
          <ac:inkMkLst>
            <pc:docMk/>
            <pc:sldMk cId="3358487886" sldId="485"/>
            <ac:inkMk id="2" creationId="{CA12A38A-FF84-4D43-A808-902D2D4E2497}"/>
          </ac:inkMkLst>
        </pc:inkChg>
        <pc:inkChg chg="add del mod">
          <ac:chgData name="Yorkstone, Steve" userId="59a95d14-a971-49d8-92dd-2f1fca65ed03" providerId="ADAL" clId="{91F4BDD3-9ACD-4C89-917D-79BF628D5DCA}" dt="2021-06-18T11:24:40.285" v="5851"/>
          <ac:inkMkLst>
            <pc:docMk/>
            <pc:sldMk cId="3358487886" sldId="485"/>
            <ac:inkMk id="3" creationId="{55B1DD1C-5E28-427C-AB90-C9960C459731}"/>
          </ac:inkMkLst>
        </pc:inkChg>
        <pc:inkChg chg="add del mod">
          <ac:chgData name="Yorkstone, Steve" userId="59a95d14-a971-49d8-92dd-2f1fca65ed03" providerId="ADAL" clId="{91F4BDD3-9ACD-4C89-917D-79BF628D5DCA}" dt="2021-06-18T11:24:40.283" v="5847"/>
          <ac:inkMkLst>
            <pc:docMk/>
            <pc:sldMk cId="3358487886" sldId="485"/>
            <ac:inkMk id="4" creationId="{018C3E29-A151-464F-96B2-488EC4CEDA4A}"/>
          </ac:inkMkLst>
        </pc:inkChg>
        <pc:inkChg chg="mod">
          <ac:chgData name="Yorkstone, Steve" userId="59a95d14-a971-49d8-92dd-2f1fca65ed03" providerId="ADAL" clId="{91F4BDD3-9ACD-4C89-917D-79BF628D5DCA}" dt="2021-06-21T16:11:51.344" v="5877" actId="1076"/>
          <ac:inkMkLst>
            <pc:docMk/>
            <pc:sldMk cId="3358487886" sldId="485"/>
            <ac:inkMk id="4" creationId="{968114B5-A347-4E80-869B-2F2E67D11F95}"/>
          </ac:inkMkLst>
        </pc:inkChg>
        <pc:inkChg chg="mod">
          <ac:chgData name="Yorkstone, Steve" userId="59a95d14-a971-49d8-92dd-2f1fca65ed03" providerId="ADAL" clId="{91F4BDD3-9ACD-4C89-917D-79BF628D5DCA}" dt="2021-06-21T16:11:53.573" v="5878" actId="1076"/>
          <ac:inkMkLst>
            <pc:docMk/>
            <pc:sldMk cId="3358487886" sldId="485"/>
            <ac:inkMk id="5" creationId="{6E6E7993-3E94-483C-A221-C7C628EC0EAE}"/>
          </ac:inkMkLst>
        </pc:inkChg>
        <pc:inkChg chg="add del mod">
          <ac:chgData name="Yorkstone, Steve" userId="59a95d14-a971-49d8-92dd-2f1fca65ed03" providerId="ADAL" clId="{91F4BDD3-9ACD-4C89-917D-79BF628D5DCA}" dt="2021-06-18T11:24:40.284" v="5850"/>
          <ac:inkMkLst>
            <pc:docMk/>
            <pc:sldMk cId="3358487886" sldId="485"/>
            <ac:inkMk id="5" creationId="{9FBD3BE9-AA83-4B0E-AE42-A90887062C85}"/>
          </ac:inkMkLst>
        </pc:inkChg>
        <pc:inkChg chg="add del mod">
          <ac:chgData name="Yorkstone, Steve" userId="59a95d14-a971-49d8-92dd-2f1fca65ed03" providerId="ADAL" clId="{91F4BDD3-9ACD-4C89-917D-79BF628D5DCA}" dt="2021-06-18T11:24:40.286" v="5852"/>
          <ac:inkMkLst>
            <pc:docMk/>
            <pc:sldMk cId="3358487886" sldId="485"/>
            <ac:inkMk id="6" creationId="{10E5AC53-85E2-4955-A5F7-3C9EA1715AF7}"/>
          </ac:inkMkLst>
        </pc:inkChg>
        <pc:inkChg chg="add del mod">
          <ac:chgData name="Yorkstone, Steve" userId="59a95d14-a971-49d8-92dd-2f1fca65ed03" providerId="ADAL" clId="{91F4BDD3-9ACD-4C89-917D-79BF628D5DCA}" dt="2021-06-18T11:24:40.284" v="5849"/>
          <ac:inkMkLst>
            <pc:docMk/>
            <pc:sldMk cId="3358487886" sldId="485"/>
            <ac:inkMk id="7" creationId="{F810CB6C-9194-4862-81E5-ACD815326297}"/>
          </ac:inkMkLst>
        </pc:inkChg>
      </pc:sldChg>
      <pc:sldChg chg="addSp delSp modSp mod">
        <pc:chgData name="Yorkstone, Steve" userId="59a95d14-a971-49d8-92dd-2f1fca65ed03" providerId="ADAL" clId="{91F4BDD3-9ACD-4C89-917D-79BF628D5DCA}" dt="2021-06-21T16:12:03.340" v="5879" actId="478"/>
        <pc:sldMkLst>
          <pc:docMk/>
          <pc:sldMk cId="3589879444" sldId="486"/>
        </pc:sldMkLst>
        <pc:spChg chg="add del mod">
          <ac:chgData name="Yorkstone, Steve" userId="59a95d14-a971-49d8-92dd-2f1fca65ed03" providerId="ADAL" clId="{91F4BDD3-9ACD-4C89-917D-79BF628D5DCA}" dt="2021-06-21T16:12:03.340" v="5879" actId="478"/>
          <ac:spMkLst>
            <pc:docMk/>
            <pc:sldMk cId="3589879444" sldId="486"/>
            <ac:spMk id="11" creationId="{5C411F43-5528-4CE5-AD59-7A6D45E7B38F}"/>
          </ac:spMkLst>
        </pc:spChg>
        <pc:grpChg chg="del mod">
          <ac:chgData name="Yorkstone, Steve" userId="59a95d14-a971-49d8-92dd-2f1fca65ed03" providerId="ADAL" clId="{91F4BDD3-9ACD-4C89-917D-79BF628D5DCA}" dt="2021-06-18T11:24:48.131" v="5859"/>
          <ac:grpSpMkLst>
            <pc:docMk/>
            <pc:sldMk cId="3589879444" sldId="486"/>
            <ac:grpSpMk id="9" creationId="{D158A0A2-D148-443A-9C72-06193FDB9DF0}"/>
          </ac:grpSpMkLst>
        </pc:grpChg>
        <pc:inkChg chg="add del mod">
          <ac:chgData name="Yorkstone, Steve" userId="59a95d14-a971-49d8-92dd-2f1fca65ed03" providerId="ADAL" clId="{91F4BDD3-9ACD-4C89-917D-79BF628D5DCA}" dt="2021-06-18T11:24:48.132" v="5860"/>
          <ac:inkMkLst>
            <pc:docMk/>
            <pc:sldMk cId="3589879444" sldId="486"/>
            <ac:inkMk id="2" creationId="{66ECA8EA-9009-453C-83A1-81F1EA687BD7}"/>
          </ac:inkMkLst>
        </pc:inkChg>
        <pc:inkChg chg="add del mod">
          <ac:chgData name="Yorkstone, Steve" userId="59a95d14-a971-49d8-92dd-2f1fca65ed03" providerId="ADAL" clId="{91F4BDD3-9ACD-4C89-917D-79BF628D5DCA}" dt="2021-06-18T11:24:48.130" v="5854"/>
          <ac:inkMkLst>
            <pc:docMk/>
            <pc:sldMk cId="3589879444" sldId="486"/>
            <ac:inkMk id="3" creationId="{4074FF2A-0C12-41E7-9ED8-F3145F975906}"/>
          </ac:inkMkLst>
        </pc:inkChg>
        <pc:inkChg chg="add del mod">
          <ac:chgData name="Yorkstone, Steve" userId="59a95d14-a971-49d8-92dd-2f1fca65ed03" providerId="ADAL" clId="{91F4BDD3-9ACD-4C89-917D-79BF628D5DCA}" dt="2021-06-18T11:24:48.131" v="5855"/>
          <ac:inkMkLst>
            <pc:docMk/>
            <pc:sldMk cId="3589879444" sldId="486"/>
            <ac:inkMk id="4" creationId="{A1A671EC-D3CB-4C18-B32C-DCBC43C893AA}"/>
          </ac:inkMkLst>
        </pc:inkChg>
        <pc:inkChg chg="add del mod">
          <ac:chgData name="Yorkstone, Steve" userId="59a95d14-a971-49d8-92dd-2f1fca65ed03" providerId="ADAL" clId="{91F4BDD3-9ACD-4C89-917D-79BF628D5DCA}" dt="2021-06-18T11:24:48.131" v="5859"/>
          <ac:inkMkLst>
            <pc:docMk/>
            <pc:sldMk cId="3589879444" sldId="486"/>
            <ac:inkMk id="5" creationId="{6DBF93FA-9B80-4E2B-95C9-AEB7A369B0EC}"/>
          </ac:inkMkLst>
        </pc:inkChg>
        <pc:inkChg chg="add del mod">
          <ac:chgData name="Yorkstone, Steve" userId="59a95d14-a971-49d8-92dd-2f1fca65ed03" providerId="ADAL" clId="{91F4BDD3-9ACD-4C89-917D-79BF628D5DCA}" dt="2021-06-18T11:24:48.131" v="5857"/>
          <ac:inkMkLst>
            <pc:docMk/>
            <pc:sldMk cId="3589879444" sldId="486"/>
            <ac:inkMk id="6" creationId="{9FF53A02-5659-4F75-ACFB-D037BDCF8B31}"/>
          </ac:inkMkLst>
        </pc:inkChg>
        <pc:inkChg chg="add del mod">
          <ac:chgData name="Yorkstone, Steve" userId="59a95d14-a971-49d8-92dd-2f1fca65ed03" providerId="ADAL" clId="{91F4BDD3-9ACD-4C89-917D-79BF628D5DCA}" dt="2021-06-18T11:24:48.131" v="5858"/>
          <ac:inkMkLst>
            <pc:docMk/>
            <pc:sldMk cId="3589879444" sldId="486"/>
            <ac:inkMk id="7" creationId="{2782E6C5-7799-49FB-9109-95C4667D5DB6}"/>
          </ac:inkMkLst>
        </pc:inkChg>
        <pc:inkChg chg="add del mod">
          <ac:chgData name="Yorkstone, Steve" userId="59a95d14-a971-49d8-92dd-2f1fca65ed03" providerId="ADAL" clId="{91F4BDD3-9ACD-4C89-917D-79BF628D5DCA}" dt="2021-06-18T11:24:48.131" v="5856"/>
          <ac:inkMkLst>
            <pc:docMk/>
            <pc:sldMk cId="3589879444" sldId="486"/>
            <ac:inkMk id="8" creationId="{BE39D2F8-D354-496B-BAA6-88EC5E5E4FCF}"/>
          </ac:inkMkLst>
        </pc:inkChg>
      </pc:sldChg>
      <pc:sldChg chg="modSp new del mod">
        <pc:chgData name="Yorkstone, Steve" userId="59a95d14-a971-49d8-92dd-2f1fca65ed03" providerId="ADAL" clId="{91F4BDD3-9ACD-4C89-917D-79BF628D5DCA}" dt="2021-06-17T14:34:26.942" v="4276" actId="47"/>
        <pc:sldMkLst>
          <pc:docMk/>
          <pc:sldMk cId="3903681347" sldId="487"/>
        </pc:sldMkLst>
        <pc:spChg chg="mod">
          <ac:chgData name="Yorkstone, Steve" userId="59a95d14-a971-49d8-92dd-2f1fca65ed03" providerId="ADAL" clId="{91F4BDD3-9ACD-4C89-917D-79BF628D5DCA}" dt="2021-06-17T08:51:24.929" v="50" actId="20577"/>
          <ac:spMkLst>
            <pc:docMk/>
            <pc:sldMk cId="3903681347" sldId="487"/>
            <ac:spMk id="2" creationId="{5C063B2B-C197-4CC7-9F1F-7AEC0F18DECF}"/>
          </ac:spMkLst>
        </pc:spChg>
        <pc:spChg chg="mod">
          <ac:chgData name="Yorkstone, Steve" userId="59a95d14-a971-49d8-92dd-2f1fca65ed03" providerId="ADAL" clId="{91F4BDD3-9ACD-4C89-917D-79BF628D5DCA}" dt="2021-06-17T09:17:10.535" v="1432" actId="20577"/>
          <ac:spMkLst>
            <pc:docMk/>
            <pc:sldMk cId="3903681347" sldId="487"/>
            <ac:spMk id="3" creationId="{0949160D-E2A6-471C-8EED-61A6AE0187BE}"/>
          </ac:spMkLst>
        </pc:spChg>
      </pc:sldChg>
      <pc:sldChg chg="addSp delSp modSp new mod ord modClrScheme chgLayout modNotesTx">
        <pc:chgData name="Yorkstone, Steve" userId="59a95d14-a971-49d8-92dd-2f1fca65ed03" providerId="ADAL" clId="{91F4BDD3-9ACD-4C89-917D-79BF628D5DCA}" dt="2021-06-21T16:20:36.387" v="6047"/>
        <pc:sldMkLst>
          <pc:docMk/>
          <pc:sldMk cId="3171028502" sldId="488"/>
        </pc:sldMkLst>
        <pc:spChg chg="del mod ord">
          <ac:chgData name="Yorkstone, Steve" userId="59a95d14-a971-49d8-92dd-2f1fca65ed03" providerId="ADAL" clId="{91F4BDD3-9ACD-4C89-917D-79BF628D5DCA}" dt="2021-06-17T08:56:32.480" v="265" actId="700"/>
          <ac:spMkLst>
            <pc:docMk/>
            <pc:sldMk cId="3171028502" sldId="488"/>
            <ac:spMk id="2" creationId="{E2CF2463-BCA0-473F-B961-B4E2A89337D4}"/>
          </ac:spMkLst>
        </pc:spChg>
        <pc:spChg chg="del">
          <ac:chgData name="Yorkstone, Steve" userId="59a95d14-a971-49d8-92dd-2f1fca65ed03" providerId="ADAL" clId="{91F4BDD3-9ACD-4C89-917D-79BF628D5DCA}" dt="2021-06-17T08:56:32.480" v="265" actId="700"/>
          <ac:spMkLst>
            <pc:docMk/>
            <pc:sldMk cId="3171028502" sldId="488"/>
            <ac:spMk id="3" creationId="{DA69BFA1-2A08-4A16-B90B-96826114B132}"/>
          </ac:spMkLst>
        </pc:spChg>
        <pc:spChg chg="del mod ord">
          <ac:chgData name="Yorkstone, Steve" userId="59a95d14-a971-49d8-92dd-2f1fca65ed03" providerId="ADAL" clId="{91F4BDD3-9ACD-4C89-917D-79BF628D5DCA}" dt="2021-06-17T08:56:32.480" v="265" actId="700"/>
          <ac:spMkLst>
            <pc:docMk/>
            <pc:sldMk cId="3171028502" sldId="488"/>
            <ac:spMk id="4" creationId="{EEC19CF3-0E2A-4892-8F55-536557DDE8FA}"/>
          </ac:spMkLst>
        </pc:spChg>
        <pc:spChg chg="add mod ord">
          <ac:chgData name="Yorkstone, Steve" userId="59a95d14-a971-49d8-92dd-2f1fca65ed03" providerId="ADAL" clId="{91F4BDD3-9ACD-4C89-917D-79BF628D5DCA}" dt="2021-06-17T10:56:30.875" v="2007" actId="404"/>
          <ac:spMkLst>
            <pc:docMk/>
            <pc:sldMk cId="3171028502" sldId="488"/>
            <ac:spMk id="5" creationId="{93CA23A6-321C-4C15-A8D3-50D4CF9B9649}"/>
          </ac:spMkLst>
        </pc:spChg>
        <pc:spChg chg="add mod ord">
          <ac:chgData name="Yorkstone, Steve" userId="59a95d14-a971-49d8-92dd-2f1fca65ed03" providerId="ADAL" clId="{91F4BDD3-9ACD-4C89-917D-79BF628D5DCA}" dt="2021-06-21T16:07:02.384" v="5868" actId="20577"/>
          <ac:spMkLst>
            <pc:docMk/>
            <pc:sldMk cId="3171028502" sldId="488"/>
            <ac:spMk id="6" creationId="{C9B01796-0811-4921-B5E2-26A8EBEA466B}"/>
          </ac:spMkLst>
        </pc:spChg>
        <pc:grpChg chg="del mod">
          <ac:chgData name="Yorkstone, Steve" userId="59a95d14-a971-49d8-92dd-2f1fca65ed03" providerId="ADAL" clId="{91F4BDD3-9ACD-4C89-917D-79BF628D5DCA}" dt="2021-06-18T11:17:48.489" v="5620"/>
          <ac:grpSpMkLst>
            <pc:docMk/>
            <pc:sldMk cId="3171028502" sldId="488"/>
            <ac:grpSpMk id="7" creationId="{D79EE331-50D8-4B16-AC49-9C3659C22646}"/>
          </ac:grpSpMkLst>
        </pc:grpChg>
        <pc:grpChg chg="del mod">
          <ac:chgData name="Yorkstone, Steve" userId="59a95d14-a971-49d8-92dd-2f1fca65ed03" providerId="ADAL" clId="{91F4BDD3-9ACD-4C89-917D-79BF628D5DCA}" dt="2021-06-18T11:18:15.879" v="5626"/>
          <ac:grpSpMkLst>
            <pc:docMk/>
            <pc:sldMk cId="3171028502" sldId="488"/>
            <ac:grpSpMk id="11" creationId="{D89E4ABE-1CFB-469F-AC5C-E2AA5B52396F}"/>
          </ac:grpSpMkLst>
        </pc:grpChg>
        <pc:grpChg chg="del mod">
          <ac:chgData name="Yorkstone, Steve" userId="59a95d14-a971-49d8-92dd-2f1fca65ed03" providerId="ADAL" clId="{91F4BDD3-9ACD-4C89-917D-79BF628D5DCA}" dt="2021-06-18T11:18:21.180" v="5634"/>
          <ac:grpSpMkLst>
            <pc:docMk/>
            <pc:sldMk cId="3171028502" sldId="488"/>
            <ac:grpSpMk id="20" creationId="{48140BFF-0C5E-4023-A680-672365DC2F9D}"/>
          </ac:grpSpMkLst>
        </pc:grpChg>
        <pc:inkChg chg="add del mod">
          <ac:chgData name="Yorkstone, Steve" userId="59a95d14-a971-49d8-92dd-2f1fca65ed03" providerId="ADAL" clId="{91F4BDD3-9ACD-4C89-917D-79BF628D5DCA}" dt="2021-06-18T11:17:48.488" v="5619"/>
          <ac:inkMkLst>
            <pc:docMk/>
            <pc:sldMk cId="3171028502" sldId="488"/>
            <ac:inkMk id="2" creationId="{AD443399-9DAF-4AA3-90AD-479343343C89}"/>
          </ac:inkMkLst>
        </pc:inkChg>
        <pc:inkChg chg="add del mod">
          <ac:chgData name="Yorkstone, Steve" userId="59a95d14-a971-49d8-92dd-2f1fca65ed03" providerId="ADAL" clId="{91F4BDD3-9ACD-4C89-917D-79BF628D5DCA}" dt="2021-06-18T11:17:48.489" v="5621"/>
          <ac:inkMkLst>
            <pc:docMk/>
            <pc:sldMk cId="3171028502" sldId="488"/>
            <ac:inkMk id="3" creationId="{94C703BD-CBF2-4BD8-8DA8-04FA1C17F1D0}"/>
          </ac:inkMkLst>
        </pc:inkChg>
        <pc:inkChg chg="add del mod">
          <ac:chgData name="Yorkstone, Steve" userId="59a95d14-a971-49d8-92dd-2f1fca65ed03" providerId="ADAL" clId="{91F4BDD3-9ACD-4C89-917D-79BF628D5DCA}" dt="2021-06-18T11:17:48.489" v="5620"/>
          <ac:inkMkLst>
            <pc:docMk/>
            <pc:sldMk cId="3171028502" sldId="488"/>
            <ac:inkMk id="4" creationId="{5D113922-43DB-4A68-AA5D-672366113DAD}"/>
          </ac:inkMkLst>
        </pc:inkChg>
        <pc:inkChg chg="add del mod">
          <ac:chgData name="Yorkstone, Steve" userId="59a95d14-a971-49d8-92dd-2f1fca65ed03" providerId="ADAL" clId="{91F4BDD3-9ACD-4C89-917D-79BF628D5DCA}" dt="2021-06-18T11:18:15.878" v="5625"/>
          <ac:inkMkLst>
            <pc:docMk/>
            <pc:sldMk cId="3171028502" sldId="488"/>
            <ac:inkMk id="8" creationId="{57675B87-6951-4E69-84D6-E54AF14F6C04}"/>
          </ac:inkMkLst>
        </pc:inkChg>
        <pc:inkChg chg="add del mod">
          <ac:chgData name="Yorkstone, Steve" userId="59a95d14-a971-49d8-92dd-2f1fca65ed03" providerId="ADAL" clId="{91F4BDD3-9ACD-4C89-917D-79BF628D5DCA}" dt="2021-06-18T11:18:15.879" v="5626"/>
          <ac:inkMkLst>
            <pc:docMk/>
            <pc:sldMk cId="3171028502" sldId="488"/>
            <ac:inkMk id="9" creationId="{FC76AE9A-AC67-4652-8B8A-2F16A1AF4248}"/>
          </ac:inkMkLst>
        </pc:inkChg>
        <pc:inkChg chg="add del mod">
          <ac:chgData name="Yorkstone, Steve" userId="59a95d14-a971-49d8-92dd-2f1fca65ed03" providerId="ADAL" clId="{91F4BDD3-9ACD-4C89-917D-79BF628D5DCA}" dt="2021-06-18T11:18:15.879" v="5627"/>
          <ac:inkMkLst>
            <pc:docMk/>
            <pc:sldMk cId="3171028502" sldId="488"/>
            <ac:inkMk id="10" creationId="{37D07DD1-CC5F-48A2-A0EA-DFF7B0DDA64E}"/>
          </ac:inkMkLst>
        </pc:inkChg>
        <pc:inkChg chg="add del mod">
          <ac:chgData name="Yorkstone, Steve" userId="59a95d14-a971-49d8-92dd-2f1fca65ed03" providerId="ADAL" clId="{91F4BDD3-9ACD-4C89-917D-79BF628D5DCA}" dt="2021-06-18T11:18:21.180" v="5635"/>
          <ac:inkMkLst>
            <pc:docMk/>
            <pc:sldMk cId="3171028502" sldId="488"/>
            <ac:inkMk id="12" creationId="{5D6D0FCE-66C9-4554-A61B-4F66DC1F18C9}"/>
          </ac:inkMkLst>
        </pc:inkChg>
        <pc:inkChg chg="add del mod">
          <ac:chgData name="Yorkstone, Steve" userId="59a95d14-a971-49d8-92dd-2f1fca65ed03" providerId="ADAL" clId="{91F4BDD3-9ACD-4C89-917D-79BF628D5DCA}" dt="2021-06-18T11:18:21.179" v="5629"/>
          <ac:inkMkLst>
            <pc:docMk/>
            <pc:sldMk cId="3171028502" sldId="488"/>
            <ac:inkMk id="13" creationId="{6AD4EB6D-2258-41A2-A390-22B9B972A81D}"/>
          </ac:inkMkLst>
        </pc:inkChg>
        <pc:inkChg chg="add del mod">
          <ac:chgData name="Yorkstone, Steve" userId="59a95d14-a971-49d8-92dd-2f1fca65ed03" providerId="ADAL" clId="{91F4BDD3-9ACD-4C89-917D-79BF628D5DCA}" dt="2021-06-18T11:18:21.180" v="5633"/>
          <ac:inkMkLst>
            <pc:docMk/>
            <pc:sldMk cId="3171028502" sldId="488"/>
            <ac:inkMk id="14" creationId="{0F71A79B-578E-483C-9A57-DC443153DFF1}"/>
          </ac:inkMkLst>
        </pc:inkChg>
        <pc:inkChg chg="add del mod">
          <ac:chgData name="Yorkstone, Steve" userId="59a95d14-a971-49d8-92dd-2f1fca65ed03" providerId="ADAL" clId="{91F4BDD3-9ACD-4C89-917D-79BF628D5DCA}" dt="2021-06-18T11:18:21.179" v="5630"/>
          <ac:inkMkLst>
            <pc:docMk/>
            <pc:sldMk cId="3171028502" sldId="488"/>
            <ac:inkMk id="15" creationId="{15A22421-63F5-4696-A353-7D010C205644}"/>
          </ac:inkMkLst>
        </pc:inkChg>
        <pc:inkChg chg="add del mod">
          <ac:chgData name="Yorkstone, Steve" userId="59a95d14-a971-49d8-92dd-2f1fca65ed03" providerId="ADAL" clId="{91F4BDD3-9ACD-4C89-917D-79BF628D5DCA}" dt="2021-06-18T11:18:21.179" v="5628"/>
          <ac:inkMkLst>
            <pc:docMk/>
            <pc:sldMk cId="3171028502" sldId="488"/>
            <ac:inkMk id="16" creationId="{B119EAFC-E33D-4585-A142-17D9E96AAA05}"/>
          </ac:inkMkLst>
        </pc:inkChg>
        <pc:inkChg chg="add del mod">
          <ac:chgData name="Yorkstone, Steve" userId="59a95d14-a971-49d8-92dd-2f1fca65ed03" providerId="ADAL" clId="{91F4BDD3-9ACD-4C89-917D-79BF628D5DCA}" dt="2021-06-18T11:18:21.179" v="5632"/>
          <ac:inkMkLst>
            <pc:docMk/>
            <pc:sldMk cId="3171028502" sldId="488"/>
            <ac:inkMk id="17" creationId="{A44CE217-3D70-497F-BF5A-AEA46F0FE85F}"/>
          </ac:inkMkLst>
        </pc:inkChg>
        <pc:inkChg chg="add del mod">
          <ac:chgData name="Yorkstone, Steve" userId="59a95d14-a971-49d8-92dd-2f1fca65ed03" providerId="ADAL" clId="{91F4BDD3-9ACD-4C89-917D-79BF628D5DCA}" dt="2021-06-18T11:18:21.179" v="5631"/>
          <ac:inkMkLst>
            <pc:docMk/>
            <pc:sldMk cId="3171028502" sldId="488"/>
            <ac:inkMk id="18" creationId="{E5BD52C5-ADC0-4879-9242-CD9E622C590C}"/>
          </ac:inkMkLst>
        </pc:inkChg>
        <pc:inkChg chg="add del mod">
          <ac:chgData name="Yorkstone, Steve" userId="59a95d14-a971-49d8-92dd-2f1fca65ed03" providerId="ADAL" clId="{91F4BDD3-9ACD-4C89-917D-79BF628D5DCA}" dt="2021-06-18T11:18:21.180" v="5634"/>
          <ac:inkMkLst>
            <pc:docMk/>
            <pc:sldMk cId="3171028502" sldId="488"/>
            <ac:inkMk id="19" creationId="{E1735FE5-19B1-4E70-99D2-179F9FF93D9A}"/>
          </ac:inkMkLst>
        </pc:inkChg>
        <pc:inkChg chg="add del">
          <ac:chgData name="Yorkstone, Steve" userId="59a95d14-a971-49d8-92dd-2f1fca65ed03" providerId="ADAL" clId="{91F4BDD3-9ACD-4C89-917D-79BF628D5DCA}" dt="2021-06-18T11:18:53.002" v="5647"/>
          <ac:inkMkLst>
            <pc:docMk/>
            <pc:sldMk cId="3171028502" sldId="488"/>
            <ac:inkMk id="21" creationId="{DC0C7B88-63E9-4250-A235-9033A66B1104}"/>
          </ac:inkMkLst>
        </pc:inkChg>
        <pc:inkChg chg="add del">
          <ac:chgData name="Yorkstone, Steve" userId="59a95d14-a971-49d8-92dd-2f1fca65ed03" providerId="ADAL" clId="{91F4BDD3-9ACD-4C89-917D-79BF628D5DCA}" dt="2021-06-18T11:18:53.001" v="5642"/>
          <ac:inkMkLst>
            <pc:docMk/>
            <pc:sldMk cId="3171028502" sldId="488"/>
            <ac:inkMk id="22" creationId="{0C69DD51-4256-4353-8239-7991C1707928}"/>
          </ac:inkMkLst>
        </pc:inkChg>
        <pc:inkChg chg="add del">
          <ac:chgData name="Yorkstone, Steve" userId="59a95d14-a971-49d8-92dd-2f1fca65ed03" providerId="ADAL" clId="{91F4BDD3-9ACD-4C89-917D-79BF628D5DCA}" dt="2021-06-18T11:18:53.001" v="5643"/>
          <ac:inkMkLst>
            <pc:docMk/>
            <pc:sldMk cId="3171028502" sldId="488"/>
            <ac:inkMk id="23" creationId="{7A3D8426-8F8B-48FD-A631-DF6AB2E3C453}"/>
          </ac:inkMkLst>
        </pc:inkChg>
        <pc:inkChg chg="add del">
          <ac:chgData name="Yorkstone, Steve" userId="59a95d14-a971-49d8-92dd-2f1fca65ed03" providerId="ADAL" clId="{91F4BDD3-9ACD-4C89-917D-79BF628D5DCA}" dt="2021-06-18T11:18:53.002" v="5646"/>
          <ac:inkMkLst>
            <pc:docMk/>
            <pc:sldMk cId="3171028502" sldId="488"/>
            <ac:inkMk id="24" creationId="{A88F6B67-720B-4242-99D5-25D8301C6E59}"/>
          </ac:inkMkLst>
        </pc:inkChg>
        <pc:inkChg chg="add del">
          <ac:chgData name="Yorkstone, Steve" userId="59a95d14-a971-49d8-92dd-2f1fca65ed03" providerId="ADAL" clId="{91F4BDD3-9ACD-4C89-917D-79BF628D5DCA}" dt="2021-06-18T11:18:53.001" v="5645"/>
          <ac:inkMkLst>
            <pc:docMk/>
            <pc:sldMk cId="3171028502" sldId="488"/>
            <ac:inkMk id="25" creationId="{03E44331-3C08-4BF0-ADDA-DF6D15F3A626}"/>
          </ac:inkMkLst>
        </pc:inkChg>
        <pc:inkChg chg="add del">
          <ac:chgData name="Yorkstone, Steve" userId="59a95d14-a971-49d8-92dd-2f1fca65ed03" providerId="ADAL" clId="{91F4BDD3-9ACD-4C89-917D-79BF628D5DCA}" dt="2021-06-18T11:18:53.001" v="5644"/>
          <ac:inkMkLst>
            <pc:docMk/>
            <pc:sldMk cId="3171028502" sldId="488"/>
            <ac:inkMk id="26" creationId="{1C1729BB-EFD7-411C-BFE0-1F91511BFED5}"/>
          </ac:inkMkLst>
        </pc:inkChg>
        <pc:inkChg chg="add">
          <ac:chgData name="Yorkstone, Steve" userId="59a95d14-a971-49d8-92dd-2f1fca65ed03" providerId="ADAL" clId="{91F4BDD3-9ACD-4C89-917D-79BF628D5DCA}" dt="2021-06-18T11:19:38.326" v="5654" actId="9405"/>
          <ac:inkMkLst>
            <pc:docMk/>
            <pc:sldMk cId="3171028502" sldId="488"/>
            <ac:inkMk id="27" creationId="{A881B7C2-6F3F-488E-A6F9-07C2DAB27463}"/>
          </ac:inkMkLst>
        </pc:inkChg>
        <pc:inkChg chg="add">
          <ac:chgData name="Yorkstone, Steve" userId="59a95d14-a971-49d8-92dd-2f1fca65ed03" providerId="ADAL" clId="{91F4BDD3-9ACD-4C89-917D-79BF628D5DCA}" dt="2021-06-18T11:19:41.742" v="5655" actId="9405"/>
          <ac:inkMkLst>
            <pc:docMk/>
            <pc:sldMk cId="3171028502" sldId="488"/>
            <ac:inkMk id="28" creationId="{7CE70377-E303-4BE5-A0B1-0EBF066B572E}"/>
          </ac:inkMkLst>
        </pc:inkChg>
        <pc:inkChg chg="add del">
          <ac:chgData name="Yorkstone, Steve" userId="59a95d14-a971-49d8-92dd-2f1fca65ed03" providerId="ADAL" clId="{91F4BDD3-9ACD-4C89-917D-79BF628D5DCA}" dt="2021-06-18T11:19:58.692" v="5658"/>
          <ac:inkMkLst>
            <pc:docMk/>
            <pc:sldMk cId="3171028502" sldId="488"/>
            <ac:inkMk id="29" creationId="{3296D805-BE33-400B-B5A5-F67145055FB6}"/>
          </ac:inkMkLst>
        </pc:inkChg>
        <pc:inkChg chg="add del">
          <ac:chgData name="Yorkstone, Steve" userId="59a95d14-a971-49d8-92dd-2f1fca65ed03" providerId="ADAL" clId="{91F4BDD3-9ACD-4C89-917D-79BF628D5DCA}" dt="2021-06-18T11:19:58.692" v="5659"/>
          <ac:inkMkLst>
            <pc:docMk/>
            <pc:sldMk cId="3171028502" sldId="488"/>
            <ac:inkMk id="30" creationId="{0E6F8988-8BBB-46FE-9EFC-5B20ECB2AB92}"/>
          </ac:inkMkLst>
        </pc:inkChg>
        <pc:inkChg chg="add">
          <ac:chgData name="Yorkstone, Steve" userId="59a95d14-a971-49d8-92dd-2f1fca65ed03" providerId="ADAL" clId="{91F4BDD3-9ACD-4C89-917D-79BF628D5DCA}" dt="2021-06-18T11:20:04.166" v="5660" actId="9405"/>
          <ac:inkMkLst>
            <pc:docMk/>
            <pc:sldMk cId="3171028502" sldId="488"/>
            <ac:inkMk id="31" creationId="{F668979D-CDAB-44A5-A7E7-335055562A1F}"/>
          </ac:inkMkLst>
        </pc:inkChg>
        <pc:inkChg chg="add del">
          <ac:chgData name="Yorkstone, Steve" userId="59a95d14-a971-49d8-92dd-2f1fca65ed03" providerId="ADAL" clId="{91F4BDD3-9ACD-4C89-917D-79BF628D5DCA}" dt="2021-06-18T11:20:10.434" v="5662"/>
          <ac:inkMkLst>
            <pc:docMk/>
            <pc:sldMk cId="3171028502" sldId="488"/>
            <ac:inkMk id="32" creationId="{59CB82CF-8FBC-46D3-A36C-4AC25C2E937E}"/>
          </ac:inkMkLst>
        </pc:inkChg>
        <pc:inkChg chg="add">
          <ac:chgData name="Yorkstone, Steve" userId="59a95d14-a971-49d8-92dd-2f1fca65ed03" providerId="ADAL" clId="{91F4BDD3-9ACD-4C89-917D-79BF628D5DCA}" dt="2021-06-18T11:20:17.013" v="5663" actId="9405"/>
          <ac:inkMkLst>
            <pc:docMk/>
            <pc:sldMk cId="3171028502" sldId="488"/>
            <ac:inkMk id="33" creationId="{44313E47-B937-411B-BBD4-061233E1AE50}"/>
          </ac:inkMkLst>
        </pc:inkChg>
      </pc:sldChg>
      <pc:sldChg chg="addSp delSp modSp add mod ord">
        <pc:chgData name="Yorkstone, Steve" userId="59a95d14-a971-49d8-92dd-2f1fca65ed03" providerId="ADAL" clId="{91F4BDD3-9ACD-4C89-917D-79BF628D5DCA}" dt="2021-06-18T11:41:30.242" v="5865"/>
        <pc:sldMkLst>
          <pc:docMk/>
          <pc:sldMk cId="2207753352" sldId="489"/>
        </pc:sldMkLst>
        <pc:spChg chg="mod">
          <ac:chgData name="Yorkstone, Steve" userId="59a95d14-a971-49d8-92dd-2f1fca65ed03" providerId="ADAL" clId="{91F4BDD3-9ACD-4C89-917D-79BF628D5DCA}" dt="2021-06-17T08:56:56.416" v="323" actId="20577"/>
          <ac:spMkLst>
            <pc:docMk/>
            <pc:sldMk cId="2207753352" sldId="489"/>
            <ac:spMk id="5" creationId="{93CA23A6-321C-4C15-A8D3-50D4CF9B9649}"/>
          </ac:spMkLst>
        </pc:spChg>
        <pc:spChg chg="mod">
          <ac:chgData name="Yorkstone, Steve" userId="59a95d14-a971-49d8-92dd-2f1fca65ed03" providerId="ADAL" clId="{91F4BDD3-9ACD-4C89-917D-79BF628D5DCA}" dt="2021-06-17T09:11:26.194" v="964" actId="20577"/>
          <ac:spMkLst>
            <pc:docMk/>
            <pc:sldMk cId="2207753352" sldId="489"/>
            <ac:spMk id="6" creationId="{C9B01796-0811-4921-B5E2-26A8EBEA466B}"/>
          </ac:spMkLst>
        </pc:spChg>
        <pc:grpChg chg="del mod">
          <ac:chgData name="Yorkstone, Steve" userId="59a95d14-a971-49d8-92dd-2f1fca65ed03" providerId="ADAL" clId="{91F4BDD3-9ACD-4C89-917D-79BF628D5DCA}" dt="2021-06-18T11:41:30.242" v="5865"/>
          <ac:grpSpMkLst>
            <pc:docMk/>
            <pc:sldMk cId="2207753352" sldId="489"/>
            <ac:grpSpMk id="9" creationId="{7693FF92-48FD-4B27-A896-57BA02C2574C}"/>
          </ac:grpSpMkLst>
        </pc:grpChg>
        <pc:inkChg chg="add mod">
          <ac:chgData name="Yorkstone, Steve" userId="59a95d14-a971-49d8-92dd-2f1fca65ed03" providerId="ADAL" clId="{91F4BDD3-9ACD-4C89-917D-79BF628D5DCA}" dt="2021-06-18T11:41:30.242" v="5865"/>
          <ac:inkMkLst>
            <pc:docMk/>
            <pc:sldMk cId="2207753352" sldId="489"/>
            <ac:inkMk id="2" creationId="{7A876D6D-730B-4444-BEB4-B0A31E27E75C}"/>
          </ac:inkMkLst>
        </pc:inkChg>
        <pc:inkChg chg="add del mod">
          <ac:chgData name="Yorkstone, Steve" userId="59a95d14-a971-49d8-92dd-2f1fca65ed03" providerId="ADAL" clId="{91F4BDD3-9ACD-4C89-917D-79BF628D5DCA}" dt="2021-06-18T11:41:30.238" v="5862"/>
          <ac:inkMkLst>
            <pc:docMk/>
            <pc:sldMk cId="2207753352" sldId="489"/>
            <ac:inkMk id="3" creationId="{DA077E8E-7DA4-4392-84D9-6A5DF4F90F17}"/>
          </ac:inkMkLst>
        </pc:inkChg>
        <pc:inkChg chg="add del mod">
          <ac:chgData name="Yorkstone, Steve" userId="59a95d14-a971-49d8-92dd-2f1fca65ed03" providerId="ADAL" clId="{91F4BDD3-9ACD-4C89-917D-79BF628D5DCA}" dt="2021-06-18T11:41:30.242" v="5865"/>
          <ac:inkMkLst>
            <pc:docMk/>
            <pc:sldMk cId="2207753352" sldId="489"/>
            <ac:inkMk id="4" creationId="{2922F390-B057-45B8-AF95-2D2C48C2295B}"/>
          </ac:inkMkLst>
        </pc:inkChg>
        <pc:inkChg chg="add del mod">
          <ac:chgData name="Yorkstone, Steve" userId="59a95d14-a971-49d8-92dd-2f1fca65ed03" providerId="ADAL" clId="{91F4BDD3-9ACD-4C89-917D-79BF628D5DCA}" dt="2021-06-18T11:41:30.241" v="5863"/>
          <ac:inkMkLst>
            <pc:docMk/>
            <pc:sldMk cId="2207753352" sldId="489"/>
            <ac:inkMk id="7" creationId="{CC6425BD-7971-4651-BEE4-2B0B708331CE}"/>
          </ac:inkMkLst>
        </pc:inkChg>
        <pc:inkChg chg="add del mod">
          <ac:chgData name="Yorkstone, Steve" userId="59a95d14-a971-49d8-92dd-2f1fca65ed03" providerId="ADAL" clId="{91F4BDD3-9ACD-4C89-917D-79BF628D5DCA}" dt="2021-06-18T11:41:30.241" v="5864"/>
          <ac:inkMkLst>
            <pc:docMk/>
            <pc:sldMk cId="2207753352" sldId="489"/>
            <ac:inkMk id="8" creationId="{1CE274AB-1285-4616-B63F-4FAA8292D0EB}"/>
          </ac:inkMkLst>
        </pc:inkChg>
      </pc:sldChg>
      <pc:sldChg chg="addSp delSp modSp new del mod">
        <pc:chgData name="Yorkstone, Steve" userId="59a95d14-a971-49d8-92dd-2f1fca65ed03" providerId="ADAL" clId="{91F4BDD3-9ACD-4C89-917D-79BF628D5DCA}" dt="2021-06-17T14:34:20.903" v="4275" actId="47"/>
        <pc:sldMkLst>
          <pc:docMk/>
          <pc:sldMk cId="1678228129" sldId="490"/>
        </pc:sldMkLst>
        <pc:spChg chg="mod">
          <ac:chgData name="Yorkstone, Steve" userId="59a95d14-a971-49d8-92dd-2f1fca65ed03" providerId="ADAL" clId="{91F4BDD3-9ACD-4C89-917D-79BF628D5DCA}" dt="2021-06-17T09:04:59.060" v="673" actId="20577"/>
          <ac:spMkLst>
            <pc:docMk/>
            <pc:sldMk cId="1678228129" sldId="490"/>
            <ac:spMk id="2" creationId="{EF090DD4-DCB8-43B6-991C-1D7AC3B9285E}"/>
          </ac:spMkLst>
        </pc:spChg>
        <pc:grpChg chg="del mod">
          <ac:chgData name="Yorkstone, Steve" userId="59a95d14-a971-49d8-92dd-2f1fca65ed03" providerId="ADAL" clId="{91F4BDD3-9ACD-4C89-917D-79BF628D5DCA}" dt="2021-06-17T09:05:17.074" v="694"/>
          <ac:grpSpMkLst>
            <pc:docMk/>
            <pc:sldMk cId="1678228129" sldId="490"/>
            <ac:grpSpMk id="8" creationId="{4F928C90-3A64-4A01-A1F2-8E4F4022A79E}"/>
          </ac:grpSpMkLst>
        </pc:grpChg>
        <pc:grpChg chg="del mod">
          <ac:chgData name="Yorkstone, Steve" userId="59a95d14-a971-49d8-92dd-2f1fca65ed03" providerId="ADAL" clId="{91F4BDD3-9ACD-4C89-917D-79BF628D5DCA}" dt="2021-06-17T09:05:24.051" v="704"/>
          <ac:grpSpMkLst>
            <pc:docMk/>
            <pc:sldMk cId="1678228129" sldId="490"/>
            <ac:grpSpMk id="24" creationId="{15C079EB-8A94-4DCA-99AF-1A6D2B5D614B}"/>
          </ac:grpSpMkLst>
        </pc:grpChg>
        <pc:grpChg chg="del mod">
          <ac:chgData name="Yorkstone, Steve" userId="59a95d14-a971-49d8-92dd-2f1fca65ed03" providerId="ADAL" clId="{91F4BDD3-9ACD-4C89-917D-79BF628D5DCA}" dt="2021-06-17T09:05:46.588" v="732"/>
          <ac:grpSpMkLst>
            <pc:docMk/>
            <pc:sldMk cId="1678228129" sldId="490"/>
            <ac:grpSpMk id="34" creationId="{B9D8A0F0-BF5A-45C8-9977-2C906B64EF9C}"/>
          </ac:grpSpMkLst>
        </pc:grpChg>
        <pc:grpChg chg="del mod">
          <ac:chgData name="Yorkstone, Steve" userId="59a95d14-a971-49d8-92dd-2f1fca65ed03" providerId="ADAL" clId="{91F4BDD3-9ACD-4C89-917D-79BF628D5DCA}" dt="2021-06-17T09:05:53.559" v="741"/>
          <ac:grpSpMkLst>
            <pc:docMk/>
            <pc:sldMk cId="1678228129" sldId="490"/>
            <ac:grpSpMk id="37" creationId="{1C72403E-8151-42F1-8836-7269C5F036BB}"/>
          </ac:grpSpMkLst>
        </pc:grpChg>
        <pc:grpChg chg="del mod">
          <ac:chgData name="Yorkstone, Steve" userId="59a95d14-a971-49d8-92dd-2f1fca65ed03" providerId="ADAL" clId="{91F4BDD3-9ACD-4C89-917D-79BF628D5DCA}" dt="2021-06-17T09:06:07.111" v="757"/>
          <ac:grpSpMkLst>
            <pc:docMk/>
            <pc:sldMk cId="1678228129" sldId="490"/>
            <ac:grpSpMk id="42" creationId="{E2FE95E4-8196-4112-9916-F2361D9CCDA6}"/>
          </ac:grpSpMkLst>
        </pc:grpChg>
        <pc:grpChg chg="del mod">
          <ac:chgData name="Yorkstone, Steve" userId="59a95d14-a971-49d8-92dd-2f1fca65ed03" providerId="ADAL" clId="{91F4BDD3-9ACD-4C89-917D-79BF628D5DCA}" dt="2021-06-17T09:06:29.031" v="766"/>
          <ac:grpSpMkLst>
            <pc:docMk/>
            <pc:sldMk cId="1678228129" sldId="490"/>
            <ac:grpSpMk id="58" creationId="{16FBB851-BE42-42DC-ACB3-6670C10F1127}"/>
          </ac:grpSpMkLst>
        </pc:grpChg>
        <pc:grpChg chg="del mod">
          <ac:chgData name="Yorkstone, Steve" userId="59a95d14-a971-49d8-92dd-2f1fca65ed03" providerId="ADAL" clId="{91F4BDD3-9ACD-4C89-917D-79BF628D5DCA}" dt="2021-06-17T09:06:40.037" v="774"/>
          <ac:grpSpMkLst>
            <pc:docMk/>
            <pc:sldMk cId="1678228129" sldId="490"/>
            <ac:grpSpMk id="67" creationId="{F1670B3E-985A-4B19-A3A4-6ED3CFD715F4}"/>
          </ac:grpSpMkLst>
        </pc:grpChg>
        <pc:grpChg chg="del mod">
          <ac:chgData name="Yorkstone, Steve" userId="59a95d14-a971-49d8-92dd-2f1fca65ed03" providerId="ADAL" clId="{91F4BDD3-9ACD-4C89-917D-79BF628D5DCA}" dt="2021-06-17T09:06:46.516" v="785"/>
          <ac:grpSpMkLst>
            <pc:docMk/>
            <pc:sldMk cId="1678228129" sldId="490"/>
            <ac:grpSpMk id="75" creationId="{90BE301C-6E54-42B4-82A5-2C456E4897FB}"/>
          </ac:grpSpMkLst>
        </pc:grpChg>
        <pc:grpChg chg="mod">
          <ac:chgData name="Yorkstone, Steve" userId="59a95d14-a971-49d8-92dd-2f1fca65ed03" providerId="ADAL" clId="{91F4BDD3-9ACD-4C89-917D-79BF628D5DCA}" dt="2021-06-17T09:06:46.516" v="785"/>
          <ac:grpSpMkLst>
            <pc:docMk/>
            <pc:sldMk cId="1678228129" sldId="490"/>
            <ac:grpSpMk id="86" creationId="{572CBEB9-DB67-4B43-A6A0-B483A4627BE5}"/>
          </ac:grpSpMkLst>
        </pc:grpChg>
        <pc:grpChg chg="mod">
          <ac:chgData name="Yorkstone, Steve" userId="59a95d14-a971-49d8-92dd-2f1fca65ed03" providerId="ADAL" clId="{91F4BDD3-9ACD-4C89-917D-79BF628D5DCA}" dt="2021-06-17T09:07:15.877" v="793"/>
          <ac:grpSpMkLst>
            <pc:docMk/>
            <pc:sldMk cId="1678228129" sldId="490"/>
            <ac:grpSpMk id="94" creationId="{3718862F-7F1C-4AD7-AD18-68B3E2E8B2E0}"/>
          </ac:grpSpMkLst>
        </pc:grpChg>
        <pc:grpChg chg="mod">
          <ac:chgData name="Yorkstone, Steve" userId="59a95d14-a971-49d8-92dd-2f1fca65ed03" providerId="ADAL" clId="{91F4BDD3-9ACD-4C89-917D-79BF628D5DCA}" dt="2021-06-17T09:07:22.550" v="796"/>
          <ac:grpSpMkLst>
            <pc:docMk/>
            <pc:sldMk cId="1678228129" sldId="490"/>
            <ac:grpSpMk id="97" creationId="{E8DFB554-4734-417B-AAE7-1259C796A81A}"/>
          </ac:grpSpMkLst>
        </pc:grpChg>
        <pc:inkChg chg="add del mod">
          <ac:chgData name="Yorkstone, Steve" userId="59a95d14-a971-49d8-92dd-2f1fca65ed03" providerId="ADAL" clId="{91F4BDD3-9ACD-4C89-917D-79BF628D5DCA}" dt="2021-06-17T09:05:45.340" v="711"/>
          <ac:inkMkLst>
            <pc:docMk/>
            <pc:sldMk cId="1678228129" sldId="490"/>
            <ac:inkMk id="4" creationId="{34D3E9AF-B680-4B26-AAE5-72EEB18380C8}"/>
          </ac:inkMkLst>
        </pc:inkChg>
        <pc:inkChg chg="add del mod">
          <ac:chgData name="Yorkstone, Steve" userId="59a95d14-a971-49d8-92dd-2f1fca65ed03" providerId="ADAL" clId="{91F4BDD3-9ACD-4C89-917D-79BF628D5DCA}" dt="2021-06-17T09:05:45.342" v="713"/>
          <ac:inkMkLst>
            <pc:docMk/>
            <pc:sldMk cId="1678228129" sldId="490"/>
            <ac:inkMk id="5" creationId="{95ABDF69-B6C1-40A3-960E-65FD9E9EEDA4}"/>
          </ac:inkMkLst>
        </pc:inkChg>
        <pc:inkChg chg="add del mod">
          <ac:chgData name="Yorkstone, Steve" userId="59a95d14-a971-49d8-92dd-2f1fca65ed03" providerId="ADAL" clId="{91F4BDD3-9ACD-4C89-917D-79BF628D5DCA}" dt="2021-06-17T09:05:45.345" v="718"/>
          <ac:inkMkLst>
            <pc:docMk/>
            <pc:sldMk cId="1678228129" sldId="490"/>
            <ac:inkMk id="6" creationId="{1DEDF58B-2E17-4B58-AD95-88B8E3145B87}"/>
          </ac:inkMkLst>
        </pc:inkChg>
        <pc:inkChg chg="add del mod">
          <ac:chgData name="Yorkstone, Steve" userId="59a95d14-a971-49d8-92dd-2f1fca65ed03" providerId="ADAL" clId="{91F4BDD3-9ACD-4C89-917D-79BF628D5DCA}" dt="2021-06-17T09:05:45.338" v="709"/>
          <ac:inkMkLst>
            <pc:docMk/>
            <pc:sldMk cId="1678228129" sldId="490"/>
            <ac:inkMk id="7" creationId="{98BF94FF-500A-4A07-8C7B-DDA5CEC8EBC8}"/>
          </ac:inkMkLst>
        </pc:inkChg>
        <pc:inkChg chg="add del mod">
          <ac:chgData name="Yorkstone, Steve" userId="59a95d14-a971-49d8-92dd-2f1fca65ed03" providerId="ADAL" clId="{91F4BDD3-9ACD-4C89-917D-79BF628D5DCA}" dt="2021-06-17T09:05:45.344" v="717"/>
          <ac:inkMkLst>
            <pc:docMk/>
            <pc:sldMk cId="1678228129" sldId="490"/>
            <ac:inkMk id="9" creationId="{9CA6C3E1-573C-4BB4-AAE7-446694C443C0}"/>
          </ac:inkMkLst>
        </pc:inkChg>
        <pc:inkChg chg="add del mod">
          <ac:chgData name="Yorkstone, Steve" userId="59a95d14-a971-49d8-92dd-2f1fca65ed03" providerId="ADAL" clId="{91F4BDD3-9ACD-4C89-917D-79BF628D5DCA}" dt="2021-06-17T09:05:45.349" v="724"/>
          <ac:inkMkLst>
            <pc:docMk/>
            <pc:sldMk cId="1678228129" sldId="490"/>
            <ac:inkMk id="10" creationId="{1CD61027-027F-4E93-B1ED-B369B96654BE}"/>
          </ac:inkMkLst>
        </pc:inkChg>
        <pc:inkChg chg="add del mod">
          <ac:chgData name="Yorkstone, Steve" userId="59a95d14-a971-49d8-92dd-2f1fca65ed03" providerId="ADAL" clId="{91F4BDD3-9ACD-4C89-917D-79BF628D5DCA}" dt="2021-06-17T09:05:45.343" v="715"/>
          <ac:inkMkLst>
            <pc:docMk/>
            <pc:sldMk cId="1678228129" sldId="490"/>
            <ac:inkMk id="11" creationId="{87944672-103B-4E7D-A847-CDE4DD049311}"/>
          </ac:inkMkLst>
        </pc:inkChg>
        <pc:inkChg chg="add del mod">
          <ac:chgData name="Yorkstone, Steve" userId="59a95d14-a971-49d8-92dd-2f1fca65ed03" providerId="ADAL" clId="{91F4BDD3-9ACD-4C89-917D-79BF628D5DCA}" dt="2021-06-17T09:05:45.348" v="723"/>
          <ac:inkMkLst>
            <pc:docMk/>
            <pc:sldMk cId="1678228129" sldId="490"/>
            <ac:inkMk id="12" creationId="{89AF29DF-8A8F-4CE0-BBDB-A1A632A6718B}"/>
          </ac:inkMkLst>
        </pc:inkChg>
        <pc:inkChg chg="add del mod">
          <ac:chgData name="Yorkstone, Steve" userId="59a95d14-a971-49d8-92dd-2f1fca65ed03" providerId="ADAL" clId="{91F4BDD3-9ACD-4C89-917D-79BF628D5DCA}" dt="2021-06-17T09:05:45.348" v="721"/>
          <ac:inkMkLst>
            <pc:docMk/>
            <pc:sldMk cId="1678228129" sldId="490"/>
            <ac:inkMk id="13" creationId="{109BA5D5-6B8D-4803-A043-65F80DF18F52}"/>
          </ac:inkMkLst>
        </pc:inkChg>
        <pc:inkChg chg="add del mod">
          <ac:chgData name="Yorkstone, Steve" userId="59a95d14-a971-49d8-92dd-2f1fca65ed03" providerId="ADAL" clId="{91F4BDD3-9ACD-4C89-917D-79BF628D5DCA}" dt="2021-06-17T09:05:45.335" v="706"/>
          <ac:inkMkLst>
            <pc:docMk/>
            <pc:sldMk cId="1678228129" sldId="490"/>
            <ac:inkMk id="14" creationId="{AB7A0703-2DF4-402B-9877-69A386BB6ECB}"/>
          </ac:inkMkLst>
        </pc:inkChg>
        <pc:inkChg chg="add del mod">
          <ac:chgData name="Yorkstone, Steve" userId="59a95d14-a971-49d8-92dd-2f1fca65ed03" providerId="ADAL" clId="{91F4BDD3-9ACD-4C89-917D-79BF628D5DCA}" dt="2021-06-17T09:05:46.586" v="730"/>
          <ac:inkMkLst>
            <pc:docMk/>
            <pc:sldMk cId="1678228129" sldId="490"/>
            <ac:inkMk id="15" creationId="{214C1F27-A2B7-4A0C-84B9-AF5BA784497B}"/>
          </ac:inkMkLst>
        </pc:inkChg>
        <pc:inkChg chg="add del mod">
          <ac:chgData name="Yorkstone, Steve" userId="59a95d14-a971-49d8-92dd-2f1fca65ed03" providerId="ADAL" clId="{91F4BDD3-9ACD-4C89-917D-79BF628D5DCA}" dt="2021-06-17T09:05:46.587" v="731"/>
          <ac:inkMkLst>
            <pc:docMk/>
            <pc:sldMk cId="1678228129" sldId="490"/>
            <ac:inkMk id="16" creationId="{DA40DEB5-725F-4259-B979-EAEF1277ADE4}"/>
          </ac:inkMkLst>
        </pc:inkChg>
        <pc:inkChg chg="add del mod">
          <ac:chgData name="Yorkstone, Steve" userId="59a95d14-a971-49d8-92dd-2f1fca65ed03" providerId="ADAL" clId="{91F4BDD3-9ACD-4C89-917D-79BF628D5DCA}" dt="2021-06-17T09:05:45.339" v="710"/>
          <ac:inkMkLst>
            <pc:docMk/>
            <pc:sldMk cId="1678228129" sldId="490"/>
            <ac:inkMk id="17" creationId="{D558C35F-45AC-4A1F-B31F-C3D5C628DADF}"/>
          </ac:inkMkLst>
        </pc:inkChg>
        <pc:inkChg chg="add del mod">
          <ac:chgData name="Yorkstone, Steve" userId="59a95d14-a971-49d8-92dd-2f1fca65ed03" providerId="ADAL" clId="{91F4BDD3-9ACD-4C89-917D-79BF628D5DCA}" dt="2021-06-17T09:05:45.352" v="728"/>
          <ac:inkMkLst>
            <pc:docMk/>
            <pc:sldMk cId="1678228129" sldId="490"/>
            <ac:inkMk id="18" creationId="{E95BF5D4-152C-4A5F-928F-DD9A248680BE}"/>
          </ac:inkMkLst>
        </pc:inkChg>
        <pc:inkChg chg="add del mod">
          <ac:chgData name="Yorkstone, Steve" userId="59a95d14-a971-49d8-92dd-2f1fca65ed03" providerId="ADAL" clId="{91F4BDD3-9ACD-4C89-917D-79BF628D5DCA}" dt="2021-06-17T09:05:45.337" v="708"/>
          <ac:inkMkLst>
            <pc:docMk/>
            <pc:sldMk cId="1678228129" sldId="490"/>
            <ac:inkMk id="19" creationId="{4E26314C-5C0E-484B-B890-B4455C9DBB78}"/>
          </ac:inkMkLst>
        </pc:inkChg>
        <pc:inkChg chg="add del mod">
          <ac:chgData name="Yorkstone, Steve" userId="59a95d14-a971-49d8-92dd-2f1fca65ed03" providerId="ADAL" clId="{91F4BDD3-9ACD-4C89-917D-79BF628D5DCA}" dt="2021-06-17T09:05:45.350" v="725"/>
          <ac:inkMkLst>
            <pc:docMk/>
            <pc:sldMk cId="1678228129" sldId="490"/>
            <ac:inkMk id="20" creationId="{3C737463-401B-4D9F-83FE-886F09003A9B}"/>
          </ac:inkMkLst>
        </pc:inkChg>
        <pc:inkChg chg="add del mod">
          <ac:chgData name="Yorkstone, Steve" userId="59a95d14-a971-49d8-92dd-2f1fca65ed03" providerId="ADAL" clId="{91F4BDD3-9ACD-4C89-917D-79BF628D5DCA}" dt="2021-06-17T09:05:45.351" v="726"/>
          <ac:inkMkLst>
            <pc:docMk/>
            <pc:sldMk cId="1678228129" sldId="490"/>
            <ac:inkMk id="21" creationId="{B09510D9-8739-4C04-B8A2-822581B398A1}"/>
          </ac:inkMkLst>
        </pc:inkChg>
        <pc:inkChg chg="add del mod">
          <ac:chgData name="Yorkstone, Steve" userId="59a95d14-a971-49d8-92dd-2f1fca65ed03" providerId="ADAL" clId="{91F4BDD3-9ACD-4C89-917D-79BF628D5DCA}" dt="2021-06-17T09:05:46.588" v="732"/>
          <ac:inkMkLst>
            <pc:docMk/>
            <pc:sldMk cId="1678228129" sldId="490"/>
            <ac:inkMk id="22" creationId="{7CD5186B-C905-4DC8-B4BD-F1FCC1DC14F4}"/>
          </ac:inkMkLst>
        </pc:inkChg>
        <pc:inkChg chg="add del mod">
          <ac:chgData name="Yorkstone, Steve" userId="59a95d14-a971-49d8-92dd-2f1fca65ed03" providerId="ADAL" clId="{91F4BDD3-9ACD-4C89-917D-79BF628D5DCA}" dt="2021-06-17T09:05:46.590" v="733"/>
          <ac:inkMkLst>
            <pc:docMk/>
            <pc:sldMk cId="1678228129" sldId="490"/>
            <ac:inkMk id="23" creationId="{6E6DE366-D6CB-4C66-AB35-0A273B2B1FFC}"/>
          </ac:inkMkLst>
        </pc:inkChg>
        <pc:inkChg chg="add del mod">
          <ac:chgData name="Yorkstone, Steve" userId="59a95d14-a971-49d8-92dd-2f1fca65ed03" providerId="ADAL" clId="{91F4BDD3-9ACD-4C89-917D-79BF628D5DCA}" dt="2021-06-17T09:05:45.351" v="727"/>
          <ac:inkMkLst>
            <pc:docMk/>
            <pc:sldMk cId="1678228129" sldId="490"/>
            <ac:inkMk id="25" creationId="{F80C2734-784B-4A36-9717-C660F683DDEA}"/>
          </ac:inkMkLst>
        </pc:inkChg>
        <pc:inkChg chg="add del mod">
          <ac:chgData name="Yorkstone, Steve" userId="59a95d14-a971-49d8-92dd-2f1fca65ed03" providerId="ADAL" clId="{91F4BDD3-9ACD-4C89-917D-79BF628D5DCA}" dt="2021-06-17T09:05:45.342" v="714"/>
          <ac:inkMkLst>
            <pc:docMk/>
            <pc:sldMk cId="1678228129" sldId="490"/>
            <ac:inkMk id="26" creationId="{10A772E4-796B-4686-8793-F2C6BC4DF79A}"/>
          </ac:inkMkLst>
        </pc:inkChg>
        <pc:inkChg chg="add del mod">
          <ac:chgData name="Yorkstone, Steve" userId="59a95d14-a971-49d8-92dd-2f1fca65ed03" providerId="ADAL" clId="{91F4BDD3-9ACD-4C89-917D-79BF628D5DCA}" dt="2021-06-17T09:05:45.336" v="707"/>
          <ac:inkMkLst>
            <pc:docMk/>
            <pc:sldMk cId="1678228129" sldId="490"/>
            <ac:inkMk id="27" creationId="{547C866D-7C50-4BA3-A87C-1AC8D90B526C}"/>
          </ac:inkMkLst>
        </pc:inkChg>
        <pc:inkChg chg="add del mod">
          <ac:chgData name="Yorkstone, Steve" userId="59a95d14-a971-49d8-92dd-2f1fca65ed03" providerId="ADAL" clId="{91F4BDD3-9ACD-4C89-917D-79BF628D5DCA}" dt="2021-06-17T09:05:45.341" v="712"/>
          <ac:inkMkLst>
            <pc:docMk/>
            <pc:sldMk cId="1678228129" sldId="490"/>
            <ac:inkMk id="28" creationId="{09121AAC-72AE-4AD6-8043-5A9809B7BAC1}"/>
          </ac:inkMkLst>
        </pc:inkChg>
        <pc:inkChg chg="add del mod">
          <ac:chgData name="Yorkstone, Steve" userId="59a95d14-a971-49d8-92dd-2f1fca65ed03" providerId="ADAL" clId="{91F4BDD3-9ACD-4C89-917D-79BF628D5DCA}" dt="2021-06-17T09:05:45.353" v="729"/>
          <ac:inkMkLst>
            <pc:docMk/>
            <pc:sldMk cId="1678228129" sldId="490"/>
            <ac:inkMk id="29" creationId="{5EDA0E98-5855-4186-95E8-AC561E53B1E2}"/>
          </ac:inkMkLst>
        </pc:inkChg>
        <pc:inkChg chg="add del mod">
          <ac:chgData name="Yorkstone, Steve" userId="59a95d14-a971-49d8-92dd-2f1fca65ed03" providerId="ADAL" clId="{91F4BDD3-9ACD-4C89-917D-79BF628D5DCA}" dt="2021-06-17T09:05:45.346" v="719"/>
          <ac:inkMkLst>
            <pc:docMk/>
            <pc:sldMk cId="1678228129" sldId="490"/>
            <ac:inkMk id="30" creationId="{0B241E80-D206-4B8E-B767-8ACFD41230C6}"/>
          </ac:inkMkLst>
        </pc:inkChg>
        <pc:inkChg chg="add del mod">
          <ac:chgData name="Yorkstone, Steve" userId="59a95d14-a971-49d8-92dd-2f1fca65ed03" providerId="ADAL" clId="{91F4BDD3-9ACD-4C89-917D-79BF628D5DCA}" dt="2021-06-17T09:05:45.347" v="720"/>
          <ac:inkMkLst>
            <pc:docMk/>
            <pc:sldMk cId="1678228129" sldId="490"/>
            <ac:inkMk id="31" creationId="{D42232DD-6444-4342-A6E9-578FD91698E5}"/>
          </ac:inkMkLst>
        </pc:inkChg>
        <pc:inkChg chg="add del mod">
          <ac:chgData name="Yorkstone, Steve" userId="59a95d14-a971-49d8-92dd-2f1fca65ed03" providerId="ADAL" clId="{91F4BDD3-9ACD-4C89-917D-79BF628D5DCA}" dt="2021-06-17T09:05:45.344" v="716"/>
          <ac:inkMkLst>
            <pc:docMk/>
            <pc:sldMk cId="1678228129" sldId="490"/>
            <ac:inkMk id="32" creationId="{02A4DD63-30CB-4340-ADCC-1CC0D4873869}"/>
          </ac:inkMkLst>
        </pc:inkChg>
        <pc:inkChg chg="add del mod">
          <ac:chgData name="Yorkstone, Steve" userId="59a95d14-a971-49d8-92dd-2f1fca65ed03" providerId="ADAL" clId="{91F4BDD3-9ACD-4C89-917D-79BF628D5DCA}" dt="2021-06-17T09:05:45.348" v="722"/>
          <ac:inkMkLst>
            <pc:docMk/>
            <pc:sldMk cId="1678228129" sldId="490"/>
            <ac:inkMk id="33" creationId="{3C2C22C7-141A-4D4D-879A-89D2B39E9163}"/>
          </ac:inkMkLst>
        </pc:inkChg>
        <pc:inkChg chg="add mod">
          <ac:chgData name="Yorkstone, Steve" userId="59a95d14-a971-49d8-92dd-2f1fca65ed03" providerId="ADAL" clId="{91F4BDD3-9ACD-4C89-917D-79BF628D5DCA}" dt="2021-06-17T09:06:46.516" v="785"/>
          <ac:inkMkLst>
            <pc:docMk/>
            <pc:sldMk cId="1678228129" sldId="490"/>
            <ac:inkMk id="35" creationId="{5E3D0EC5-7C87-4F7C-A533-E9F9579A9279}"/>
          </ac:inkMkLst>
        </pc:inkChg>
        <pc:inkChg chg="add mod">
          <ac:chgData name="Yorkstone, Steve" userId="59a95d14-a971-49d8-92dd-2f1fca65ed03" providerId="ADAL" clId="{91F4BDD3-9ACD-4C89-917D-79BF628D5DCA}" dt="2021-06-17T09:06:46.516" v="785"/>
          <ac:inkMkLst>
            <pc:docMk/>
            <pc:sldMk cId="1678228129" sldId="490"/>
            <ac:inkMk id="36" creationId="{038D4ACD-78E5-428E-B90A-7C74D5FE6903}"/>
          </ac:inkMkLst>
        </pc:inkChg>
        <pc:inkChg chg="add mod">
          <ac:chgData name="Yorkstone, Steve" userId="59a95d14-a971-49d8-92dd-2f1fca65ed03" providerId="ADAL" clId="{91F4BDD3-9ACD-4C89-917D-79BF628D5DCA}" dt="2021-06-17T09:06:46.516" v="785"/>
          <ac:inkMkLst>
            <pc:docMk/>
            <pc:sldMk cId="1678228129" sldId="490"/>
            <ac:inkMk id="38" creationId="{EDC2B6F3-EA66-48C0-B7C0-297C92C65B8B}"/>
          </ac:inkMkLst>
        </pc:inkChg>
        <pc:inkChg chg="add mod">
          <ac:chgData name="Yorkstone, Steve" userId="59a95d14-a971-49d8-92dd-2f1fca65ed03" providerId="ADAL" clId="{91F4BDD3-9ACD-4C89-917D-79BF628D5DCA}" dt="2021-06-17T09:06:46.516" v="785"/>
          <ac:inkMkLst>
            <pc:docMk/>
            <pc:sldMk cId="1678228129" sldId="490"/>
            <ac:inkMk id="39" creationId="{45171E2F-0E40-4E72-9BF9-E4A62C089E5D}"/>
          </ac:inkMkLst>
        </pc:inkChg>
        <pc:inkChg chg="add mod">
          <ac:chgData name="Yorkstone, Steve" userId="59a95d14-a971-49d8-92dd-2f1fca65ed03" providerId="ADAL" clId="{91F4BDD3-9ACD-4C89-917D-79BF628D5DCA}" dt="2021-06-17T09:06:46.516" v="785"/>
          <ac:inkMkLst>
            <pc:docMk/>
            <pc:sldMk cId="1678228129" sldId="490"/>
            <ac:inkMk id="40" creationId="{66E0ADED-D223-49FF-AFCC-AC0CB757E2FE}"/>
          </ac:inkMkLst>
        </pc:inkChg>
        <pc:inkChg chg="add mod">
          <ac:chgData name="Yorkstone, Steve" userId="59a95d14-a971-49d8-92dd-2f1fca65ed03" providerId="ADAL" clId="{91F4BDD3-9ACD-4C89-917D-79BF628D5DCA}" dt="2021-06-17T09:06:46.516" v="785"/>
          <ac:inkMkLst>
            <pc:docMk/>
            <pc:sldMk cId="1678228129" sldId="490"/>
            <ac:inkMk id="41" creationId="{44BA0A34-0A54-4D79-B6D9-E071444DED4E}"/>
          </ac:inkMkLst>
        </pc:inkChg>
        <pc:inkChg chg="add mod">
          <ac:chgData name="Yorkstone, Steve" userId="59a95d14-a971-49d8-92dd-2f1fca65ed03" providerId="ADAL" clId="{91F4BDD3-9ACD-4C89-917D-79BF628D5DCA}" dt="2021-06-17T09:06:46.516" v="785"/>
          <ac:inkMkLst>
            <pc:docMk/>
            <pc:sldMk cId="1678228129" sldId="490"/>
            <ac:inkMk id="43" creationId="{E31F3859-0D2F-4D4B-979C-EA0E4CC9CA6C}"/>
          </ac:inkMkLst>
        </pc:inkChg>
        <pc:inkChg chg="add mod">
          <ac:chgData name="Yorkstone, Steve" userId="59a95d14-a971-49d8-92dd-2f1fca65ed03" providerId="ADAL" clId="{91F4BDD3-9ACD-4C89-917D-79BF628D5DCA}" dt="2021-06-17T09:06:46.516" v="785"/>
          <ac:inkMkLst>
            <pc:docMk/>
            <pc:sldMk cId="1678228129" sldId="490"/>
            <ac:inkMk id="44" creationId="{3571EF67-26A6-4DBD-A83B-DEB5638F5730}"/>
          </ac:inkMkLst>
        </pc:inkChg>
        <pc:inkChg chg="add mod">
          <ac:chgData name="Yorkstone, Steve" userId="59a95d14-a971-49d8-92dd-2f1fca65ed03" providerId="ADAL" clId="{91F4BDD3-9ACD-4C89-917D-79BF628D5DCA}" dt="2021-06-17T09:06:46.516" v="785"/>
          <ac:inkMkLst>
            <pc:docMk/>
            <pc:sldMk cId="1678228129" sldId="490"/>
            <ac:inkMk id="45" creationId="{402F5085-39F9-4848-BD83-B2F0909A45FB}"/>
          </ac:inkMkLst>
        </pc:inkChg>
        <pc:inkChg chg="add mod">
          <ac:chgData name="Yorkstone, Steve" userId="59a95d14-a971-49d8-92dd-2f1fca65ed03" providerId="ADAL" clId="{91F4BDD3-9ACD-4C89-917D-79BF628D5DCA}" dt="2021-06-17T09:06:46.516" v="785"/>
          <ac:inkMkLst>
            <pc:docMk/>
            <pc:sldMk cId="1678228129" sldId="490"/>
            <ac:inkMk id="46" creationId="{44B28FA9-45B5-41C0-AD14-0B230DD09DBB}"/>
          </ac:inkMkLst>
        </pc:inkChg>
        <pc:inkChg chg="add mod">
          <ac:chgData name="Yorkstone, Steve" userId="59a95d14-a971-49d8-92dd-2f1fca65ed03" providerId="ADAL" clId="{91F4BDD3-9ACD-4C89-917D-79BF628D5DCA}" dt="2021-06-17T09:06:46.516" v="785"/>
          <ac:inkMkLst>
            <pc:docMk/>
            <pc:sldMk cId="1678228129" sldId="490"/>
            <ac:inkMk id="47" creationId="{38510016-7498-4FDF-A2C7-60A0E3CA8E6D}"/>
          </ac:inkMkLst>
        </pc:inkChg>
        <pc:inkChg chg="add mod">
          <ac:chgData name="Yorkstone, Steve" userId="59a95d14-a971-49d8-92dd-2f1fca65ed03" providerId="ADAL" clId="{91F4BDD3-9ACD-4C89-917D-79BF628D5DCA}" dt="2021-06-17T09:06:46.516" v="785"/>
          <ac:inkMkLst>
            <pc:docMk/>
            <pc:sldMk cId="1678228129" sldId="490"/>
            <ac:inkMk id="48" creationId="{B045453E-136E-43F1-8ABD-A1C1D0927E7B}"/>
          </ac:inkMkLst>
        </pc:inkChg>
        <pc:inkChg chg="add mod">
          <ac:chgData name="Yorkstone, Steve" userId="59a95d14-a971-49d8-92dd-2f1fca65ed03" providerId="ADAL" clId="{91F4BDD3-9ACD-4C89-917D-79BF628D5DCA}" dt="2021-06-17T09:06:46.516" v="785"/>
          <ac:inkMkLst>
            <pc:docMk/>
            <pc:sldMk cId="1678228129" sldId="490"/>
            <ac:inkMk id="49" creationId="{3B5321DA-B153-4493-9F29-FE465C75555B}"/>
          </ac:inkMkLst>
        </pc:inkChg>
        <pc:inkChg chg="add mod">
          <ac:chgData name="Yorkstone, Steve" userId="59a95d14-a971-49d8-92dd-2f1fca65ed03" providerId="ADAL" clId="{91F4BDD3-9ACD-4C89-917D-79BF628D5DCA}" dt="2021-06-17T09:06:46.516" v="785"/>
          <ac:inkMkLst>
            <pc:docMk/>
            <pc:sldMk cId="1678228129" sldId="490"/>
            <ac:inkMk id="50" creationId="{60720218-EE6A-46E3-8013-AB4110DAF9DD}"/>
          </ac:inkMkLst>
        </pc:inkChg>
        <pc:inkChg chg="add mod">
          <ac:chgData name="Yorkstone, Steve" userId="59a95d14-a971-49d8-92dd-2f1fca65ed03" providerId="ADAL" clId="{91F4BDD3-9ACD-4C89-917D-79BF628D5DCA}" dt="2021-06-17T09:06:46.516" v="785"/>
          <ac:inkMkLst>
            <pc:docMk/>
            <pc:sldMk cId="1678228129" sldId="490"/>
            <ac:inkMk id="51" creationId="{AA8818D5-5B64-4501-B6F2-65A2D920E19B}"/>
          </ac:inkMkLst>
        </pc:inkChg>
        <pc:inkChg chg="add mod">
          <ac:chgData name="Yorkstone, Steve" userId="59a95d14-a971-49d8-92dd-2f1fca65ed03" providerId="ADAL" clId="{91F4BDD3-9ACD-4C89-917D-79BF628D5DCA}" dt="2021-06-17T09:06:46.516" v="785"/>
          <ac:inkMkLst>
            <pc:docMk/>
            <pc:sldMk cId="1678228129" sldId="490"/>
            <ac:inkMk id="52" creationId="{58ACC5F7-38CB-45D0-B17F-05B24F3C9202}"/>
          </ac:inkMkLst>
        </pc:inkChg>
        <pc:inkChg chg="add mod">
          <ac:chgData name="Yorkstone, Steve" userId="59a95d14-a971-49d8-92dd-2f1fca65ed03" providerId="ADAL" clId="{91F4BDD3-9ACD-4C89-917D-79BF628D5DCA}" dt="2021-06-17T09:06:46.516" v="785"/>
          <ac:inkMkLst>
            <pc:docMk/>
            <pc:sldMk cId="1678228129" sldId="490"/>
            <ac:inkMk id="53" creationId="{86B7E5F3-0F87-4AD0-AE53-A2AC20602666}"/>
          </ac:inkMkLst>
        </pc:inkChg>
        <pc:inkChg chg="add mod">
          <ac:chgData name="Yorkstone, Steve" userId="59a95d14-a971-49d8-92dd-2f1fca65ed03" providerId="ADAL" clId="{91F4BDD3-9ACD-4C89-917D-79BF628D5DCA}" dt="2021-06-17T09:06:46.516" v="785"/>
          <ac:inkMkLst>
            <pc:docMk/>
            <pc:sldMk cId="1678228129" sldId="490"/>
            <ac:inkMk id="54" creationId="{D45C7754-8C24-475C-A5CA-33FB14E1747E}"/>
          </ac:inkMkLst>
        </pc:inkChg>
        <pc:inkChg chg="add mod">
          <ac:chgData name="Yorkstone, Steve" userId="59a95d14-a971-49d8-92dd-2f1fca65ed03" providerId="ADAL" clId="{91F4BDD3-9ACD-4C89-917D-79BF628D5DCA}" dt="2021-06-17T09:06:46.516" v="785"/>
          <ac:inkMkLst>
            <pc:docMk/>
            <pc:sldMk cId="1678228129" sldId="490"/>
            <ac:inkMk id="55" creationId="{516A188E-F21E-4DF0-8292-BC6D5FA64E6E}"/>
          </ac:inkMkLst>
        </pc:inkChg>
        <pc:inkChg chg="add mod">
          <ac:chgData name="Yorkstone, Steve" userId="59a95d14-a971-49d8-92dd-2f1fca65ed03" providerId="ADAL" clId="{91F4BDD3-9ACD-4C89-917D-79BF628D5DCA}" dt="2021-06-17T09:06:46.516" v="785"/>
          <ac:inkMkLst>
            <pc:docMk/>
            <pc:sldMk cId="1678228129" sldId="490"/>
            <ac:inkMk id="56" creationId="{44FF6DE9-B8B1-4694-8878-4E2FEB324F02}"/>
          </ac:inkMkLst>
        </pc:inkChg>
        <pc:inkChg chg="add mod">
          <ac:chgData name="Yorkstone, Steve" userId="59a95d14-a971-49d8-92dd-2f1fca65ed03" providerId="ADAL" clId="{91F4BDD3-9ACD-4C89-917D-79BF628D5DCA}" dt="2021-06-17T09:06:46.516" v="785"/>
          <ac:inkMkLst>
            <pc:docMk/>
            <pc:sldMk cId="1678228129" sldId="490"/>
            <ac:inkMk id="57" creationId="{75393229-12CD-4F1D-A941-D6EB4D4B1DFB}"/>
          </ac:inkMkLst>
        </pc:inkChg>
        <pc:inkChg chg="add mod">
          <ac:chgData name="Yorkstone, Steve" userId="59a95d14-a971-49d8-92dd-2f1fca65ed03" providerId="ADAL" clId="{91F4BDD3-9ACD-4C89-917D-79BF628D5DCA}" dt="2021-06-17T09:06:46.516" v="785"/>
          <ac:inkMkLst>
            <pc:docMk/>
            <pc:sldMk cId="1678228129" sldId="490"/>
            <ac:inkMk id="59" creationId="{E9301A80-8505-49BD-8200-735DDBBCB84E}"/>
          </ac:inkMkLst>
        </pc:inkChg>
        <pc:inkChg chg="add mod">
          <ac:chgData name="Yorkstone, Steve" userId="59a95d14-a971-49d8-92dd-2f1fca65ed03" providerId="ADAL" clId="{91F4BDD3-9ACD-4C89-917D-79BF628D5DCA}" dt="2021-06-17T09:06:46.516" v="785"/>
          <ac:inkMkLst>
            <pc:docMk/>
            <pc:sldMk cId="1678228129" sldId="490"/>
            <ac:inkMk id="60" creationId="{0A5440F3-75D9-4BDB-B5B3-11658C515BE2}"/>
          </ac:inkMkLst>
        </pc:inkChg>
        <pc:inkChg chg="add mod">
          <ac:chgData name="Yorkstone, Steve" userId="59a95d14-a971-49d8-92dd-2f1fca65ed03" providerId="ADAL" clId="{91F4BDD3-9ACD-4C89-917D-79BF628D5DCA}" dt="2021-06-17T09:06:46.516" v="785"/>
          <ac:inkMkLst>
            <pc:docMk/>
            <pc:sldMk cId="1678228129" sldId="490"/>
            <ac:inkMk id="61" creationId="{F675DC26-F63E-4AA1-B58B-0941185EBD18}"/>
          </ac:inkMkLst>
        </pc:inkChg>
        <pc:inkChg chg="add mod">
          <ac:chgData name="Yorkstone, Steve" userId="59a95d14-a971-49d8-92dd-2f1fca65ed03" providerId="ADAL" clId="{91F4BDD3-9ACD-4C89-917D-79BF628D5DCA}" dt="2021-06-17T09:06:46.516" v="785"/>
          <ac:inkMkLst>
            <pc:docMk/>
            <pc:sldMk cId="1678228129" sldId="490"/>
            <ac:inkMk id="62" creationId="{C89C8FF2-835B-4455-A103-B665CC969E80}"/>
          </ac:inkMkLst>
        </pc:inkChg>
        <pc:inkChg chg="add mod">
          <ac:chgData name="Yorkstone, Steve" userId="59a95d14-a971-49d8-92dd-2f1fca65ed03" providerId="ADAL" clId="{91F4BDD3-9ACD-4C89-917D-79BF628D5DCA}" dt="2021-06-17T09:06:46.516" v="785"/>
          <ac:inkMkLst>
            <pc:docMk/>
            <pc:sldMk cId="1678228129" sldId="490"/>
            <ac:inkMk id="63" creationId="{8739AD68-27D8-4C3F-83B6-C74B754D4749}"/>
          </ac:inkMkLst>
        </pc:inkChg>
        <pc:inkChg chg="add mod">
          <ac:chgData name="Yorkstone, Steve" userId="59a95d14-a971-49d8-92dd-2f1fca65ed03" providerId="ADAL" clId="{91F4BDD3-9ACD-4C89-917D-79BF628D5DCA}" dt="2021-06-17T09:06:46.516" v="785"/>
          <ac:inkMkLst>
            <pc:docMk/>
            <pc:sldMk cId="1678228129" sldId="490"/>
            <ac:inkMk id="64" creationId="{595F2E1E-3DD7-4E74-AD6D-E00036ED904F}"/>
          </ac:inkMkLst>
        </pc:inkChg>
        <pc:inkChg chg="add mod">
          <ac:chgData name="Yorkstone, Steve" userId="59a95d14-a971-49d8-92dd-2f1fca65ed03" providerId="ADAL" clId="{91F4BDD3-9ACD-4C89-917D-79BF628D5DCA}" dt="2021-06-17T09:06:46.516" v="785"/>
          <ac:inkMkLst>
            <pc:docMk/>
            <pc:sldMk cId="1678228129" sldId="490"/>
            <ac:inkMk id="65" creationId="{BD0FC9EB-7D45-4404-921D-8AF229A715E8}"/>
          </ac:inkMkLst>
        </pc:inkChg>
        <pc:inkChg chg="add mod">
          <ac:chgData name="Yorkstone, Steve" userId="59a95d14-a971-49d8-92dd-2f1fca65ed03" providerId="ADAL" clId="{91F4BDD3-9ACD-4C89-917D-79BF628D5DCA}" dt="2021-06-17T09:06:46.516" v="785"/>
          <ac:inkMkLst>
            <pc:docMk/>
            <pc:sldMk cId="1678228129" sldId="490"/>
            <ac:inkMk id="66" creationId="{04BD0C6F-AE81-4AEB-AC20-9EA8C6C03EB9}"/>
          </ac:inkMkLst>
        </pc:inkChg>
        <pc:inkChg chg="add mod">
          <ac:chgData name="Yorkstone, Steve" userId="59a95d14-a971-49d8-92dd-2f1fca65ed03" providerId="ADAL" clId="{91F4BDD3-9ACD-4C89-917D-79BF628D5DCA}" dt="2021-06-17T09:06:46.516" v="785"/>
          <ac:inkMkLst>
            <pc:docMk/>
            <pc:sldMk cId="1678228129" sldId="490"/>
            <ac:inkMk id="68" creationId="{EC2A1445-3602-4E1E-B787-DBAF07DA7EFD}"/>
          </ac:inkMkLst>
        </pc:inkChg>
        <pc:inkChg chg="add mod">
          <ac:chgData name="Yorkstone, Steve" userId="59a95d14-a971-49d8-92dd-2f1fca65ed03" providerId="ADAL" clId="{91F4BDD3-9ACD-4C89-917D-79BF628D5DCA}" dt="2021-06-17T09:06:46.516" v="785"/>
          <ac:inkMkLst>
            <pc:docMk/>
            <pc:sldMk cId="1678228129" sldId="490"/>
            <ac:inkMk id="69" creationId="{E6A55DBE-F0E4-43EC-A93A-479C76349D89}"/>
          </ac:inkMkLst>
        </pc:inkChg>
        <pc:inkChg chg="add mod">
          <ac:chgData name="Yorkstone, Steve" userId="59a95d14-a971-49d8-92dd-2f1fca65ed03" providerId="ADAL" clId="{91F4BDD3-9ACD-4C89-917D-79BF628D5DCA}" dt="2021-06-17T09:06:46.516" v="785"/>
          <ac:inkMkLst>
            <pc:docMk/>
            <pc:sldMk cId="1678228129" sldId="490"/>
            <ac:inkMk id="70" creationId="{01A26055-A232-40A9-A4ED-984DAD149E55}"/>
          </ac:inkMkLst>
        </pc:inkChg>
        <pc:inkChg chg="add mod">
          <ac:chgData name="Yorkstone, Steve" userId="59a95d14-a971-49d8-92dd-2f1fca65ed03" providerId="ADAL" clId="{91F4BDD3-9ACD-4C89-917D-79BF628D5DCA}" dt="2021-06-17T09:06:46.516" v="785"/>
          <ac:inkMkLst>
            <pc:docMk/>
            <pc:sldMk cId="1678228129" sldId="490"/>
            <ac:inkMk id="71" creationId="{6E4635F1-B560-48B3-8CB2-C55D2F0ADF32}"/>
          </ac:inkMkLst>
        </pc:inkChg>
        <pc:inkChg chg="add mod">
          <ac:chgData name="Yorkstone, Steve" userId="59a95d14-a971-49d8-92dd-2f1fca65ed03" providerId="ADAL" clId="{91F4BDD3-9ACD-4C89-917D-79BF628D5DCA}" dt="2021-06-17T09:06:46.516" v="785"/>
          <ac:inkMkLst>
            <pc:docMk/>
            <pc:sldMk cId="1678228129" sldId="490"/>
            <ac:inkMk id="72" creationId="{8222A084-9683-460C-AA85-CBAC06BFED5E}"/>
          </ac:inkMkLst>
        </pc:inkChg>
        <pc:inkChg chg="add mod">
          <ac:chgData name="Yorkstone, Steve" userId="59a95d14-a971-49d8-92dd-2f1fca65ed03" providerId="ADAL" clId="{91F4BDD3-9ACD-4C89-917D-79BF628D5DCA}" dt="2021-06-17T09:06:46.516" v="785"/>
          <ac:inkMkLst>
            <pc:docMk/>
            <pc:sldMk cId="1678228129" sldId="490"/>
            <ac:inkMk id="73" creationId="{591DC6C0-7697-4D08-803D-7A12ED564A00}"/>
          </ac:inkMkLst>
        </pc:inkChg>
        <pc:inkChg chg="add mod">
          <ac:chgData name="Yorkstone, Steve" userId="59a95d14-a971-49d8-92dd-2f1fca65ed03" providerId="ADAL" clId="{91F4BDD3-9ACD-4C89-917D-79BF628D5DCA}" dt="2021-06-17T09:06:46.516" v="785"/>
          <ac:inkMkLst>
            <pc:docMk/>
            <pc:sldMk cId="1678228129" sldId="490"/>
            <ac:inkMk id="74" creationId="{2048BB9D-543B-4DEC-8870-BC62F1BF80A6}"/>
          </ac:inkMkLst>
        </pc:inkChg>
        <pc:inkChg chg="add mod">
          <ac:chgData name="Yorkstone, Steve" userId="59a95d14-a971-49d8-92dd-2f1fca65ed03" providerId="ADAL" clId="{91F4BDD3-9ACD-4C89-917D-79BF628D5DCA}" dt="2021-06-17T09:06:46.516" v="785"/>
          <ac:inkMkLst>
            <pc:docMk/>
            <pc:sldMk cId="1678228129" sldId="490"/>
            <ac:inkMk id="76" creationId="{C92E9969-94F7-4863-8DB5-2791E95DA92B}"/>
          </ac:inkMkLst>
        </pc:inkChg>
        <pc:inkChg chg="add mod">
          <ac:chgData name="Yorkstone, Steve" userId="59a95d14-a971-49d8-92dd-2f1fca65ed03" providerId="ADAL" clId="{91F4BDD3-9ACD-4C89-917D-79BF628D5DCA}" dt="2021-06-17T09:06:46.516" v="785"/>
          <ac:inkMkLst>
            <pc:docMk/>
            <pc:sldMk cId="1678228129" sldId="490"/>
            <ac:inkMk id="77" creationId="{D11FAA46-E3F8-4CE1-910E-638AF9306252}"/>
          </ac:inkMkLst>
        </pc:inkChg>
        <pc:inkChg chg="add mod">
          <ac:chgData name="Yorkstone, Steve" userId="59a95d14-a971-49d8-92dd-2f1fca65ed03" providerId="ADAL" clId="{91F4BDD3-9ACD-4C89-917D-79BF628D5DCA}" dt="2021-06-17T09:06:46.516" v="785"/>
          <ac:inkMkLst>
            <pc:docMk/>
            <pc:sldMk cId="1678228129" sldId="490"/>
            <ac:inkMk id="78" creationId="{6AB801DC-0618-43F5-B62E-A6B60C65D618}"/>
          </ac:inkMkLst>
        </pc:inkChg>
        <pc:inkChg chg="add mod">
          <ac:chgData name="Yorkstone, Steve" userId="59a95d14-a971-49d8-92dd-2f1fca65ed03" providerId="ADAL" clId="{91F4BDD3-9ACD-4C89-917D-79BF628D5DCA}" dt="2021-06-17T09:06:46.516" v="785"/>
          <ac:inkMkLst>
            <pc:docMk/>
            <pc:sldMk cId="1678228129" sldId="490"/>
            <ac:inkMk id="79" creationId="{2D45A277-61EC-4BD8-8C5D-AC43CAD00A79}"/>
          </ac:inkMkLst>
        </pc:inkChg>
        <pc:inkChg chg="add mod">
          <ac:chgData name="Yorkstone, Steve" userId="59a95d14-a971-49d8-92dd-2f1fca65ed03" providerId="ADAL" clId="{91F4BDD3-9ACD-4C89-917D-79BF628D5DCA}" dt="2021-06-17T09:06:46.516" v="785"/>
          <ac:inkMkLst>
            <pc:docMk/>
            <pc:sldMk cId="1678228129" sldId="490"/>
            <ac:inkMk id="80" creationId="{A83DB705-5344-4B27-A75E-C5F5D60A104B}"/>
          </ac:inkMkLst>
        </pc:inkChg>
        <pc:inkChg chg="add mod">
          <ac:chgData name="Yorkstone, Steve" userId="59a95d14-a971-49d8-92dd-2f1fca65ed03" providerId="ADAL" clId="{91F4BDD3-9ACD-4C89-917D-79BF628D5DCA}" dt="2021-06-17T09:06:46.516" v="785"/>
          <ac:inkMkLst>
            <pc:docMk/>
            <pc:sldMk cId="1678228129" sldId="490"/>
            <ac:inkMk id="81" creationId="{4F95BC35-D5DD-4C7E-B770-FC005C2B4048}"/>
          </ac:inkMkLst>
        </pc:inkChg>
        <pc:inkChg chg="add mod">
          <ac:chgData name="Yorkstone, Steve" userId="59a95d14-a971-49d8-92dd-2f1fca65ed03" providerId="ADAL" clId="{91F4BDD3-9ACD-4C89-917D-79BF628D5DCA}" dt="2021-06-17T09:06:46.516" v="785"/>
          <ac:inkMkLst>
            <pc:docMk/>
            <pc:sldMk cId="1678228129" sldId="490"/>
            <ac:inkMk id="82" creationId="{9DD0F16A-4F00-4C39-97CB-A6CF0C137AE2}"/>
          </ac:inkMkLst>
        </pc:inkChg>
        <pc:inkChg chg="add mod">
          <ac:chgData name="Yorkstone, Steve" userId="59a95d14-a971-49d8-92dd-2f1fca65ed03" providerId="ADAL" clId="{91F4BDD3-9ACD-4C89-917D-79BF628D5DCA}" dt="2021-06-17T09:06:46.516" v="785"/>
          <ac:inkMkLst>
            <pc:docMk/>
            <pc:sldMk cId="1678228129" sldId="490"/>
            <ac:inkMk id="83" creationId="{E0C4ED8B-5EFA-47FC-8722-E9CE1A23B16F}"/>
          </ac:inkMkLst>
        </pc:inkChg>
        <pc:inkChg chg="add mod">
          <ac:chgData name="Yorkstone, Steve" userId="59a95d14-a971-49d8-92dd-2f1fca65ed03" providerId="ADAL" clId="{91F4BDD3-9ACD-4C89-917D-79BF628D5DCA}" dt="2021-06-17T09:06:46.516" v="785"/>
          <ac:inkMkLst>
            <pc:docMk/>
            <pc:sldMk cId="1678228129" sldId="490"/>
            <ac:inkMk id="84" creationId="{2C85244D-E873-4A0E-B15C-4794DF75554F}"/>
          </ac:inkMkLst>
        </pc:inkChg>
        <pc:inkChg chg="add mod">
          <ac:chgData name="Yorkstone, Steve" userId="59a95d14-a971-49d8-92dd-2f1fca65ed03" providerId="ADAL" clId="{91F4BDD3-9ACD-4C89-917D-79BF628D5DCA}" dt="2021-06-17T09:06:46.516" v="785"/>
          <ac:inkMkLst>
            <pc:docMk/>
            <pc:sldMk cId="1678228129" sldId="490"/>
            <ac:inkMk id="85" creationId="{4BEB8415-8779-4CD4-8021-DAC4E4C9CF4C}"/>
          </ac:inkMkLst>
        </pc:inkChg>
        <pc:inkChg chg="add mod">
          <ac:chgData name="Yorkstone, Steve" userId="59a95d14-a971-49d8-92dd-2f1fca65ed03" providerId="ADAL" clId="{91F4BDD3-9ACD-4C89-917D-79BF628D5DCA}" dt="2021-06-17T09:07:15.877" v="793"/>
          <ac:inkMkLst>
            <pc:docMk/>
            <pc:sldMk cId="1678228129" sldId="490"/>
            <ac:inkMk id="87" creationId="{B5535722-474E-46E1-A232-E08E310AD608}"/>
          </ac:inkMkLst>
        </pc:inkChg>
        <pc:inkChg chg="add mod">
          <ac:chgData name="Yorkstone, Steve" userId="59a95d14-a971-49d8-92dd-2f1fca65ed03" providerId="ADAL" clId="{91F4BDD3-9ACD-4C89-917D-79BF628D5DCA}" dt="2021-06-17T09:07:15.877" v="793"/>
          <ac:inkMkLst>
            <pc:docMk/>
            <pc:sldMk cId="1678228129" sldId="490"/>
            <ac:inkMk id="88" creationId="{56E5D82B-56E0-4D82-9105-FE5EF347FAB1}"/>
          </ac:inkMkLst>
        </pc:inkChg>
        <pc:inkChg chg="add mod">
          <ac:chgData name="Yorkstone, Steve" userId="59a95d14-a971-49d8-92dd-2f1fca65ed03" providerId="ADAL" clId="{91F4BDD3-9ACD-4C89-917D-79BF628D5DCA}" dt="2021-06-17T09:07:15.877" v="793"/>
          <ac:inkMkLst>
            <pc:docMk/>
            <pc:sldMk cId="1678228129" sldId="490"/>
            <ac:inkMk id="89" creationId="{E6571736-E30D-4986-BEB3-91D1778F8D72}"/>
          </ac:inkMkLst>
        </pc:inkChg>
        <pc:inkChg chg="add mod">
          <ac:chgData name="Yorkstone, Steve" userId="59a95d14-a971-49d8-92dd-2f1fca65ed03" providerId="ADAL" clId="{91F4BDD3-9ACD-4C89-917D-79BF628D5DCA}" dt="2021-06-17T09:07:15.877" v="793"/>
          <ac:inkMkLst>
            <pc:docMk/>
            <pc:sldMk cId="1678228129" sldId="490"/>
            <ac:inkMk id="90" creationId="{4C34B8A5-F017-44D1-83A5-EFD35F45B062}"/>
          </ac:inkMkLst>
        </pc:inkChg>
        <pc:inkChg chg="add mod">
          <ac:chgData name="Yorkstone, Steve" userId="59a95d14-a971-49d8-92dd-2f1fca65ed03" providerId="ADAL" clId="{91F4BDD3-9ACD-4C89-917D-79BF628D5DCA}" dt="2021-06-17T09:07:15.877" v="793"/>
          <ac:inkMkLst>
            <pc:docMk/>
            <pc:sldMk cId="1678228129" sldId="490"/>
            <ac:inkMk id="91" creationId="{3A0EC763-CA58-49DC-BDA1-96B4BEC09DF0}"/>
          </ac:inkMkLst>
        </pc:inkChg>
        <pc:inkChg chg="add mod">
          <ac:chgData name="Yorkstone, Steve" userId="59a95d14-a971-49d8-92dd-2f1fca65ed03" providerId="ADAL" clId="{91F4BDD3-9ACD-4C89-917D-79BF628D5DCA}" dt="2021-06-17T09:07:15.877" v="793"/>
          <ac:inkMkLst>
            <pc:docMk/>
            <pc:sldMk cId="1678228129" sldId="490"/>
            <ac:inkMk id="92" creationId="{C165AC89-3457-4C3C-AE77-A5C8DF3E4DE6}"/>
          </ac:inkMkLst>
        </pc:inkChg>
        <pc:inkChg chg="add mod">
          <ac:chgData name="Yorkstone, Steve" userId="59a95d14-a971-49d8-92dd-2f1fca65ed03" providerId="ADAL" clId="{91F4BDD3-9ACD-4C89-917D-79BF628D5DCA}" dt="2021-06-17T09:07:15.877" v="793"/>
          <ac:inkMkLst>
            <pc:docMk/>
            <pc:sldMk cId="1678228129" sldId="490"/>
            <ac:inkMk id="93" creationId="{8E87D0BA-F962-4A05-9256-A8800BA786EB}"/>
          </ac:inkMkLst>
        </pc:inkChg>
        <pc:inkChg chg="add mod">
          <ac:chgData name="Yorkstone, Steve" userId="59a95d14-a971-49d8-92dd-2f1fca65ed03" providerId="ADAL" clId="{91F4BDD3-9ACD-4C89-917D-79BF628D5DCA}" dt="2021-06-17T09:07:22.550" v="796"/>
          <ac:inkMkLst>
            <pc:docMk/>
            <pc:sldMk cId="1678228129" sldId="490"/>
            <ac:inkMk id="95" creationId="{F7ABD4F4-785A-4780-88BE-FEDB3F850277}"/>
          </ac:inkMkLst>
        </pc:inkChg>
        <pc:inkChg chg="add mod">
          <ac:chgData name="Yorkstone, Steve" userId="59a95d14-a971-49d8-92dd-2f1fca65ed03" providerId="ADAL" clId="{91F4BDD3-9ACD-4C89-917D-79BF628D5DCA}" dt="2021-06-17T09:07:22.550" v="796"/>
          <ac:inkMkLst>
            <pc:docMk/>
            <pc:sldMk cId="1678228129" sldId="490"/>
            <ac:inkMk id="96" creationId="{DB65351D-CCEB-4746-90AD-3CB50CDE6453}"/>
          </ac:inkMkLst>
        </pc:inkChg>
      </pc:sldChg>
      <pc:sldChg chg="addSp delSp modSp new del mod">
        <pc:chgData name="Yorkstone, Steve" userId="59a95d14-a971-49d8-92dd-2f1fca65ed03" providerId="ADAL" clId="{91F4BDD3-9ACD-4C89-917D-79BF628D5DCA}" dt="2021-06-17T14:34:19.609" v="4274" actId="47"/>
        <pc:sldMkLst>
          <pc:docMk/>
          <pc:sldMk cId="4006851371" sldId="491"/>
        </pc:sldMkLst>
        <pc:spChg chg="mod">
          <ac:chgData name="Yorkstone, Steve" userId="59a95d14-a971-49d8-92dd-2f1fca65ed03" providerId="ADAL" clId="{91F4BDD3-9ACD-4C89-917D-79BF628D5DCA}" dt="2021-06-17T09:08:34.434" v="908" actId="20577"/>
          <ac:spMkLst>
            <pc:docMk/>
            <pc:sldMk cId="4006851371" sldId="491"/>
            <ac:spMk id="3" creationId="{1B401AD5-3CE5-477E-9306-7FADC6D1C4F2}"/>
          </ac:spMkLst>
        </pc:spChg>
        <pc:inkChg chg="add del">
          <ac:chgData name="Yorkstone, Steve" userId="59a95d14-a971-49d8-92dd-2f1fca65ed03" providerId="ADAL" clId="{91F4BDD3-9ACD-4C89-917D-79BF628D5DCA}" dt="2021-06-17T09:15:44.017" v="1340"/>
          <ac:inkMkLst>
            <pc:docMk/>
            <pc:sldMk cId="4006851371" sldId="491"/>
            <ac:inkMk id="4" creationId="{864759C5-8A9B-4266-87C6-167A9A08ED2B}"/>
          </ac:inkMkLst>
        </pc:inkChg>
        <pc:inkChg chg="add">
          <ac:chgData name="Yorkstone, Steve" userId="59a95d14-a971-49d8-92dd-2f1fca65ed03" providerId="ADAL" clId="{91F4BDD3-9ACD-4C89-917D-79BF628D5DCA}" dt="2021-06-17T09:07:28.295" v="799" actId="9405"/>
          <ac:inkMkLst>
            <pc:docMk/>
            <pc:sldMk cId="4006851371" sldId="491"/>
            <ac:inkMk id="5" creationId="{B53B1C1D-9910-4E52-B69D-27F9F7078974}"/>
          </ac:inkMkLst>
        </pc:inkChg>
        <pc:inkChg chg="add">
          <ac:chgData name="Yorkstone, Steve" userId="59a95d14-a971-49d8-92dd-2f1fca65ed03" providerId="ADAL" clId="{91F4BDD3-9ACD-4C89-917D-79BF628D5DCA}" dt="2021-06-17T09:07:28.731" v="800" actId="9405"/>
          <ac:inkMkLst>
            <pc:docMk/>
            <pc:sldMk cId="4006851371" sldId="491"/>
            <ac:inkMk id="6" creationId="{C1F88399-AA4E-497F-876D-B7126992503E}"/>
          </ac:inkMkLst>
        </pc:inkChg>
      </pc:sldChg>
      <pc:sldChg chg="addSp delSp modSp new del mod">
        <pc:chgData name="Yorkstone, Steve" userId="59a95d14-a971-49d8-92dd-2f1fca65ed03" providerId="ADAL" clId="{91F4BDD3-9ACD-4C89-917D-79BF628D5DCA}" dt="2021-06-18T11:05:23.202" v="5223" actId="2696"/>
        <pc:sldMkLst>
          <pc:docMk/>
          <pc:sldMk cId="577391646" sldId="492"/>
        </pc:sldMkLst>
        <pc:spChg chg="mod">
          <ac:chgData name="Yorkstone, Steve" userId="59a95d14-a971-49d8-92dd-2f1fca65ed03" providerId="ADAL" clId="{91F4BDD3-9ACD-4C89-917D-79BF628D5DCA}" dt="2021-06-17T16:18:52.018" v="4662" actId="1076"/>
          <ac:spMkLst>
            <pc:docMk/>
            <pc:sldMk cId="577391646" sldId="492"/>
            <ac:spMk id="2" creationId="{774CBE42-DFD8-4F12-85E3-8ADEF8BAD96C}"/>
          </ac:spMkLst>
        </pc:spChg>
        <pc:spChg chg="mod">
          <ac:chgData name="Yorkstone, Steve" userId="59a95d14-a971-49d8-92dd-2f1fca65ed03" providerId="ADAL" clId="{91F4BDD3-9ACD-4C89-917D-79BF628D5DCA}" dt="2021-06-18T10:57:02.439" v="5063" actId="20577"/>
          <ac:spMkLst>
            <pc:docMk/>
            <pc:sldMk cId="577391646" sldId="492"/>
            <ac:spMk id="3" creationId="{64AA64F6-AE17-4ED8-AE27-2A52606D718F}"/>
          </ac:spMkLst>
        </pc:spChg>
        <pc:spChg chg="add del mod ord">
          <ac:chgData name="Yorkstone, Steve" userId="59a95d14-a971-49d8-92dd-2f1fca65ed03" providerId="ADAL" clId="{91F4BDD3-9ACD-4C89-917D-79BF628D5DCA}" dt="2021-06-17T15:34:39.969" v="4505" actId="478"/>
          <ac:spMkLst>
            <pc:docMk/>
            <pc:sldMk cId="577391646" sldId="492"/>
            <ac:spMk id="154" creationId="{6134CA4D-B882-4FE9-BF3F-ED9171E02EE9}"/>
          </ac:spMkLst>
        </pc:spChg>
        <pc:spChg chg="add del mod">
          <ac:chgData name="Yorkstone, Steve" userId="59a95d14-a971-49d8-92dd-2f1fca65ed03" providerId="ADAL" clId="{91F4BDD3-9ACD-4C89-917D-79BF628D5DCA}" dt="2021-06-17T15:48:23.885" v="4597"/>
          <ac:spMkLst>
            <pc:docMk/>
            <pc:sldMk cId="577391646" sldId="492"/>
            <ac:spMk id="165" creationId="{32516652-F554-4F88-913A-8D4CD033F060}"/>
          </ac:spMkLst>
        </pc:spChg>
        <pc:spChg chg="add mod">
          <ac:chgData name="Yorkstone, Steve" userId="59a95d14-a971-49d8-92dd-2f1fca65ed03" providerId="ADAL" clId="{91F4BDD3-9ACD-4C89-917D-79BF628D5DCA}" dt="2021-06-18T10:56:18.219" v="5057" actId="1076"/>
          <ac:spMkLst>
            <pc:docMk/>
            <pc:sldMk cId="577391646" sldId="492"/>
            <ac:spMk id="167" creationId="{5D1D7BBD-FD1E-413E-A439-3DCC4003EE44}"/>
          </ac:spMkLst>
        </pc:spChg>
        <pc:grpChg chg="add del mod">
          <ac:chgData name="Yorkstone, Steve" userId="59a95d14-a971-49d8-92dd-2f1fca65ed03" providerId="ADAL" clId="{91F4BDD3-9ACD-4C89-917D-79BF628D5DCA}" dt="2021-06-17T15:11:59.711" v="4338"/>
          <ac:grpSpMkLst>
            <pc:docMk/>
            <pc:sldMk cId="577391646" sldId="492"/>
            <ac:grpSpMk id="4" creationId="{A9C1DE5B-5F40-4692-9DA2-9E8272BE1A4E}"/>
          </ac:grpSpMkLst>
        </pc:grpChg>
        <pc:grpChg chg="del mod">
          <ac:chgData name="Yorkstone, Steve" userId="59a95d14-a971-49d8-92dd-2f1fca65ed03" providerId="ADAL" clId="{91F4BDD3-9ACD-4C89-917D-79BF628D5DCA}" dt="2021-06-18T10:53:10.085" v="5003" actId="478"/>
          <ac:grpSpMkLst>
            <pc:docMk/>
            <pc:sldMk cId="577391646" sldId="492"/>
            <ac:grpSpMk id="9" creationId="{15852285-1360-4C3C-B9BA-51E4FF35113C}"/>
          </ac:grpSpMkLst>
        </pc:grpChg>
        <pc:grpChg chg="mod">
          <ac:chgData name="Yorkstone, Steve" userId="59a95d14-a971-49d8-92dd-2f1fca65ed03" providerId="ADAL" clId="{91F4BDD3-9ACD-4C89-917D-79BF628D5DCA}" dt="2021-06-17T15:11:50.312" v="4335"/>
          <ac:grpSpMkLst>
            <pc:docMk/>
            <pc:sldMk cId="577391646" sldId="492"/>
            <ac:grpSpMk id="11" creationId="{EDEE64CE-1CDC-463F-A42C-6F61AC4D410C}"/>
          </ac:grpSpMkLst>
        </pc:grpChg>
        <pc:grpChg chg="mod">
          <ac:chgData name="Yorkstone, Steve" userId="59a95d14-a971-49d8-92dd-2f1fca65ed03" providerId="ADAL" clId="{91F4BDD3-9ACD-4C89-917D-79BF628D5DCA}" dt="2021-06-17T15:11:50.312" v="4335"/>
          <ac:grpSpMkLst>
            <pc:docMk/>
            <pc:sldMk cId="577391646" sldId="492"/>
            <ac:grpSpMk id="14" creationId="{7CFF9DFF-648F-466B-AA09-09481B203CA9}"/>
          </ac:grpSpMkLst>
        </pc:grpChg>
        <pc:grpChg chg="mod">
          <ac:chgData name="Yorkstone, Steve" userId="59a95d14-a971-49d8-92dd-2f1fca65ed03" providerId="ADAL" clId="{91F4BDD3-9ACD-4C89-917D-79BF628D5DCA}" dt="2021-06-17T15:11:50.312" v="4335"/>
          <ac:grpSpMkLst>
            <pc:docMk/>
            <pc:sldMk cId="577391646" sldId="492"/>
            <ac:grpSpMk id="15" creationId="{AFEFE53F-657A-4966-8F0C-F8F5FAEBA761}"/>
          </ac:grpSpMkLst>
        </pc:grpChg>
        <pc:grpChg chg="del mod">
          <ac:chgData name="Yorkstone, Steve" userId="59a95d14-a971-49d8-92dd-2f1fca65ed03" providerId="ADAL" clId="{91F4BDD3-9ACD-4C89-917D-79BF628D5DCA}" dt="2021-06-18T10:53:11.404" v="5004" actId="478"/>
          <ac:grpSpMkLst>
            <pc:docMk/>
            <pc:sldMk cId="577391646" sldId="492"/>
            <ac:grpSpMk id="16" creationId="{01B926E1-5237-4B37-9623-1EDE9BFDA964}"/>
          </ac:grpSpMkLst>
        </pc:grpChg>
        <pc:grpChg chg="add del mod">
          <ac:chgData name="Yorkstone, Steve" userId="59a95d14-a971-49d8-92dd-2f1fca65ed03" providerId="ADAL" clId="{91F4BDD3-9ACD-4C89-917D-79BF628D5DCA}" dt="2021-06-17T15:12:25.762" v="4344"/>
          <ac:grpSpMkLst>
            <pc:docMk/>
            <pc:sldMk cId="577391646" sldId="492"/>
            <ac:grpSpMk id="50" creationId="{BF4E17B3-802E-474C-B0EE-AAA3D8A1D0F6}"/>
          </ac:grpSpMkLst>
        </pc:grpChg>
        <pc:grpChg chg="mod">
          <ac:chgData name="Yorkstone, Steve" userId="59a95d14-a971-49d8-92dd-2f1fca65ed03" providerId="ADAL" clId="{91F4BDD3-9ACD-4C89-917D-79BF628D5DCA}" dt="2021-06-17T15:12:02.530" v="4339"/>
          <ac:grpSpMkLst>
            <pc:docMk/>
            <pc:sldMk cId="577391646" sldId="492"/>
            <ac:grpSpMk id="57" creationId="{E31E59E8-9E98-4B10-A450-BEA47E764CB0}"/>
          </ac:grpSpMkLst>
        </pc:grpChg>
        <pc:grpChg chg="mod">
          <ac:chgData name="Yorkstone, Steve" userId="59a95d14-a971-49d8-92dd-2f1fca65ed03" providerId="ADAL" clId="{91F4BDD3-9ACD-4C89-917D-79BF628D5DCA}" dt="2021-06-17T15:12:02.530" v="4339"/>
          <ac:grpSpMkLst>
            <pc:docMk/>
            <pc:sldMk cId="577391646" sldId="492"/>
            <ac:grpSpMk id="60" creationId="{62A1147A-EB6C-4133-AF91-BAFBCCA30AC9}"/>
          </ac:grpSpMkLst>
        </pc:grpChg>
        <pc:grpChg chg="mod">
          <ac:chgData name="Yorkstone, Steve" userId="59a95d14-a971-49d8-92dd-2f1fca65ed03" providerId="ADAL" clId="{91F4BDD3-9ACD-4C89-917D-79BF628D5DCA}" dt="2021-06-17T15:12:02.530" v="4339"/>
          <ac:grpSpMkLst>
            <pc:docMk/>
            <pc:sldMk cId="577391646" sldId="492"/>
            <ac:grpSpMk id="61" creationId="{E4E58485-9B03-4F8A-A669-B89A0C7579ED}"/>
          </ac:grpSpMkLst>
        </pc:grpChg>
        <pc:grpChg chg="add mod">
          <ac:chgData name="Yorkstone, Steve" userId="59a95d14-a971-49d8-92dd-2f1fca65ed03" providerId="ADAL" clId="{91F4BDD3-9ACD-4C89-917D-79BF628D5DCA}" dt="2021-06-17T16:16:31.877" v="4632" actId="164"/>
          <ac:grpSpMkLst>
            <pc:docMk/>
            <pc:sldMk cId="577391646" sldId="492"/>
            <ac:grpSpMk id="96" creationId="{CD7B5A5A-D6A5-4D24-BD44-B10D1D0BB174}"/>
          </ac:grpSpMkLst>
        </pc:grpChg>
        <pc:grpChg chg="mod">
          <ac:chgData name="Yorkstone, Steve" userId="59a95d14-a971-49d8-92dd-2f1fca65ed03" providerId="ADAL" clId="{91F4BDD3-9ACD-4C89-917D-79BF628D5DCA}" dt="2021-06-17T15:16:48.483" v="4416"/>
          <ac:grpSpMkLst>
            <pc:docMk/>
            <pc:sldMk cId="577391646" sldId="492"/>
            <ac:grpSpMk id="103" creationId="{EC3016D2-F5D7-4A15-8CC0-F6C6B3A5F8CD}"/>
          </ac:grpSpMkLst>
        </pc:grpChg>
        <pc:grpChg chg="mod">
          <ac:chgData name="Yorkstone, Steve" userId="59a95d14-a971-49d8-92dd-2f1fca65ed03" providerId="ADAL" clId="{91F4BDD3-9ACD-4C89-917D-79BF628D5DCA}" dt="2021-06-17T15:16:48.483" v="4416"/>
          <ac:grpSpMkLst>
            <pc:docMk/>
            <pc:sldMk cId="577391646" sldId="492"/>
            <ac:grpSpMk id="106" creationId="{021B0E90-3763-4CC1-9E56-F13D6EF21E3F}"/>
          </ac:grpSpMkLst>
        </pc:grpChg>
        <pc:grpChg chg="mod">
          <ac:chgData name="Yorkstone, Steve" userId="59a95d14-a971-49d8-92dd-2f1fca65ed03" providerId="ADAL" clId="{91F4BDD3-9ACD-4C89-917D-79BF628D5DCA}" dt="2021-06-17T15:16:48.483" v="4416"/>
          <ac:grpSpMkLst>
            <pc:docMk/>
            <pc:sldMk cId="577391646" sldId="492"/>
            <ac:grpSpMk id="107" creationId="{BAFD21E0-6A9E-4B4D-9623-3F8E492DF7F5}"/>
          </ac:grpSpMkLst>
        </pc:grpChg>
        <pc:grpChg chg="add mod">
          <ac:chgData name="Yorkstone, Steve" userId="59a95d14-a971-49d8-92dd-2f1fca65ed03" providerId="ADAL" clId="{91F4BDD3-9ACD-4C89-917D-79BF628D5DCA}" dt="2021-06-18T10:53:32.220" v="5009" actId="1076"/>
          <ac:grpSpMkLst>
            <pc:docMk/>
            <pc:sldMk cId="577391646" sldId="492"/>
            <ac:grpSpMk id="168" creationId="{9407FDCE-E675-4A74-A77D-1E9B44D0C754}"/>
          </ac:grpSpMkLst>
        </pc:grpChg>
        <pc:graphicFrameChg chg="add del modGraphic">
          <ac:chgData name="Yorkstone, Steve" userId="59a95d14-a971-49d8-92dd-2f1fca65ed03" providerId="ADAL" clId="{91F4BDD3-9ACD-4C89-917D-79BF628D5DCA}" dt="2021-06-17T15:44:47.452" v="4571" actId="478"/>
          <ac:graphicFrameMkLst>
            <pc:docMk/>
            <pc:sldMk cId="577391646" sldId="492"/>
            <ac:graphicFrameMk id="164" creationId="{1171ECE5-5475-4355-984F-E899BF8B5194}"/>
          </ac:graphicFrameMkLst>
        </pc:graphicFrameChg>
        <pc:picChg chg="add mod">
          <ac:chgData name="Yorkstone, Steve" userId="59a95d14-a971-49d8-92dd-2f1fca65ed03" providerId="ADAL" clId="{91F4BDD3-9ACD-4C89-917D-79BF628D5DCA}" dt="2021-06-18T10:53:18.500" v="5006" actId="1076"/>
          <ac:picMkLst>
            <pc:docMk/>
            <pc:sldMk cId="577391646" sldId="492"/>
            <ac:picMk id="140" creationId="{6CFCB38B-0F1D-4F66-8243-3765447495DB}"/>
          </ac:picMkLst>
        </pc:picChg>
        <pc:picChg chg="add del mod">
          <ac:chgData name="Yorkstone, Steve" userId="59a95d14-a971-49d8-92dd-2f1fca65ed03" providerId="ADAL" clId="{91F4BDD3-9ACD-4C89-917D-79BF628D5DCA}" dt="2021-06-17T15:25:09.554" v="4447" actId="478"/>
          <ac:picMkLst>
            <pc:docMk/>
            <pc:sldMk cId="577391646" sldId="492"/>
            <ac:picMk id="142" creationId="{CD916734-9457-488B-89C2-B260C39B9286}"/>
          </ac:picMkLst>
        </pc:picChg>
        <pc:picChg chg="add mod modCrop">
          <ac:chgData name="Yorkstone, Steve" userId="59a95d14-a971-49d8-92dd-2f1fca65ed03" providerId="ADAL" clId="{91F4BDD3-9ACD-4C89-917D-79BF628D5DCA}" dt="2021-06-18T10:56:20.488" v="5058" actId="1076"/>
          <ac:picMkLst>
            <pc:docMk/>
            <pc:sldMk cId="577391646" sldId="492"/>
            <ac:picMk id="144" creationId="{3C383A02-C2D3-4967-AE8B-949E71B8667C}"/>
          </ac:picMkLst>
        </pc:picChg>
        <pc:picChg chg="add mod modCrop">
          <ac:chgData name="Yorkstone, Steve" userId="59a95d14-a971-49d8-92dd-2f1fca65ed03" providerId="ADAL" clId="{91F4BDD3-9ACD-4C89-917D-79BF628D5DCA}" dt="2021-06-18T10:56:22.228" v="5059" actId="1076"/>
          <ac:picMkLst>
            <pc:docMk/>
            <pc:sldMk cId="577391646" sldId="492"/>
            <ac:picMk id="146" creationId="{E5DA81A6-08D2-4EDB-BC72-AEAEA30C94C7}"/>
          </ac:picMkLst>
        </pc:picChg>
        <pc:picChg chg="add del mod">
          <ac:chgData name="Yorkstone, Steve" userId="59a95d14-a971-49d8-92dd-2f1fca65ed03" providerId="ADAL" clId="{91F4BDD3-9ACD-4C89-917D-79BF628D5DCA}" dt="2021-06-17T15:38:47.304" v="4542" actId="478"/>
          <ac:picMkLst>
            <pc:docMk/>
            <pc:sldMk cId="577391646" sldId="492"/>
            <ac:picMk id="148" creationId="{0689000C-E400-40A5-A883-AD530D3E602B}"/>
          </ac:picMkLst>
        </pc:picChg>
        <pc:picChg chg="add del mod">
          <ac:chgData name="Yorkstone, Steve" userId="59a95d14-a971-49d8-92dd-2f1fca65ed03" providerId="ADAL" clId="{91F4BDD3-9ACD-4C89-917D-79BF628D5DCA}" dt="2021-06-17T15:34:06.223" v="4502" actId="478"/>
          <ac:picMkLst>
            <pc:docMk/>
            <pc:sldMk cId="577391646" sldId="492"/>
            <ac:picMk id="149" creationId="{F713E3BA-F5E6-4D97-BAFB-AAFB1241ECCD}"/>
          </ac:picMkLst>
        </pc:picChg>
        <pc:picChg chg="add del mod">
          <ac:chgData name="Yorkstone, Steve" userId="59a95d14-a971-49d8-92dd-2f1fca65ed03" providerId="ADAL" clId="{91F4BDD3-9ACD-4C89-917D-79BF628D5DCA}" dt="2021-06-17T15:38:57.382" v="4546" actId="478"/>
          <ac:picMkLst>
            <pc:docMk/>
            <pc:sldMk cId="577391646" sldId="492"/>
            <ac:picMk id="150" creationId="{4A819152-DE6A-407C-9CAE-2DEA1D1B8F38}"/>
          </ac:picMkLst>
        </pc:picChg>
        <pc:picChg chg="add del mod">
          <ac:chgData name="Yorkstone, Steve" userId="59a95d14-a971-49d8-92dd-2f1fca65ed03" providerId="ADAL" clId="{91F4BDD3-9ACD-4C89-917D-79BF628D5DCA}" dt="2021-06-17T15:39:06.494" v="4551" actId="478"/>
          <ac:picMkLst>
            <pc:docMk/>
            <pc:sldMk cId="577391646" sldId="492"/>
            <ac:picMk id="151" creationId="{83E90A48-F829-4B73-BD03-EECB7C500BE0}"/>
          </ac:picMkLst>
        </pc:picChg>
        <pc:picChg chg="add mod ord">
          <ac:chgData name="Yorkstone, Steve" userId="59a95d14-a971-49d8-92dd-2f1fca65ed03" providerId="ADAL" clId="{91F4BDD3-9ACD-4C89-917D-79BF628D5DCA}" dt="2021-06-17T15:45:04.617" v="4573" actId="1076"/>
          <ac:picMkLst>
            <pc:docMk/>
            <pc:sldMk cId="577391646" sldId="492"/>
            <ac:picMk id="153" creationId="{14F6788C-A4C4-4E02-B88B-3BACB511701D}"/>
          </ac:picMkLst>
        </pc:picChg>
        <pc:picChg chg="add mod">
          <ac:chgData name="Yorkstone, Steve" userId="59a95d14-a971-49d8-92dd-2f1fca65ed03" providerId="ADAL" clId="{91F4BDD3-9ACD-4C89-917D-79BF628D5DCA}" dt="2021-06-17T16:16:31.877" v="4632" actId="164"/>
          <ac:picMkLst>
            <pc:docMk/>
            <pc:sldMk cId="577391646" sldId="492"/>
            <ac:picMk id="155" creationId="{094E06C4-0C45-4C84-825B-586522FBE51D}"/>
          </ac:picMkLst>
        </pc:picChg>
        <pc:picChg chg="add mod">
          <ac:chgData name="Yorkstone, Steve" userId="59a95d14-a971-49d8-92dd-2f1fca65ed03" providerId="ADAL" clId="{91F4BDD3-9ACD-4C89-917D-79BF628D5DCA}" dt="2021-06-17T16:16:31.877" v="4632" actId="164"/>
          <ac:picMkLst>
            <pc:docMk/>
            <pc:sldMk cId="577391646" sldId="492"/>
            <ac:picMk id="156" creationId="{DF0A1D29-F5AD-4B53-AAC6-814FCB9C0942}"/>
          </ac:picMkLst>
        </pc:picChg>
        <pc:picChg chg="add mod">
          <ac:chgData name="Yorkstone, Steve" userId="59a95d14-a971-49d8-92dd-2f1fca65ed03" providerId="ADAL" clId="{91F4BDD3-9ACD-4C89-917D-79BF628D5DCA}" dt="2021-06-17T16:16:31.877" v="4632" actId="164"/>
          <ac:picMkLst>
            <pc:docMk/>
            <pc:sldMk cId="577391646" sldId="492"/>
            <ac:picMk id="157" creationId="{B1895C29-AFD5-4607-B9B5-0AD1E51E3886}"/>
          </ac:picMkLst>
        </pc:picChg>
        <pc:picChg chg="add mod">
          <ac:chgData name="Yorkstone, Steve" userId="59a95d14-a971-49d8-92dd-2f1fca65ed03" providerId="ADAL" clId="{91F4BDD3-9ACD-4C89-917D-79BF628D5DCA}" dt="2021-06-17T16:16:31.877" v="4632" actId="164"/>
          <ac:picMkLst>
            <pc:docMk/>
            <pc:sldMk cId="577391646" sldId="492"/>
            <ac:picMk id="158" creationId="{7EBB6848-6FA2-4C83-9D9F-BD401E4F19B3}"/>
          </ac:picMkLst>
        </pc:picChg>
        <pc:picChg chg="add mod">
          <ac:chgData name="Yorkstone, Steve" userId="59a95d14-a971-49d8-92dd-2f1fca65ed03" providerId="ADAL" clId="{91F4BDD3-9ACD-4C89-917D-79BF628D5DCA}" dt="2021-06-17T16:16:31.877" v="4632" actId="164"/>
          <ac:picMkLst>
            <pc:docMk/>
            <pc:sldMk cId="577391646" sldId="492"/>
            <ac:picMk id="159" creationId="{686874CF-DDEB-4601-8F71-57F2EEF18CDD}"/>
          </ac:picMkLst>
        </pc:picChg>
        <pc:picChg chg="add mod">
          <ac:chgData name="Yorkstone, Steve" userId="59a95d14-a971-49d8-92dd-2f1fca65ed03" providerId="ADAL" clId="{91F4BDD3-9ACD-4C89-917D-79BF628D5DCA}" dt="2021-06-17T16:16:31.877" v="4632" actId="164"/>
          <ac:picMkLst>
            <pc:docMk/>
            <pc:sldMk cId="577391646" sldId="492"/>
            <ac:picMk id="160" creationId="{C3E5509B-5B2C-41EE-868B-0587B6382735}"/>
          </ac:picMkLst>
        </pc:picChg>
        <pc:picChg chg="add mod">
          <ac:chgData name="Yorkstone, Steve" userId="59a95d14-a971-49d8-92dd-2f1fca65ed03" providerId="ADAL" clId="{91F4BDD3-9ACD-4C89-917D-79BF628D5DCA}" dt="2021-06-17T16:16:31.877" v="4632" actId="164"/>
          <ac:picMkLst>
            <pc:docMk/>
            <pc:sldMk cId="577391646" sldId="492"/>
            <ac:picMk id="161" creationId="{B43F6643-07EB-43C3-8774-A3E576FC12E1}"/>
          </ac:picMkLst>
        </pc:picChg>
        <pc:picChg chg="add mod">
          <ac:chgData name="Yorkstone, Steve" userId="59a95d14-a971-49d8-92dd-2f1fca65ed03" providerId="ADAL" clId="{91F4BDD3-9ACD-4C89-917D-79BF628D5DCA}" dt="2021-06-17T16:16:31.877" v="4632" actId="164"/>
          <ac:picMkLst>
            <pc:docMk/>
            <pc:sldMk cId="577391646" sldId="492"/>
            <ac:picMk id="162" creationId="{CB02B0C4-EF47-41D3-8095-3164A6DDA5A6}"/>
          </ac:picMkLst>
        </pc:picChg>
        <pc:inkChg chg="add mod">
          <ac:chgData name="Yorkstone, Steve" userId="59a95d14-a971-49d8-92dd-2f1fca65ed03" providerId="ADAL" clId="{91F4BDD3-9ACD-4C89-917D-79BF628D5DCA}" dt="2021-06-18T10:44:21.523" v="4794"/>
          <ac:inkMkLst>
            <pc:docMk/>
            <pc:sldMk cId="577391646" sldId="492"/>
            <ac:inkMk id="4" creationId="{30711F10-E2F3-48B4-A76D-4D76EAE8CA1F}"/>
          </ac:inkMkLst>
        </pc:inkChg>
        <pc:inkChg chg="mod">
          <ac:chgData name="Yorkstone, Steve" userId="59a95d14-a971-49d8-92dd-2f1fca65ed03" providerId="ADAL" clId="{91F4BDD3-9ACD-4C89-917D-79BF628D5DCA}" dt="2021-06-17T15:11:50.312" v="4335"/>
          <ac:inkMkLst>
            <pc:docMk/>
            <pc:sldMk cId="577391646" sldId="492"/>
            <ac:inkMk id="5" creationId="{50DA56A8-19ED-4B13-BC14-4E7B4FA84840}"/>
          </ac:inkMkLst>
        </pc:inkChg>
        <pc:inkChg chg="add mod">
          <ac:chgData name="Yorkstone, Steve" userId="59a95d14-a971-49d8-92dd-2f1fca65ed03" providerId="ADAL" clId="{91F4BDD3-9ACD-4C89-917D-79BF628D5DCA}" dt="2021-06-18T10:44:21.523" v="4794"/>
          <ac:inkMkLst>
            <pc:docMk/>
            <pc:sldMk cId="577391646" sldId="492"/>
            <ac:inkMk id="5" creationId="{EAE5AF9F-2A2A-4EF1-BF23-75500B103FEA}"/>
          </ac:inkMkLst>
        </pc:inkChg>
        <pc:inkChg chg="mod">
          <ac:chgData name="Yorkstone, Steve" userId="59a95d14-a971-49d8-92dd-2f1fca65ed03" providerId="ADAL" clId="{91F4BDD3-9ACD-4C89-917D-79BF628D5DCA}" dt="2021-06-17T15:11:50.312" v="4335"/>
          <ac:inkMkLst>
            <pc:docMk/>
            <pc:sldMk cId="577391646" sldId="492"/>
            <ac:inkMk id="6" creationId="{6D208ABB-A266-4002-86D3-8DA66CC2F46B}"/>
          </ac:inkMkLst>
        </pc:inkChg>
        <pc:inkChg chg="add mod">
          <ac:chgData name="Yorkstone, Steve" userId="59a95d14-a971-49d8-92dd-2f1fca65ed03" providerId="ADAL" clId="{91F4BDD3-9ACD-4C89-917D-79BF628D5DCA}" dt="2021-06-18T10:44:21.523" v="4794"/>
          <ac:inkMkLst>
            <pc:docMk/>
            <pc:sldMk cId="577391646" sldId="492"/>
            <ac:inkMk id="6" creationId="{C56A658E-4C92-4214-ACF4-9F8C9F58DE31}"/>
          </ac:inkMkLst>
        </pc:inkChg>
        <pc:inkChg chg="mod">
          <ac:chgData name="Yorkstone, Steve" userId="59a95d14-a971-49d8-92dd-2f1fca65ed03" providerId="ADAL" clId="{91F4BDD3-9ACD-4C89-917D-79BF628D5DCA}" dt="2021-06-17T15:11:50.312" v="4335"/>
          <ac:inkMkLst>
            <pc:docMk/>
            <pc:sldMk cId="577391646" sldId="492"/>
            <ac:inkMk id="7" creationId="{0B02C06F-47F5-456C-AA4D-38B16BF98241}"/>
          </ac:inkMkLst>
        </pc:inkChg>
        <pc:inkChg chg="add mod">
          <ac:chgData name="Yorkstone, Steve" userId="59a95d14-a971-49d8-92dd-2f1fca65ed03" providerId="ADAL" clId="{91F4BDD3-9ACD-4C89-917D-79BF628D5DCA}" dt="2021-06-18T10:44:21.523" v="4794"/>
          <ac:inkMkLst>
            <pc:docMk/>
            <pc:sldMk cId="577391646" sldId="492"/>
            <ac:inkMk id="7" creationId="{5778742C-FE76-4B9C-954C-C4B322DBBE86}"/>
          </ac:inkMkLst>
        </pc:inkChg>
        <pc:inkChg chg="add mod">
          <ac:chgData name="Yorkstone, Steve" userId="59a95d14-a971-49d8-92dd-2f1fca65ed03" providerId="ADAL" clId="{91F4BDD3-9ACD-4C89-917D-79BF628D5DCA}" dt="2021-06-18T10:44:21.523" v="4794"/>
          <ac:inkMkLst>
            <pc:docMk/>
            <pc:sldMk cId="577391646" sldId="492"/>
            <ac:inkMk id="8" creationId="{561053D9-FB23-476E-9320-929C996AC880}"/>
          </ac:inkMkLst>
        </pc:inkChg>
        <pc:inkChg chg="mod">
          <ac:chgData name="Yorkstone, Steve" userId="59a95d14-a971-49d8-92dd-2f1fca65ed03" providerId="ADAL" clId="{91F4BDD3-9ACD-4C89-917D-79BF628D5DCA}" dt="2021-06-17T15:11:50.312" v="4335"/>
          <ac:inkMkLst>
            <pc:docMk/>
            <pc:sldMk cId="577391646" sldId="492"/>
            <ac:inkMk id="8" creationId="{C919A3C7-ACBF-4376-9F1F-556B9662AB8B}"/>
          </ac:inkMkLst>
        </pc:inkChg>
        <pc:inkChg chg="mod">
          <ac:chgData name="Yorkstone, Steve" userId="59a95d14-a971-49d8-92dd-2f1fca65ed03" providerId="ADAL" clId="{91F4BDD3-9ACD-4C89-917D-79BF628D5DCA}" dt="2021-06-17T15:11:50.312" v="4335"/>
          <ac:inkMkLst>
            <pc:docMk/>
            <pc:sldMk cId="577391646" sldId="492"/>
            <ac:inkMk id="9" creationId="{3F5EF2BA-3013-4C2A-A20C-B926D3763C64}"/>
          </ac:inkMkLst>
        </pc:inkChg>
        <pc:inkChg chg="mod">
          <ac:chgData name="Yorkstone, Steve" userId="59a95d14-a971-49d8-92dd-2f1fca65ed03" providerId="ADAL" clId="{91F4BDD3-9ACD-4C89-917D-79BF628D5DCA}" dt="2021-06-17T15:11:50.312" v="4335"/>
          <ac:inkMkLst>
            <pc:docMk/>
            <pc:sldMk cId="577391646" sldId="492"/>
            <ac:inkMk id="10" creationId="{B9C7BA27-CF05-4DB8-9BE4-AC96D5C6FDDA}"/>
          </ac:inkMkLst>
        </pc:inkChg>
        <pc:inkChg chg="add mod">
          <ac:chgData name="Yorkstone, Steve" userId="59a95d14-a971-49d8-92dd-2f1fca65ed03" providerId="ADAL" clId="{91F4BDD3-9ACD-4C89-917D-79BF628D5DCA}" dt="2021-06-18T10:44:24.231" v="4801"/>
          <ac:inkMkLst>
            <pc:docMk/>
            <pc:sldMk cId="577391646" sldId="492"/>
            <ac:inkMk id="10" creationId="{C51E0FEF-F569-41CF-BCA0-023D0E45F07D}"/>
          </ac:inkMkLst>
        </pc:inkChg>
        <pc:inkChg chg="add mod">
          <ac:chgData name="Yorkstone, Steve" userId="59a95d14-a971-49d8-92dd-2f1fca65ed03" providerId="ADAL" clId="{91F4BDD3-9ACD-4C89-917D-79BF628D5DCA}" dt="2021-06-18T10:44:24.231" v="4801"/>
          <ac:inkMkLst>
            <pc:docMk/>
            <pc:sldMk cId="577391646" sldId="492"/>
            <ac:inkMk id="11" creationId="{26618C61-B568-48F8-8568-1FD14139E911}"/>
          </ac:inkMkLst>
        </pc:inkChg>
        <pc:inkChg chg="add mod">
          <ac:chgData name="Yorkstone, Steve" userId="59a95d14-a971-49d8-92dd-2f1fca65ed03" providerId="ADAL" clId="{91F4BDD3-9ACD-4C89-917D-79BF628D5DCA}" dt="2021-06-18T10:44:24.231" v="4801"/>
          <ac:inkMkLst>
            <pc:docMk/>
            <pc:sldMk cId="577391646" sldId="492"/>
            <ac:inkMk id="12" creationId="{11090ED4-C59B-4AFA-960F-2F281D54E341}"/>
          </ac:inkMkLst>
        </pc:inkChg>
        <pc:inkChg chg="mod">
          <ac:chgData name="Yorkstone, Steve" userId="59a95d14-a971-49d8-92dd-2f1fca65ed03" providerId="ADAL" clId="{91F4BDD3-9ACD-4C89-917D-79BF628D5DCA}" dt="2021-06-17T15:11:50.312" v="4335"/>
          <ac:inkMkLst>
            <pc:docMk/>
            <pc:sldMk cId="577391646" sldId="492"/>
            <ac:inkMk id="12" creationId="{DB5411E4-3A34-45DD-8AA1-382B1C3101D7}"/>
          </ac:inkMkLst>
        </pc:inkChg>
        <pc:inkChg chg="add mod">
          <ac:chgData name="Yorkstone, Steve" userId="59a95d14-a971-49d8-92dd-2f1fca65ed03" providerId="ADAL" clId="{91F4BDD3-9ACD-4C89-917D-79BF628D5DCA}" dt="2021-06-18T10:44:24.231" v="4801"/>
          <ac:inkMkLst>
            <pc:docMk/>
            <pc:sldMk cId="577391646" sldId="492"/>
            <ac:inkMk id="13" creationId="{5624DFFA-62EC-4B24-919D-F44C049F6462}"/>
          </ac:inkMkLst>
        </pc:inkChg>
        <pc:inkChg chg="mod">
          <ac:chgData name="Yorkstone, Steve" userId="59a95d14-a971-49d8-92dd-2f1fca65ed03" providerId="ADAL" clId="{91F4BDD3-9ACD-4C89-917D-79BF628D5DCA}" dt="2021-06-17T15:11:50.312" v="4335"/>
          <ac:inkMkLst>
            <pc:docMk/>
            <pc:sldMk cId="577391646" sldId="492"/>
            <ac:inkMk id="13" creationId="{B9110CE6-82E0-41B6-8F58-994EE177DC73}"/>
          </ac:inkMkLst>
        </pc:inkChg>
        <pc:inkChg chg="add mod">
          <ac:chgData name="Yorkstone, Steve" userId="59a95d14-a971-49d8-92dd-2f1fca65ed03" providerId="ADAL" clId="{91F4BDD3-9ACD-4C89-917D-79BF628D5DCA}" dt="2021-06-18T10:44:24.231" v="4801"/>
          <ac:inkMkLst>
            <pc:docMk/>
            <pc:sldMk cId="577391646" sldId="492"/>
            <ac:inkMk id="14" creationId="{40702E20-DFD4-4371-9597-1E240A8FA0ED}"/>
          </ac:inkMkLst>
        </pc:inkChg>
        <pc:inkChg chg="add mod">
          <ac:chgData name="Yorkstone, Steve" userId="59a95d14-a971-49d8-92dd-2f1fca65ed03" providerId="ADAL" clId="{91F4BDD3-9ACD-4C89-917D-79BF628D5DCA}" dt="2021-06-18T10:44:24.231" v="4801"/>
          <ac:inkMkLst>
            <pc:docMk/>
            <pc:sldMk cId="577391646" sldId="492"/>
            <ac:inkMk id="15" creationId="{875C46B1-6C38-4C6F-A6F3-814D47061D25}"/>
          </ac:inkMkLst>
        </pc:inkChg>
        <pc:inkChg chg="mod">
          <ac:chgData name="Yorkstone, Steve" userId="59a95d14-a971-49d8-92dd-2f1fca65ed03" providerId="ADAL" clId="{91F4BDD3-9ACD-4C89-917D-79BF628D5DCA}" dt="2021-06-17T15:11:50.312" v="4335"/>
          <ac:inkMkLst>
            <pc:docMk/>
            <pc:sldMk cId="577391646" sldId="492"/>
            <ac:inkMk id="16" creationId="{7CA9B595-C7BA-408F-84FB-4A05A1C833F9}"/>
          </ac:inkMkLst>
        </pc:inkChg>
        <pc:inkChg chg="mod">
          <ac:chgData name="Yorkstone, Steve" userId="59a95d14-a971-49d8-92dd-2f1fca65ed03" providerId="ADAL" clId="{91F4BDD3-9ACD-4C89-917D-79BF628D5DCA}" dt="2021-06-17T15:11:50.312" v="4335"/>
          <ac:inkMkLst>
            <pc:docMk/>
            <pc:sldMk cId="577391646" sldId="492"/>
            <ac:inkMk id="17" creationId="{8C800205-4379-488A-8F4A-05583B375D2C}"/>
          </ac:inkMkLst>
        </pc:inkChg>
        <pc:inkChg chg="mod">
          <ac:chgData name="Yorkstone, Steve" userId="59a95d14-a971-49d8-92dd-2f1fca65ed03" providerId="ADAL" clId="{91F4BDD3-9ACD-4C89-917D-79BF628D5DCA}" dt="2021-06-17T15:11:50.312" v="4335"/>
          <ac:inkMkLst>
            <pc:docMk/>
            <pc:sldMk cId="577391646" sldId="492"/>
            <ac:inkMk id="18" creationId="{A265CA95-F571-498F-BD19-207F1E3C7D7F}"/>
          </ac:inkMkLst>
        </pc:inkChg>
        <pc:inkChg chg="mod">
          <ac:chgData name="Yorkstone, Steve" userId="59a95d14-a971-49d8-92dd-2f1fca65ed03" providerId="ADAL" clId="{91F4BDD3-9ACD-4C89-917D-79BF628D5DCA}" dt="2021-06-17T15:11:50.312" v="4335"/>
          <ac:inkMkLst>
            <pc:docMk/>
            <pc:sldMk cId="577391646" sldId="492"/>
            <ac:inkMk id="19" creationId="{C328DD35-1D89-4D9A-B097-A6A98E039ABE}"/>
          </ac:inkMkLst>
        </pc:inkChg>
        <pc:inkChg chg="mod">
          <ac:chgData name="Yorkstone, Steve" userId="59a95d14-a971-49d8-92dd-2f1fca65ed03" providerId="ADAL" clId="{91F4BDD3-9ACD-4C89-917D-79BF628D5DCA}" dt="2021-06-17T15:11:50.312" v="4335"/>
          <ac:inkMkLst>
            <pc:docMk/>
            <pc:sldMk cId="577391646" sldId="492"/>
            <ac:inkMk id="20" creationId="{F1A21C01-5FDB-4824-B162-9A5DDF99B8EC}"/>
          </ac:inkMkLst>
        </pc:inkChg>
        <pc:inkChg chg="mod">
          <ac:chgData name="Yorkstone, Steve" userId="59a95d14-a971-49d8-92dd-2f1fca65ed03" providerId="ADAL" clId="{91F4BDD3-9ACD-4C89-917D-79BF628D5DCA}" dt="2021-06-17T15:11:50.312" v="4335"/>
          <ac:inkMkLst>
            <pc:docMk/>
            <pc:sldMk cId="577391646" sldId="492"/>
            <ac:inkMk id="21" creationId="{E1D4DCD8-8391-40F9-99F6-E69E108B932B}"/>
          </ac:inkMkLst>
        </pc:inkChg>
        <pc:inkChg chg="mod">
          <ac:chgData name="Yorkstone, Steve" userId="59a95d14-a971-49d8-92dd-2f1fca65ed03" providerId="ADAL" clId="{91F4BDD3-9ACD-4C89-917D-79BF628D5DCA}" dt="2021-06-17T15:11:50.312" v="4335"/>
          <ac:inkMkLst>
            <pc:docMk/>
            <pc:sldMk cId="577391646" sldId="492"/>
            <ac:inkMk id="22" creationId="{6BB7AC7E-0027-4D71-95EF-A9B295BFFE77}"/>
          </ac:inkMkLst>
        </pc:inkChg>
        <pc:inkChg chg="mod">
          <ac:chgData name="Yorkstone, Steve" userId="59a95d14-a971-49d8-92dd-2f1fca65ed03" providerId="ADAL" clId="{91F4BDD3-9ACD-4C89-917D-79BF628D5DCA}" dt="2021-06-17T15:11:50.312" v="4335"/>
          <ac:inkMkLst>
            <pc:docMk/>
            <pc:sldMk cId="577391646" sldId="492"/>
            <ac:inkMk id="23" creationId="{97161E7D-B677-4AC6-8DB5-BADFF0603C4B}"/>
          </ac:inkMkLst>
        </pc:inkChg>
        <pc:inkChg chg="mod">
          <ac:chgData name="Yorkstone, Steve" userId="59a95d14-a971-49d8-92dd-2f1fca65ed03" providerId="ADAL" clId="{91F4BDD3-9ACD-4C89-917D-79BF628D5DCA}" dt="2021-06-17T15:11:50.312" v="4335"/>
          <ac:inkMkLst>
            <pc:docMk/>
            <pc:sldMk cId="577391646" sldId="492"/>
            <ac:inkMk id="24" creationId="{BCD9C3CC-14EE-4D9C-A5F6-85987A97779F}"/>
          </ac:inkMkLst>
        </pc:inkChg>
        <pc:inkChg chg="mod">
          <ac:chgData name="Yorkstone, Steve" userId="59a95d14-a971-49d8-92dd-2f1fca65ed03" providerId="ADAL" clId="{91F4BDD3-9ACD-4C89-917D-79BF628D5DCA}" dt="2021-06-17T15:11:50.312" v="4335"/>
          <ac:inkMkLst>
            <pc:docMk/>
            <pc:sldMk cId="577391646" sldId="492"/>
            <ac:inkMk id="25" creationId="{138A5AD8-DEA6-403A-A5F3-4CDED8032785}"/>
          </ac:inkMkLst>
        </pc:inkChg>
        <pc:inkChg chg="mod">
          <ac:chgData name="Yorkstone, Steve" userId="59a95d14-a971-49d8-92dd-2f1fca65ed03" providerId="ADAL" clId="{91F4BDD3-9ACD-4C89-917D-79BF628D5DCA}" dt="2021-06-17T15:11:50.312" v="4335"/>
          <ac:inkMkLst>
            <pc:docMk/>
            <pc:sldMk cId="577391646" sldId="492"/>
            <ac:inkMk id="26" creationId="{F88C6947-EAB5-4D2F-B645-150D43BD4647}"/>
          </ac:inkMkLst>
        </pc:inkChg>
        <pc:inkChg chg="mod">
          <ac:chgData name="Yorkstone, Steve" userId="59a95d14-a971-49d8-92dd-2f1fca65ed03" providerId="ADAL" clId="{91F4BDD3-9ACD-4C89-917D-79BF628D5DCA}" dt="2021-06-17T15:11:50.312" v="4335"/>
          <ac:inkMkLst>
            <pc:docMk/>
            <pc:sldMk cId="577391646" sldId="492"/>
            <ac:inkMk id="27" creationId="{1D614923-EE1C-4E40-97DF-33FBA80B85F5}"/>
          </ac:inkMkLst>
        </pc:inkChg>
        <pc:inkChg chg="mod">
          <ac:chgData name="Yorkstone, Steve" userId="59a95d14-a971-49d8-92dd-2f1fca65ed03" providerId="ADAL" clId="{91F4BDD3-9ACD-4C89-917D-79BF628D5DCA}" dt="2021-06-17T15:11:50.312" v="4335"/>
          <ac:inkMkLst>
            <pc:docMk/>
            <pc:sldMk cId="577391646" sldId="492"/>
            <ac:inkMk id="28" creationId="{54FAD955-FFB9-409F-AB47-5DF69A871DE8}"/>
          </ac:inkMkLst>
        </pc:inkChg>
        <pc:inkChg chg="mod">
          <ac:chgData name="Yorkstone, Steve" userId="59a95d14-a971-49d8-92dd-2f1fca65ed03" providerId="ADAL" clId="{91F4BDD3-9ACD-4C89-917D-79BF628D5DCA}" dt="2021-06-17T15:11:50.312" v="4335"/>
          <ac:inkMkLst>
            <pc:docMk/>
            <pc:sldMk cId="577391646" sldId="492"/>
            <ac:inkMk id="29" creationId="{982C4983-E8D6-4610-A115-31B4FFB4C3EF}"/>
          </ac:inkMkLst>
        </pc:inkChg>
        <pc:inkChg chg="mod">
          <ac:chgData name="Yorkstone, Steve" userId="59a95d14-a971-49d8-92dd-2f1fca65ed03" providerId="ADAL" clId="{91F4BDD3-9ACD-4C89-917D-79BF628D5DCA}" dt="2021-06-17T15:11:50.312" v="4335"/>
          <ac:inkMkLst>
            <pc:docMk/>
            <pc:sldMk cId="577391646" sldId="492"/>
            <ac:inkMk id="30" creationId="{0A56C9FF-87D2-4CA5-8AF6-3FF26AF54112}"/>
          </ac:inkMkLst>
        </pc:inkChg>
        <pc:inkChg chg="mod">
          <ac:chgData name="Yorkstone, Steve" userId="59a95d14-a971-49d8-92dd-2f1fca65ed03" providerId="ADAL" clId="{91F4BDD3-9ACD-4C89-917D-79BF628D5DCA}" dt="2021-06-17T15:11:50.312" v="4335"/>
          <ac:inkMkLst>
            <pc:docMk/>
            <pc:sldMk cId="577391646" sldId="492"/>
            <ac:inkMk id="31" creationId="{A0F333BC-8A29-4A4B-A69E-30A557C5D893}"/>
          </ac:inkMkLst>
        </pc:inkChg>
        <pc:inkChg chg="mod">
          <ac:chgData name="Yorkstone, Steve" userId="59a95d14-a971-49d8-92dd-2f1fca65ed03" providerId="ADAL" clId="{91F4BDD3-9ACD-4C89-917D-79BF628D5DCA}" dt="2021-06-17T15:11:50.312" v="4335"/>
          <ac:inkMkLst>
            <pc:docMk/>
            <pc:sldMk cId="577391646" sldId="492"/>
            <ac:inkMk id="32" creationId="{0E712FB2-9E44-4382-BEA8-3C9DF43BAC5C}"/>
          </ac:inkMkLst>
        </pc:inkChg>
        <pc:inkChg chg="mod">
          <ac:chgData name="Yorkstone, Steve" userId="59a95d14-a971-49d8-92dd-2f1fca65ed03" providerId="ADAL" clId="{91F4BDD3-9ACD-4C89-917D-79BF628D5DCA}" dt="2021-06-17T15:11:50.312" v="4335"/>
          <ac:inkMkLst>
            <pc:docMk/>
            <pc:sldMk cId="577391646" sldId="492"/>
            <ac:inkMk id="33" creationId="{817D9392-8178-461B-AB09-B2BA246BE02C}"/>
          </ac:inkMkLst>
        </pc:inkChg>
        <pc:inkChg chg="mod">
          <ac:chgData name="Yorkstone, Steve" userId="59a95d14-a971-49d8-92dd-2f1fca65ed03" providerId="ADAL" clId="{91F4BDD3-9ACD-4C89-917D-79BF628D5DCA}" dt="2021-06-17T15:11:50.312" v="4335"/>
          <ac:inkMkLst>
            <pc:docMk/>
            <pc:sldMk cId="577391646" sldId="492"/>
            <ac:inkMk id="34" creationId="{44D819CD-AF0D-4B24-80F9-273AC14F2ADE}"/>
          </ac:inkMkLst>
        </pc:inkChg>
        <pc:inkChg chg="mod">
          <ac:chgData name="Yorkstone, Steve" userId="59a95d14-a971-49d8-92dd-2f1fca65ed03" providerId="ADAL" clId="{91F4BDD3-9ACD-4C89-917D-79BF628D5DCA}" dt="2021-06-17T15:11:50.312" v="4335"/>
          <ac:inkMkLst>
            <pc:docMk/>
            <pc:sldMk cId="577391646" sldId="492"/>
            <ac:inkMk id="35" creationId="{E6714F4D-960F-4C69-A205-B3016EBE3FED}"/>
          </ac:inkMkLst>
        </pc:inkChg>
        <pc:inkChg chg="mod">
          <ac:chgData name="Yorkstone, Steve" userId="59a95d14-a971-49d8-92dd-2f1fca65ed03" providerId="ADAL" clId="{91F4BDD3-9ACD-4C89-917D-79BF628D5DCA}" dt="2021-06-17T15:11:50.312" v="4335"/>
          <ac:inkMkLst>
            <pc:docMk/>
            <pc:sldMk cId="577391646" sldId="492"/>
            <ac:inkMk id="36" creationId="{11F63D50-DE4D-4522-8ED6-91D5A4BF8401}"/>
          </ac:inkMkLst>
        </pc:inkChg>
        <pc:inkChg chg="mod">
          <ac:chgData name="Yorkstone, Steve" userId="59a95d14-a971-49d8-92dd-2f1fca65ed03" providerId="ADAL" clId="{91F4BDD3-9ACD-4C89-917D-79BF628D5DCA}" dt="2021-06-17T15:11:50.312" v="4335"/>
          <ac:inkMkLst>
            <pc:docMk/>
            <pc:sldMk cId="577391646" sldId="492"/>
            <ac:inkMk id="37" creationId="{982312CB-AD5C-4F42-92F2-559470AA78DA}"/>
          </ac:inkMkLst>
        </pc:inkChg>
        <pc:inkChg chg="mod">
          <ac:chgData name="Yorkstone, Steve" userId="59a95d14-a971-49d8-92dd-2f1fca65ed03" providerId="ADAL" clId="{91F4BDD3-9ACD-4C89-917D-79BF628D5DCA}" dt="2021-06-17T15:11:50.312" v="4335"/>
          <ac:inkMkLst>
            <pc:docMk/>
            <pc:sldMk cId="577391646" sldId="492"/>
            <ac:inkMk id="38" creationId="{44D89A04-448A-4FEB-9D80-07C9153F109D}"/>
          </ac:inkMkLst>
        </pc:inkChg>
        <pc:inkChg chg="mod">
          <ac:chgData name="Yorkstone, Steve" userId="59a95d14-a971-49d8-92dd-2f1fca65ed03" providerId="ADAL" clId="{91F4BDD3-9ACD-4C89-917D-79BF628D5DCA}" dt="2021-06-17T15:11:50.312" v="4335"/>
          <ac:inkMkLst>
            <pc:docMk/>
            <pc:sldMk cId="577391646" sldId="492"/>
            <ac:inkMk id="39" creationId="{6E41E347-455B-4E5B-B20D-CC40DC2FAEB7}"/>
          </ac:inkMkLst>
        </pc:inkChg>
        <pc:inkChg chg="mod">
          <ac:chgData name="Yorkstone, Steve" userId="59a95d14-a971-49d8-92dd-2f1fca65ed03" providerId="ADAL" clId="{91F4BDD3-9ACD-4C89-917D-79BF628D5DCA}" dt="2021-06-17T15:11:50.312" v="4335"/>
          <ac:inkMkLst>
            <pc:docMk/>
            <pc:sldMk cId="577391646" sldId="492"/>
            <ac:inkMk id="40" creationId="{5E764482-2ABE-4751-9B49-4C74C79AD4A6}"/>
          </ac:inkMkLst>
        </pc:inkChg>
        <pc:inkChg chg="mod">
          <ac:chgData name="Yorkstone, Steve" userId="59a95d14-a971-49d8-92dd-2f1fca65ed03" providerId="ADAL" clId="{91F4BDD3-9ACD-4C89-917D-79BF628D5DCA}" dt="2021-06-17T15:11:50.312" v="4335"/>
          <ac:inkMkLst>
            <pc:docMk/>
            <pc:sldMk cId="577391646" sldId="492"/>
            <ac:inkMk id="41" creationId="{6FC926B2-138E-47EE-8D0A-DCB9969BD77D}"/>
          </ac:inkMkLst>
        </pc:inkChg>
        <pc:inkChg chg="mod">
          <ac:chgData name="Yorkstone, Steve" userId="59a95d14-a971-49d8-92dd-2f1fca65ed03" providerId="ADAL" clId="{91F4BDD3-9ACD-4C89-917D-79BF628D5DCA}" dt="2021-06-17T15:11:50.312" v="4335"/>
          <ac:inkMkLst>
            <pc:docMk/>
            <pc:sldMk cId="577391646" sldId="492"/>
            <ac:inkMk id="42" creationId="{8FD51B9E-49A9-4BBF-91DF-91D57B268530}"/>
          </ac:inkMkLst>
        </pc:inkChg>
        <pc:inkChg chg="mod">
          <ac:chgData name="Yorkstone, Steve" userId="59a95d14-a971-49d8-92dd-2f1fca65ed03" providerId="ADAL" clId="{91F4BDD3-9ACD-4C89-917D-79BF628D5DCA}" dt="2021-06-17T15:11:50.312" v="4335"/>
          <ac:inkMkLst>
            <pc:docMk/>
            <pc:sldMk cId="577391646" sldId="492"/>
            <ac:inkMk id="43" creationId="{EA172189-BAEF-42B5-9910-EACD1D32CEE1}"/>
          </ac:inkMkLst>
        </pc:inkChg>
        <pc:inkChg chg="mod">
          <ac:chgData name="Yorkstone, Steve" userId="59a95d14-a971-49d8-92dd-2f1fca65ed03" providerId="ADAL" clId="{91F4BDD3-9ACD-4C89-917D-79BF628D5DCA}" dt="2021-06-17T15:11:50.312" v="4335"/>
          <ac:inkMkLst>
            <pc:docMk/>
            <pc:sldMk cId="577391646" sldId="492"/>
            <ac:inkMk id="44" creationId="{838FC8F5-A24D-46E9-ACE1-D73AE7FC007A}"/>
          </ac:inkMkLst>
        </pc:inkChg>
        <pc:inkChg chg="mod">
          <ac:chgData name="Yorkstone, Steve" userId="59a95d14-a971-49d8-92dd-2f1fca65ed03" providerId="ADAL" clId="{91F4BDD3-9ACD-4C89-917D-79BF628D5DCA}" dt="2021-06-17T15:11:50.312" v="4335"/>
          <ac:inkMkLst>
            <pc:docMk/>
            <pc:sldMk cId="577391646" sldId="492"/>
            <ac:inkMk id="45" creationId="{C1B81E3E-445E-49E5-B155-159AC4377F8B}"/>
          </ac:inkMkLst>
        </pc:inkChg>
        <pc:inkChg chg="mod">
          <ac:chgData name="Yorkstone, Steve" userId="59a95d14-a971-49d8-92dd-2f1fca65ed03" providerId="ADAL" clId="{91F4BDD3-9ACD-4C89-917D-79BF628D5DCA}" dt="2021-06-17T15:11:50.312" v="4335"/>
          <ac:inkMkLst>
            <pc:docMk/>
            <pc:sldMk cId="577391646" sldId="492"/>
            <ac:inkMk id="46" creationId="{21EE02BA-37D2-4564-8467-6867DCE4F342}"/>
          </ac:inkMkLst>
        </pc:inkChg>
        <pc:inkChg chg="mod">
          <ac:chgData name="Yorkstone, Steve" userId="59a95d14-a971-49d8-92dd-2f1fca65ed03" providerId="ADAL" clId="{91F4BDD3-9ACD-4C89-917D-79BF628D5DCA}" dt="2021-06-17T15:11:50.312" v="4335"/>
          <ac:inkMkLst>
            <pc:docMk/>
            <pc:sldMk cId="577391646" sldId="492"/>
            <ac:inkMk id="47" creationId="{FBAB030D-DC57-496A-B969-90B74C35BB45}"/>
          </ac:inkMkLst>
        </pc:inkChg>
        <pc:inkChg chg="mod">
          <ac:chgData name="Yorkstone, Steve" userId="59a95d14-a971-49d8-92dd-2f1fca65ed03" providerId="ADAL" clId="{91F4BDD3-9ACD-4C89-917D-79BF628D5DCA}" dt="2021-06-17T15:11:50.312" v="4335"/>
          <ac:inkMkLst>
            <pc:docMk/>
            <pc:sldMk cId="577391646" sldId="492"/>
            <ac:inkMk id="48" creationId="{12E8C2D0-8E26-4E83-9A9E-C6F628D56C5D}"/>
          </ac:inkMkLst>
        </pc:inkChg>
        <pc:inkChg chg="mod">
          <ac:chgData name="Yorkstone, Steve" userId="59a95d14-a971-49d8-92dd-2f1fca65ed03" providerId="ADAL" clId="{91F4BDD3-9ACD-4C89-917D-79BF628D5DCA}" dt="2021-06-17T15:11:50.312" v="4335"/>
          <ac:inkMkLst>
            <pc:docMk/>
            <pc:sldMk cId="577391646" sldId="492"/>
            <ac:inkMk id="49" creationId="{3B459F97-4350-470A-8365-1BD1268347B3}"/>
          </ac:inkMkLst>
        </pc:inkChg>
        <pc:inkChg chg="mod">
          <ac:chgData name="Yorkstone, Steve" userId="59a95d14-a971-49d8-92dd-2f1fca65ed03" providerId="ADAL" clId="{91F4BDD3-9ACD-4C89-917D-79BF628D5DCA}" dt="2021-06-17T15:12:02.530" v="4339"/>
          <ac:inkMkLst>
            <pc:docMk/>
            <pc:sldMk cId="577391646" sldId="492"/>
            <ac:inkMk id="51" creationId="{E7C03940-1E35-4E5A-8E3B-2836FA4A7443}"/>
          </ac:inkMkLst>
        </pc:inkChg>
        <pc:inkChg chg="mod">
          <ac:chgData name="Yorkstone, Steve" userId="59a95d14-a971-49d8-92dd-2f1fca65ed03" providerId="ADAL" clId="{91F4BDD3-9ACD-4C89-917D-79BF628D5DCA}" dt="2021-06-17T15:12:02.530" v="4339"/>
          <ac:inkMkLst>
            <pc:docMk/>
            <pc:sldMk cId="577391646" sldId="492"/>
            <ac:inkMk id="52" creationId="{D01C1F21-1334-46BE-8378-17656017B2D2}"/>
          </ac:inkMkLst>
        </pc:inkChg>
        <pc:inkChg chg="mod">
          <ac:chgData name="Yorkstone, Steve" userId="59a95d14-a971-49d8-92dd-2f1fca65ed03" providerId="ADAL" clId="{91F4BDD3-9ACD-4C89-917D-79BF628D5DCA}" dt="2021-06-17T15:12:02.530" v="4339"/>
          <ac:inkMkLst>
            <pc:docMk/>
            <pc:sldMk cId="577391646" sldId="492"/>
            <ac:inkMk id="53" creationId="{BCD0FF47-7CA0-49BC-94E4-BA79C493B393}"/>
          </ac:inkMkLst>
        </pc:inkChg>
        <pc:inkChg chg="mod">
          <ac:chgData name="Yorkstone, Steve" userId="59a95d14-a971-49d8-92dd-2f1fca65ed03" providerId="ADAL" clId="{91F4BDD3-9ACD-4C89-917D-79BF628D5DCA}" dt="2021-06-17T15:12:02.530" v="4339"/>
          <ac:inkMkLst>
            <pc:docMk/>
            <pc:sldMk cId="577391646" sldId="492"/>
            <ac:inkMk id="54" creationId="{6792C357-4329-495A-A80E-9186D6E8869F}"/>
          </ac:inkMkLst>
        </pc:inkChg>
        <pc:inkChg chg="mod">
          <ac:chgData name="Yorkstone, Steve" userId="59a95d14-a971-49d8-92dd-2f1fca65ed03" providerId="ADAL" clId="{91F4BDD3-9ACD-4C89-917D-79BF628D5DCA}" dt="2021-06-17T15:12:02.530" v="4339"/>
          <ac:inkMkLst>
            <pc:docMk/>
            <pc:sldMk cId="577391646" sldId="492"/>
            <ac:inkMk id="55" creationId="{40DD955A-9467-4436-BB7B-28467196AC14}"/>
          </ac:inkMkLst>
        </pc:inkChg>
        <pc:inkChg chg="mod">
          <ac:chgData name="Yorkstone, Steve" userId="59a95d14-a971-49d8-92dd-2f1fca65ed03" providerId="ADAL" clId="{91F4BDD3-9ACD-4C89-917D-79BF628D5DCA}" dt="2021-06-17T15:12:02.530" v="4339"/>
          <ac:inkMkLst>
            <pc:docMk/>
            <pc:sldMk cId="577391646" sldId="492"/>
            <ac:inkMk id="56" creationId="{D8D0664B-11A2-4567-A17C-90D015836E2D}"/>
          </ac:inkMkLst>
        </pc:inkChg>
        <pc:inkChg chg="mod">
          <ac:chgData name="Yorkstone, Steve" userId="59a95d14-a971-49d8-92dd-2f1fca65ed03" providerId="ADAL" clId="{91F4BDD3-9ACD-4C89-917D-79BF628D5DCA}" dt="2021-06-17T15:12:02.530" v="4339"/>
          <ac:inkMkLst>
            <pc:docMk/>
            <pc:sldMk cId="577391646" sldId="492"/>
            <ac:inkMk id="58" creationId="{AD37E9B9-CF7C-442E-A6AD-555F26CF9FAF}"/>
          </ac:inkMkLst>
        </pc:inkChg>
        <pc:inkChg chg="mod">
          <ac:chgData name="Yorkstone, Steve" userId="59a95d14-a971-49d8-92dd-2f1fca65ed03" providerId="ADAL" clId="{91F4BDD3-9ACD-4C89-917D-79BF628D5DCA}" dt="2021-06-17T15:12:02.530" v="4339"/>
          <ac:inkMkLst>
            <pc:docMk/>
            <pc:sldMk cId="577391646" sldId="492"/>
            <ac:inkMk id="59" creationId="{15725A25-A00E-4C4E-99D3-6278BDD06C14}"/>
          </ac:inkMkLst>
        </pc:inkChg>
        <pc:inkChg chg="mod">
          <ac:chgData name="Yorkstone, Steve" userId="59a95d14-a971-49d8-92dd-2f1fca65ed03" providerId="ADAL" clId="{91F4BDD3-9ACD-4C89-917D-79BF628D5DCA}" dt="2021-06-17T15:12:02.530" v="4339"/>
          <ac:inkMkLst>
            <pc:docMk/>
            <pc:sldMk cId="577391646" sldId="492"/>
            <ac:inkMk id="62" creationId="{EE4BB996-8420-498A-B6F9-CA4A37637238}"/>
          </ac:inkMkLst>
        </pc:inkChg>
        <pc:inkChg chg="mod">
          <ac:chgData name="Yorkstone, Steve" userId="59a95d14-a971-49d8-92dd-2f1fca65ed03" providerId="ADAL" clId="{91F4BDD3-9ACD-4C89-917D-79BF628D5DCA}" dt="2021-06-17T15:12:02.530" v="4339"/>
          <ac:inkMkLst>
            <pc:docMk/>
            <pc:sldMk cId="577391646" sldId="492"/>
            <ac:inkMk id="63" creationId="{544943AC-A06F-4C4D-8101-C7A954A6E42B}"/>
          </ac:inkMkLst>
        </pc:inkChg>
        <pc:inkChg chg="mod">
          <ac:chgData name="Yorkstone, Steve" userId="59a95d14-a971-49d8-92dd-2f1fca65ed03" providerId="ADAL" clId="{91F4BDD3-9ACD-4C89-917D-79BF628D5DCA}" dt="2021-06-17T15:12:02.530" v="4339"/>
          <ac:inkMkLst>
            <pc:docMk/>
            <pc:sldMk cId="577391646" sldId="492"/>
            <ac:inkMk id="64" creationId="{AAB3C40E-D53F-4FA7-9187-D54C070A3E8A}"/>
          </ac:inkMkLst>
        </pc:inkChg>
        <pc:inkChg chg="mod">
          <ac:chgData name="Yorkstone, Steve" userId="59a95d14-a971-49d8-92dd-2f1fca65ed03" providerId="ADAL" clId="{91F4BDD3-9ACD-4C89-917D-79BF628D5DCA}" dt="2021-06-17T15:12:02.530" v="4339"/>
          <ac:inkMkLst>
            <pc:docMk/>
            <pc:sldMk cId="577391646" sldId="492"/>
            <ac:inkMk id="65" creationId="{6FEFF405-0E00-4F0F-9932-6A4ACBF7E162}"/>
          </ac:inkMkLst>
        </pc:inkChg>
        <pc:inkChg chg="mod">
          <ac:chgData name="Yorkstone, Steve" userId="59a95d14-a971-49d8-92dd-2f1fca65ed03" providerId="ADAL" clId="{91F4BDD3-9ACD-4C89-917D-79BF628D5DCA}" dt="2021-06-17T15:12:02.530" v="4339"/>
          <ac:inkMkLst>
            <pc:docMk/>
            <pc:sldMk cId="577391646" sldId="492"/>
            <ac:inkMk id="66" creationId="{5516B725-F57E-46E4-9FB6-59501119E74D}"/>
          </ac:inkMkLst>
        </pc:inkChg>
        <pc:inkChg chg="mod">
          <ac:chgData name="Yorkstone, Steve" userId="59a95d14-a971-49d8-92dd-2f1fca65ed03" providerId="ADAL" clId="{91F4BDD3-9ACD-4C89-917D-79BF628D5DCA}" dt="2021-06-17T15:12:02.530" v="4339"/>
          <ac:inkMkLst>
            <pc:docMk/>
            <pc:sldMk cId="577391646" sldId="492"/>
            <ac:inkMk id="67" creationId="{53F24FC8-88D5-4641-B1B8-8E8714BF7AC7}"/>
          </ac:inkMkLst>
        </pc:inkChg>
        <pc:inkChg chg="mod">
          <ac:chgData name="Yorkstone, Steve" userId="59a95d14-a971-49d8-92dd-2f1fca65ed03" providerId="ADAL" clId="{91F4BDD3-9ACD-4C89-917D-79BF628D5DCA}" dt="2021-06-17T15:12:02.530" v="4339"/>
          <ac:inkMkLst>
            <pc:docMk/>
            <pc:sldMk cId="577391646" sldId="492"/>
            <ac:inkMk id="68" creationId="{83B1AA44-2F8F-40F0-B802-F0912A875F02}"/>
          </ac:inkMkLst>
        </pc:inkChg>
        <pc:inkChg chg="mod">
          <ac:chgData name="Yorkstone, Steve" userId="59a95d14-a971-49d8-92dd-2f1fca65ed03" providerId="ADAL" clId="{91F4BDD3-9ACD-4C89-917D-79BF628D5DCA}" dt="2021-06-17T15:12:02.530" v="4339"/>
          <ac:inkMkLst>
            <pc:docMk/>
            <pc:sldMk cId="577391646" sldId="492"/>
            <ac:inkMk id="69" creationId="{403251AE-01A4-4431-A398-AA0F6DE43C22}"/>
          </ac:inkMkLst>
        </pc:inkChg>
        <pc:inkChg chg="mod">
          <ac:chgData name="Yorkstone, Steve" userId="59a95d14-a971-49d8-92dd-2f1fca65ed03" providerId="ADAL" clId="{91F4BDD3-9ACD-4C89-917D-79BF628D5DCA}" dt="2021-06-17T15:12:02.530" v="4339"/>
          <ac:inkMkLst>
            <pc:docMk/>
            <pc:sldMk cId="577391646" sldId="492"/>
            <ac:inkMk id="70" creationId="{FD1099F5-63F0-44D3-A2CF-7747349940E3}"/>
          </ac:inkMkLst>
        </pc:inkChg>
        <pc:inkChg chg="mod">
          <ac:chgData name="Yorkstone, Steve" userId="59a95d14-a971-49d8-92dd-2f1fca65ed03" providerId="ADAL" clId="{91F4BDD3-9ACD-4C89-917D-79BF628D5DCA}" dt="2021-06-17T15:12:02.530" v="4339"/>
          <ac:inkMkLst>
            <pc:docMk/>
            <pc:sldMk cId="577391646" sldId="492"/>
            <ac:inkMk id="71" creationId="{629F92A5-A6A1-4C11-9706-33FA829995CA}"/>
          </ac:inkMkLst>
        </pc:inkChg>
        <pc:inkChg chg="mod">
          <ac:chgData name="Yorkstone, Steve" userId="59a95d14-a971-49d8-92dd-2f1fca65ed03" providerId="ADAL" clId="{91F4BDD3-9ACD-4C89-917D-79BF628D5DCA}" dt="2021-06-17T15:12:02.530" v="4339"/>
          <ac:inkMkLst>
            <pc:docMk/>
            <pc:sldMk cId="577391646" sldId="492"/>
            <ac:inkMk id="72" creationId="{174EF34C-AC5A-42FE-A389-5796D01EB355}"/>
          </ac:inkMkLst>
        </pc:inkChg>
        <pc:inkChg chg="mod">
          <ac:chgData name="Yorkstone, Steve" userId="59a95d14-a971-49d8-92dd-2f1fca65ed03" providerId="ADAL" clId="{91F4BDD3-9ACD-4C89-917D-79BF628D5DCA}" dt="2021-06-17T15:12:02.530" v="4339"/>
          <ac:inkMkLst>
            <pc:docMk/>
            <pc:sldMk cId="577391646" sldId="492"/>
            <ac:inkMk id="73" creationId="{C8AFFAD5-A8B3-465F-B750-11642C38BE73}"/>
          </ac:inkMkLst>
        </pc:inkChg>
        <pc:inkChg chg="mod">
          <ac:chgData name="Yorkstone, Steve" userId="59a95d14-a971-49d8-92dd-2f1fca65ed03" providerId="ADAL" clId="{91F4BDD3-9ACD-4C89-917D-79BF628D5DCA}" dt="2021-06-17T15:12:02.530" v="4339"/>
          <ac:inkMkLst>
            <pc:docMk/>
            <pc:sldMk cId="577391646" sldId="492"/>
            <ac:inkMk id="74" creationId="{9EFF1FC9-054A-4B0F-88EE-B23FCAE8F63D}"/>
          </ac:inkMkLst>
        </pc:inkChg>
        <pc:inkChg chg="mod">
          <ac:chgData name="Yorkstone, Steve" userId="59a95d14-a971-49d8-92dd-2f1fca65ed03" providerId="ADAL" clId="{91F4BDD3-9ACD-4C89-917D-79BF628D5DCA}" dt="2021-06-17T15:12:02.530" v="4339"/>
          <ac:inkMkLst>
            <pc:docMk/>
            <pc:sldMk cId="577391646" sldId="492"/>
            <ac:inkMk id="75" creationId="{9E442C46-59F2-4D01-9CD5-820D024BFCD9}"/>
          </ac:inkMkLst>
        </pc:inkChg>
        <pc:inkChg chg="mod">
          <ac:chgData name="Yorkstone, Steve" userId="59a95d14-a971-49d8-92dd-2f1fca65ed03" providerId="ADAL" clId="{91F4BDD3-9ACD-4C89-917D-79BF628D5DCA}" dt="2021-06-17T15:12:02.530" v="4339"/>
          <ac:inkMkLst>
            <pc:docMk/>
            <pc:sldMk cId="577391646" sldId="492"/>
            <ac:inkMk id="76" creationId="{A3734BE7-38DD-4993-A930-F35FD5406B8C}"/>
          </ac:inkMkLst>
        </pc:inkChg>
        <pc:inkChg chg="mod">
          <ac:chgData name="Yorkstone, Steve" userId="59a95d14-a971-49d8-92dd-2f1fca65ed03" providerId="ADAL" clId="{91F4BDD3-9ACD-4C89-917D-79BF628D5DCA}" dt="2021-06-17T15:12:02.530" v="4339"/>
          <ac:inkMkLst>
            <pc:docMk/>
            <pc:sldMk cId="577391646" sldId="492"/>
            <ac:inkMk id="77" creationId="{2C8E5124-3866-4FC9-A01F-A358141B82F8}"/>
          </ac:inkMkLst>
        </pc:inkChg>
        <pc:inkChg chg="mod">
          <ac:chgData name="Yorkstone, Steve" userId="59a95d14-a971-49d8-92dd-2f1fca65ed03" providerId="ADAL" clId="{91F4BDD3-9ACD-4C89-917D-79BF628D5DCA}" dt="2021-06-17T15:12:02.530" v="4339"/>
          <ac:inkMkLst>
            <pc:docMk/>
            <pc:sldMk cId="577391646" sldId="492"/>
            <ac:inkMk id="78" creationId="{35261812-7BE3-474F-93EE-AE694E92E186}"/>
          </ac:inkMkLst>
        </pc:inkChg>
        <pc:inkChg chg="mod">
          <ac:chgData name="Yorkstone, Steve" userId="59a95d14-a971-49d8-92dd-2f1fca65ed03" providerId="ADAL" clId="{91F4BDD3-9ACD-4C89-917D-79BF628D5DCA}" dt="2021-06-17T15:12:02.530" v="4339"/>
          <ac:inkMkLst>
            <pc:docMk/>
            <pc:sldMk cId="577391646" sldId="492"/>
            <ac:inkMk id="79" creationId="{590B9967-FA75-45AE-BBE5-54A3D8AE175E}"/>
          </ac:inkMkLst>
        </pc:inkChg>
        <pc:inkChg chg="mod">
          <ac:chgData name="Yorkstone, Steve" userId="59a95d14-a971-49d8-92dd-2f1fca65ed03" providerId="ADAL" clId="{91F4BDD3-9ACD-4C89-917D-79BF628D5DCA}" dt="2021-06-17T15:12:02.530" v="4339"/>
          <ac:inkMkLst>
            <pc:docMk/>
            <pc:sldMk cId="577391646" sldId="492"/>
            <ac:inkMk id="80" creationId="{8CF86C94-C459-4F6B-8D40-BE8582E51ED6}"/>
          </ac:inkMkLst>
        </pc:inkChg>
        <pc:inkChg chg="mod">
          <ac:chgData name="Yorkstone, Steve" userId="59a95d14-a971-49d8-92dd-2f1fca65ed03" providerId="ADAL" clId="{91F4BDD3-9ACD-4C89-917D-79BF628D5DCA}" dt="2021-06-17T15:12:02.530" v="4339"/>
          <ac:inkMkLst>
            <pc:docMk/>
            <pc:sldMk cId="577391646" sldId="492"/>
            <ac:inkMk id="81" creationId="{92C83147-48B7-421B-B667-05CE780AE17C}"/>
          </ac:inkMkLst>
        </pc:inkChg>
        <pc:inkChg chg="mod">
          <ac:chgData name="Yorkstone, Steve" userId="59a95d14-a971-49d8-92dd-2f1fca65ed03" providerId="ADAL" clId="{91F4BDD3-9ACD-4C89-917D-79BF628D5DCA}" dt="2021-06-17T15:12:02.530" v="4339"/>
          <ac:inkMkLst>
            <pc:docMk/>
            <pc:sldMk cId="577391646" sldId="492"/>
            <ac:inkMk id="82" creationId="{80B2664A-C9D3-47AE-B7F1-760D628372D9}"/>
          </ac:inkMkLst>
        </pc:inkChg>
        <pc:inkChg chg="mod">
          <ac:chgData name="Yorkstone, Steve" userId="59a95d14-a971-49d8-92dd-2f1fca65ed03" providerId="ADAL" clId="{91F4BDD3-9ACD-4C89-917D-79BF628D5DCA}" dt="2021-06-17T15:12:02.530" v="4339"/>
          <ac:inkMkLst>
            <pc:docMk/>
            <pc:sldMk cId="577391646" sldId="492"/>
            <ac:inkMk id="83" creationId="{576B5102-0F65-4E8F-9512-72430C54267F}"/>
          </ac:inkMkLst>
        </pc:inkChg>
        <pc:inkChg chg="mod">
          <ac:chgData name="Yorkstone, Steve" userId="59a95d14-a971-49d8-92dd-2f1fca65ed03" providerId="ADAL" clId="{91F4BDD3-9ACD-4C89-917D-79BF628D5DCA}" dt="2021-06-17T15:12:02.530" v="4339"/>
          <ac:inkMkLst>
            <pc:docMk/>
            <pc:sldMk cId="577391646" sldId="492"/>
            <ac:inkMk id="84" creationId="{83DCF81C-492B-4C9A-BFD6-0D9AB9708370}"/>
          </ac:inkMkLst>
        </pc:inkChg>
        <pc:inkChg chg="mod">
          <ac:chgData name="Yorkstone, Steve" userId="59a95d14-a971-49d8-92dd-2f1fca65ed03" providerId="ADAL" clId="{91F4BDD3-9ACD-4C89-917D-79BF628D5DCA}" dt="2021-06-17T15:12:02.530" v="4339"/>
          <ac:inkMkLst>
            <pc:docMk/>
            <pc:sldMk cId="577391646" sldId="492"/>
            <ac:inkMk id="85" creationId="{D2CE53BE-1A0A-4FEA-851B-8BDF2B27E5C9}"/>
          </ac:inkMkLst>
        </pc:inkChg>
        <pc:inkChg chg="mod">
          <ac:chgData name="Yorkstone, Steve" userId="59a95d14-a971-49d8-92dd-2f1fca65ed03" providerId="ADAL" clId="{91F4BDD3-9ACD-4C89-917D-79BF628D5DCA}" dt="2021-06-17T15:12:02.530" v="4339"/>
          <ac:inkMkLst>
            <pc:docMk/>
            <pc:sldMk cId="577391646" sldId="492"/>
            <ac:inkMk id="86" creationId="{E27BE74C-7B70-4EB8-ABF8-8CDE4CD2E8F8}"/>
          </ac:inkMkLst>
        </pc:inkChg>
        <pc:inkChg chg="mod">
          <ac:chgData name="Yorkstone, Steve" userId="59a95d14-a971-49d8-92dd-2f1fca65ed03" providerId="ADAL" clId="{91F4BDD3-9ACD-4C89-917D-79BF628D5DCA}" dt="2021-06-17T15:12:02.530" v="4339"/>
          <ac:inkMkLst>
            <pc:docMk/>
            <pc:sldMk cId="577391646" sldId="492"/>
            <ac:inkMk id="87" creationId="{5F07AA1D-3779-423E-ABC9-15303B600A6C}"/>
          </ac:inkMkLst>
        </pc:inkChg>
        <pc:inkChg chg="mod">
          <ac:chgData name="Yorkstone, Steve" userId="59a95d14-a971-49d8-92dd-2f1fca65ed03" providerId="ADAL" clId="{91F4BDD3-9ACD-4C89-917D-79BF628D5DCA}" dt="2021-06-17T15:12:02.530" v="4339"/>
          <ac:inkMkLst>
            <pc:docMk/>
            <pc:sldMk cId="577391646" sldId="492"/>
            <ac:inkMk id="88" creationId="{601A4EAD-EB3D-4F94-BDC1-3884935B76C2}"/>
          </ac:inkMkLst>
        </pc:inkChg>
        <pc:inkChg chg="mod">
          <ac:chgData name="Yorkstone, Steve" userId="59a95d14-a971-49d8-92dd-2f1fca65ed03" providerId="ADAL" clId="{91F4BDD3-9ACD-4C89-917D-79BF628D5DCA}" dt="2021-06-17T15:12:02.530" v="4339"/>
          <ac:inkMkLst>
            <pc:docMk/>
            <pc:sldMk cId="577391646" sldId="492"/>
            <ac:inkMk id="89" creationId="{D0C87437-2510-4AF6-8466-6F013FDD21A4}"/>
          </ac:inkMkLst>
        </pc:inkChg>
        <pc:inkChg chg="mod">
          <ac:chgData name="Yorkstone, Steve" userId="59a95d14-a971-49d8-92dd-2f1fca65ed03" providerId="ADAL" clId="{91F4BDD3-9ACD-4C89-917D-79BF628D5DCA}" dt="2021-06-17T15:12:02.530" v="4339"/>
          <ac:inkMkLst>
            <pc:docMk/>
            <pc:sldMk cId="577391646" sldId="492"/>
            <ac:inkMk id="90" creationId="{9C1D83F5-6385-4279-9585-998CA2341B43}"/>
          </ac:inkMkLst>
        </pc:inkChg>
        <pc:inkChg chg="mod">
          <ac:chgData name="Yorkstone, Steve" userId="59a95d14-a971-49d8-92dd-2f1fca65ed03" providerId="ADAL" clId="{91F4BDD3-9ACD-4C89-917D-79BF628D5DCA}" dt="2021-06-17T15:12:02.530" v="4339"/>
          <ac:inkMkLst>
            <pc:docMk/>
            <pc:sldMk cId="577391646" sldId="492"/>
            <ac:inkMk id="91" creationId="{3B1D2250-6433-44F2-83E4-291C5730C809}"/>
          </ac:inkMkLst>
        </pc:inkChg>
        <pc:inkChg chg="mod">
          <ac:chgData name="Yorkstone, Steve" userId="59a95d14-a971-49d8-92dd-2f1fca65ed03" providerId="ADAL" clId="{91F4BDD3-9ACD-4C89-917D-79BF628D5DCA}" dt="2021-06-17T15:12:02.530" v="4339"/>
          <ac:inkMkLst>
            <pc:docMk/>
            <pc:sldMk cId="577391646" sldId="492"/>
            <ac:inkMk id="92" creationId="{5007FA07-46F9-4402-8D7F-CD11B72D6438}"/>
          </ac:inkMkLst>
        </pc:inkChg>
        <pc:inkChg chg="mod">
          <ac:chgData name="Yorkstone, Steve" userId="59a95d14-a971-49d8-92dd-2f1fca65ed03" providerId="ADAL" clId="{91F4BDD3-9ACD-4C89-917D-79BF628D5DCA}" dt="2021-06-17T15:12:02.530" v="4339"/>
          <ac:inkMkLst>
            <pc:docMk/>
            <pc:sldMk cId="577391646" sldId="492"/>
            <ac:inkMk id="93" creationId="{6F3190AC-1629-4916-8161-349EC86E4C5B}"/>
          </ac:inkMkLst>
        </pc:inkChg>
        <pc:inkChg chg="mod">
          <ac:chgData name="Yorkstone, Steve" userId="59a95d14-a971-49d8-92dd-2f1fca65ed03" providerId="ADAL" clId="{91F4BDD3-9ACD-4C89-917D-79BF628D5DCA}" dt="2021-06-17T15:12:02.530" v="4339"/>
          <ac:inkMkLst>
            <pc:docMk/>
            <pc:sldMk cId="577391646" sldId="492"/>
            <ac:inkMk id="94" creationId="{F0709C1F-25EA-41BA-B992-0D5E0D819082}"/>
          </ac:inkMkLst>
        </pc:inkChg>
        <pc:inkChg chg="mod">
          <ac:chgData name="Yorkstone, Steve" userId="59a95d14-a971-49d8-92dd-2f1fca65ed03" providerId="ADAL" clId="{91F4BDD3-9ACD-4C89-917D-79BF628D5DCA}" dt="2021-06-17T15:12:02.530" v="4339"/>
          <ac:inkMkLst>
            <pc:docMk/>
            <pc:sldMk cId="577391646" sldId="492"/>
            <ac:inkMk id="95" creationId="{E842A98C-4591-4BF1-9DFD-CC168E5D41EF}"/>
          </ac:inkMkLst>
        </pc:inkChg>
        <pc:inkChg chg="mod">
          <ac:chgData name="Yorkstone, Steve" userId="59a95d14-a971-49d8-92dd-2f1fca65ed03" providerId="ADAL" clId="{91F4BDD3-9ACD-4C89-917D-79BF628D5DCA}" dt="2021-06-17T15:16:48.483" v="4416"/>
          <ac:inkMkLst>
            <pc:docMk/>
            <pc:sldMk cId="577391646" sldId="492"/>
            <ac:inkMk id="97" creationId="{E7588655-FD47-4E20-87C8-746BAD97E03B}"/>
          </ac:inkMkLst>
        </pc:inkChg>
        <pc:inkChg chg="mod">
          <ac:chgData name="Yorkstone, Steve" userId="59a95d14-a971-49d8-92dd-2f1fca65ed03" providerId="ADAL" clId="{91F4BDD3-9ACD-4C89-917D-79BF628D5DCA}" dt="2021-06-17T15:16:48.483" v="4416"/>
          <ac:inkMkLst>
            <pc:docMk/>
            <pc:sldMk cId="577391646" sldId="492"/>
            <ac:inkMk id="98" creationId="{0708BEA0-4F7B-454E-B17D-9F5932ECE9E6}"/>
          </ac:inkMkLst>
        </pc:inkChg>
        <pc:inkChg chg="mod">
          <ac:chgData name="Yorkstone, Steve" userId="59a95d14-a971-49d8-92dd-2f1fca65ed03" providerId="ADAL" clId="{91F4BDD3-9ACD-4C89-917D-79BF628D5DCA}" dt="2021-06-17T15:16:48.483" v="4416"/>
          <ac:inkMkLst>
            <pc:docMk/>
            <pc:sldMk cId="577391646" sldId="492"/>
            <ac:inkMk id="99" creationId="{38DA8C79-E944-4AD3-B8F6-C638C6BBC693}"/>
          </ac:inkMkLst>
        </pc:inkChg>
        <pc:inkChg chg="mod">
          <ac:chgData name="Yorkstone, Steve" userId="59a95d14-a971-49d8-92dd-2f1fca65ed03" providerId="ADAL" clId="{91F4BDD3-9ACD-4C89-917D-79BF628D5DCA}" dt="2021-06-17T15:16:48.483" v="4416"/>
          <ac:inkMkLst>
            <pc:docMk/>
            <pc:sldMk cId="577391646" sldId="492"/>
            <ac:inkMk id="100" creationId="{ED80315B-428F-4E16-A840-8BD161D707C1}"/>
          </ac:inkMkLst>
        </pc:inkChg>
        <pc:inkChg chg="mod">
          <ac:chgData name="Yorkstone, Steve" userId="59a95d14-a971-49d8-92dd-2f1fca65ed03" providerId="ADAL" clId="{91F4BDD3-9ACD-4C89-917D-79BF628D5DCA}" dt="2021-06-17T15:16:48.483" v="4416"/>
          <ac:inkMkLst>
            <pc:docMk/>
            <pc:sldMk cId="577391646" sldId="492"/>
            <ac:inkMk id="101" creationId="{B821C53D-C0C8-42D0-B128-B21F89708547}"/>
          </ac:inkMkLst>
        </pc:inkChg>
        <pc:inkChg chg="mod">
          <ac:chgData name="Yorkstone, Steve" userId="59a95d14-a971-49d8-92dd-2f1fca65ed03" providerId="ADAL" clId="{91F4BDD3-9ACD-4C89-917D-79BF628D5DCA}" dt="2021-06-17T15:16:48.483" v="4416"/>
          <ac:inkMkLst>
            <pc:docMk/>
            <pc:sldMk cId="577391646" sldId="492"/>
            <ac:inkMk id="102" creationId="{B078E26D-4457-4A8B-92A8-ED3F87724970}"/>
          </ac:inkMkLst>
        </pc:inkChg>
        <pc:inkChg chg="mod">
          <ac:chgData name="Yorkstone, Steve" userId="59a95d14-a971-49d8-92dd-2f1fca65ed03" providerId="ADAL" clId="{91F4BDD3-9ACD-4C89-917D-79BF628D5DCA}" dt="2021-06-17T15:16:48.483" v="4416"/>
          <ac:inkMkLst>
            <pc:docMk/>
            <pc:sldMk cId="577391646" sldId="492"/>
            <ac:inkMk id="104" creationId="{56835EA2-9726-4F25-AE23-448C30B25510}"/>
          </ac:inkMkLst>
        </pc:inkChg>
        <pc:inkChg chg="mod">
          <ac:chgData name="Yorkstone, Steve" userId="59a95d14-a971-49d8-92dd-2f1fca65ed03" providerId="ADAL" clId="{91F4BDD3-9ACD-4C89-917D-79BF628D5DCA}" dt="2021-06-17T15:16:48.483" v="4416"/>
          <ac:inkMkLst>
            <pc:docMk/>
            <pc:sldMk cId="577391646" sldId="492"/>
            <ac:inkMk id="105" creationId="{FC1718F4-2F97-4759-9ACD-34FEA455CE6D}"/>
          </ac:inkMkLst>
        </pc:inkChg>
        <pc:inkChg chg="mod">
          <ac:chgData name="Yorkstone, Steve" userId="59a95d14-a971-49d8-92dd-2f1fca65ed03" providerId="ADAL" clId="{91F4BDD3-9ACD-4C89-917D-79BF628D5DCA}" dt="2021-06-17T15:16:48.483" v="4416"/>
          <ac:inkMkLst>
            <pc:docMk/>
            <pc:sldMk cId="577391646" sldId="492"/>
            <ac:inkMk id="108" creationId="{DA5DC876-9BBA-4447-9345-8C7A92EC9EF8}"/>
          </ac:inkMkLst>
        </pc:inkChg>
        <pc:inkChg chg="mod">
          <ac:chgData name="Yorkstone, Steve" userId="59a95d14-a971-49d8-92dd-2f1fca65ed03" providerId="ADAL" clId="{91F4BDD3-9ACD-4C89-917D-79BF628D5DCA}" dt="2021-06-17T15:16:48.483" v="4416"/>
          <ac:inkMkLst>
            <pc:docMk/>
            <pc:sldMk cId="577391646" sldId="492"/>
            <ac:inkMk id="109" creationId="{AECCCC0F-01C3-444E-8390-077759390EAF}"/>
          </ac:inkMkLst>
        </pc:inkChg>
        <pc:inkChg chg="mod">
          <ac:chgData name="Yorkstone, Steve" userId="59a95d14-a971-49d8-92dd-2f1fca65ed03" providerId="ADAL" clId="{91F4BDD3-9ACD-4C89-917D-79BF628D5DCA}" dt="2021-06-17T15:16:48.483" v="4416"/>
          <ac:inkMkLst>
            <pc:docMk/>
            <pc:sldMk cId="577391646" sldId="492"/>
            <ac:inkMk id="110" creationId="{2BE805B9-3A10-431F-8DCF-6F9B8328B22D}"/>
          </ac:inkMkLst>
        </pc:inkChg>
        <pc:inkChg chg="mod">
          <ac:chgData name="Yorkstone, Steve" userId="59a95d14-a971-49d8-92dd-2f1fca65ed03" providerId="ADAL" clId="{91F4BDD3-9ACD-4C89-917D-79BF628D5DCA}" dt="2021-06-17T15:16:48.483" v="4416"/>
          <ac:inkMkLst>
            <pc:docMk/>
            <pc:sldMk cId="577391646" sldId="492"/>
            <ac:inkMk id="111" creationId="{94E28692-A7E0-46A8-9925-DB117A522BDE}"/>
          </ac:inkMkLst>
        </pc:inkChg>
        <pc:inkChg chg="mod">
          <ac:chgData name="Yorkstone, Steve" userId="59a95d14-a971-49d8-92dd-2f1fca65ed03" providerId="ADAL" clId="{91F4BDD3-9ACD-4C89-917D-79BF628D5DCA}" dt="2021-06-17T15:16:48.483" v="4416"/>
          <ac:inkMkLst>
            <pc:docMk/>
            <pc:sldMk cId="577391646" sldId="492"/>
            <ac:inkMk id="112" creationId="{C0FA65DC-1035-4C75-BEE6-CB73592546E4}"/>
          </ac:inkMkLst>
        </pc:inkChg>
        <pc:inkChg chg="mod">
          <ac:chgData name="Yorkstone, Steve" userId="59a95d14-a971-49d8-92dd-2f1fca65ed03" providerId="ADAL" clId="{91F4BDD3-9ACD-4C89-917D-79BF628D5DCA}" dt="2021-06-17T15:16:48.483" v="4416"/>
          <ac:inkMkLst>
            <pc:docMk/>
            <pc:sldMk cId="577391646" sldId="492"/>
            <ac:inkMk id="113" creationId="{D42F0D4E-1E90-4C44-92BE-03A3BE0F99F8}"/>
          </ac:inkMkLst>
        </pc:inkChg>
        <pc:inkChg chg="mod">
          <ac:chgData name="Yorkstone, Steve" userId="59a95d14-a971-49d8-92dd-2f1fca65ed03" providerId="ADAL" clId="{91F4BDD3-9ACD-4C89-917D-79BF628D5DCA}" dt="2021-06-17T15:16:48.483" v="4416"/>
          <ac:inkMkLst>
            <pc:docMk/>
            <pc:sldMk cId="577391646" sldId="492"/>
            <ac:inkMk id="114" creationId="{07676150-CD2F-4241-BC39-0F5ACC9120B3}"/>
          </ac:inkMkLst>
        </pc:inkChg>
        <pc:inkChg chg="mod">
          <ac:chgData name="Yorkstone, Steve" userId="59a95d14-a971-49d8-92dd-2f1fca65ed03" providerId="ADAL" clId="{91F4BDD3-9ACD-4C89-917D-79BF628D5DCA}" dt="2021-06-17T15:16:48.483" v="4416"/>
          <ac:inkMkLst>
            <pc:docMk/>
            <pc:sldMk cId="577391646" sldId="492"/>
            <ac:inkMk id="115" creationId="{EA8247A7-DDF9-4500-B03F-9C51876EC813}"/>
          </ac:inkMkLst>
        </pc:inkChg>
        <pc:inkChg chg="mod">
          <ac:chgData name="Yorkstone, Steve" userId="59a95d14-a971-49d8-92dd-2f1fca65ed03" providerId="ADAL" clId="{91F4BDD3-9ACD-4C89-917D-79BF628D5DCA}" dt="2021-06-17T15:16:48.483" v="4416"/>
          <ac:inkMkLst>
            <pc:docMk/>
            <pc:sldMk cId="577391646" sldId="492"/>
            <ac:inkMk id="116" creationId="{33238504-AA07-426D-A22B-9784520512D5}"/>
          </ac:inkMkLst>
        </pc:inkChg>
        <pc:inkChg chg="mod">
          <ac:chgData name="Yorkstone, Steve" userId="59a95d14-a971-49d8-92dd-2f1fca65ed03" providerId="ADAL" clId="{91F4BDD3-9ACD-4C89-917D-79BF628D5DCA}" dt="2021-06-17T15:16:48.483" v="4416"/>
          <ac:inkMkLst>
            <pc:docMk/>
            <pc:sldMk cId="577391646" sldId="492"/>
            <ac:inkMk id="117" creationId="{F383BD14-6801-4121-A878-9B925A11818F}"/>
          </ac:inkMkLst>
        </pc:inkChg>
        <pc:inkChg chg="mod">
          <ac:chgData name="Yorkstone, Steve" userId="59a95d14-a971-49d8-92dd-2f1fca65ed03" providerId="ADAL" clId="{91F4BDD3-9ACD-4C89-917D-79BF628D5DCA}" dt="2021-06-17T15:16:48.483" v="4416"/>
          <ac:inkMkLst>
            <pc:docMk/>
            <pc:sldMk cId="577391646" sldId="492"/>
            <ac:inkMk id="118" creationId="{028277A3-784B-4428-9084-F1B7DE01BAA0}"/>
          </ac:inkMkLst>
        </pc:inkChg>
        <pc:inkChg chg="mod">
          <ac:chgData name="Yorkstone, Steve" userId="59a95d14-a971-49d8-92dd-2f1fca65ed03" providerId="ADAL" clId="{91F4BDD3-9ACD-4C89-917D-79BF628D5DCA}" dt="2021-06-17T15:16:48.483" v="4416"/>
          <ac:inkMkLst>
            <pc:docMk/>
            <pc:sldMk cId="577391646" sldId="492"/>
            <ac:inkMk id="119" creationId="{9F44F862-A846-4591-92F0-493D4B806DFD}"/>
          </ac:inkMkLst>
        </pc:inkChg>
        <pc:inkChg chg="mod">
          <ac:chgData name="Yorkstone, Steve" userId="59a95d14-a971-49d8-92dd-2f1fca65ed03" providerId="ADAL" clId="{91F4BDD3-9ACD-4C89-917D-79BF628D5DCA}" dt="2021-06-17T15:16:48.483" v="4416"/>
          <ac:inkMkLst>
            <pc:docMk/>
            <pc:sldMk cId="577391646" sldId="492"/>
            <ac:inkMk id="120" creationId="{3847E0B6-EFF1-43F6-B339-495599988171}"/>
          </ac:inkMkLst>
        </pc:inkChg>
        <pc:inkChg chg="mod">
          <ac:chgData name="Yorkstone, Steve" userId="59a95d14-a971-49d8-92dd-2f1fca65ed03" providerId="ADAL" clId="{91F4BDD3-9ACD-4C89-917D-79BF628D5DCA}" dt="2021-06-17T15:16:48.483" v="4416"/>
          <ac:inkMkLst>
            <pc:docMk/>
            <pc:sldMk cId="577391646" sldId="492"/>
            <ac:inkMk id="121" creationId="{9B539FBC-469F-4275-9C8C-83D720A6DA77}"/>
          </ac:inkMkLst>
        </pc:inkChg>
        <pc:inkChg chg="mod">
          <ac:chgData name="Yorkstone, Steve" userId="59a95d14-a971-49d8-92dd-2f1fca65ed03" providerId="ADAL" clId="{91F4BDD3-9ACD-4C89-917D-79BF628D5DCA}" dt="2021-06-17T15:16:48.483" v="4416"/>
          <ac:inkMkLst>
            <pc:docMk/>
            <pc:sldMk cId="577391646" sldId="492"/>
            <ac:inkMk id="122" creationId="{3597318A-1B5B-4C73-A3F4-2628F84E6348}"/>
          </ac:inkMkLst>
        </pc:inkChg>
        <pc:inkChg chg="mod">
          <ac:chgData name="Yorkstone, Steve" userId="59a95d14-a971-49d8-92dd-2f1fca65ed03" providerId="ADAL" clId="{91F4BDD3-9ACD-4C89-917D-79BF628D5DCA}" dt="2021-06-17T15:16:48.483" v="4416"/>
          <ac:inkMkLst>
            <pc:docMk/>
            <pc:sldMk cId="577391646" sldId="492"/>
            <ac:inkMk id="123" creationId="{581C586E-783C-4CB9-8261-EFCBE3B0AC2A}"/>
          </ac:inkMkLst>
        </pc:inkChg>
        <pc:inkChg chg="mod">
          <ac:chgData name="Yorkstone, Steve" userId="59a95d14-a971-49d8-92dd-2f1fca65ed03" providerId="ADAL" clId="{91F4BDD3-9ACD-4C89-917D-79BF628D5DCA}" dt="2021-06-17T15:16:48.483" v="4416"/>
          <ac:inkMkLst>
            <pc:docMk/>
            <pc:sldMk cId="577391646" sldId="492"/>
            <ac:inkMk id="124" creationId="{26E4D5DA-A493-4B66-996E-3C9D365108B6}"/>
          </ac:inkMkLst>
        </pc:inkChg>
        <pc:inkChg chg="mod">
          <ac:chgData name="Yorkstone, Steve" userId="59a95d14-a971-49d8-92dd-2f1fca65ed03" providerId="ADAL" clId="{91F4BDD3-9ACD-4C89-917D-79BF628D5DCA}" dt="2021-06-17T15:16:48.483" v="4416"/>
          <ac:inkMkLst>
            <pc:docMk/>
            <pc:sldMk cId="577391646" sldId="492"/>
            <ac:inkMk id="125" creationId="{7E7BDF0A-C317-4B56-B0E8-2803690A03AB}"/>
          </ac:inkMkLst>
        </pc:inkChg>
        <pc:inkChg chg="mod">
          <ac:chgData name="Yorkstone, Steve" userId="59a95d14-a971-49d8-92dd-2f1fca65ed03" providerId="ADAL" clId="{91F4BDD3-9ACD-4C89-917D-79BF628D5DCA}" dt="2021-06-17T15:16:48.483" v="4416"/>
          <ac:inkMkLst>
            <pc:docMk/>
            <pc:sldMk cId="577391646" sldId="492"/>
            <ac:inkMk id="126" creationId="{B56CDC43-99DE-4FCE-A456-A36F8387C496}"/>
          </ac:inkMkLst>
        </pc:inkChg>
        <pc:inkChg chg="mod">
          <ac:chgData name="Yorkstone, Steve" userId="59a95d14-a971-49d8-92dd-2f1fca65ed03" providerId="ADAL" clId="{91F4BDD3-9ACD-4C89-917D-79BF628D5DCA}" dt="2021-06-17T15:16:48.483" v="4416"/>
          <ac:inkMkLst>
            <pc:docMk/>
            <pc:sldMk cId="577391646" sldId="492"/>
            <ac:inkMk id="127" creationId="{04E9B882-EA35-44B9-8B4B-A427035CDBA7}"/>
          </ac:inkMkLst>
        </pc:inkChg>
        <pc:inkChg chg="mod">
          <ac:chgData name="Yorkstone, Steve" userId="59a95d14-a971-49d8-92dd-2f1fca65ed03" providerId="ADAL" clId="{91F4BDD3-9ACD-4C89-917D-79BF628D5DCA}" dt="2021-06-17T15:16:48.483" v="4416"/>
          <ac:inkMkLst>
            <pc:docMk/>
            <pc:sldMk cId="577391646" sldId="492"/>
            <ac:inkMk id="128" creationId="{845DA3BF-3DED-4E0D-92AB-8FB567DC86F7}"/>
          </ac:inkMkLst>
        </pc:inkChg>
        <pc:inkChg chg="mod">
          <ac:chgData name="Yorkstone, Steve" userId="59a95d14-a971-49d8-92dd-2f1fca65ed03" providerId="ADAL" clId="{91F4BDD3-9ACD-4C89-917D-79BF628D5DCA}" dt="2021-06-17T15:16:48.483" v="4416"/>
          <ac:inkMkLst>
            <pc:docMk/>
            <pc:sldMk cId="577391646" sldId="492"/>
            <ac:inkMk id="129" creationId="{C6EC1A79-A114-41AF-97B1-D49D567611D8}"/>
          </ac:inkMkLst>
        </pc:inkChg>
        <pc:inkChg chg="mod">
          <ac:chgData name="Yorkstone, Steve" userId="59a95d14-a971-49d8-92dd-2f1fca65ed03" providerId="ADAL" clId="{91F4BDD3-9ACD-4C89-917D-79BF628D5DCA}" dt="2021-06-17T15:16:48.483" v="4416"/>
          <ac:inkMkLst>
            <pc:docMk/>
            <pc:sldMk cId="577391646" sldId="492"/>
            <ac:inkMk id="130" creationId="{231DB09E-A01F-48CF-83FB-45A043B7695F}"/>
          </ac:inkMkLst>
        </pc:inkChg>
        <pc:inkChg chg="mod">
          <ac:chgData name="Yorkstone, Steve" userId="59a95d14-a971-49d8-92dd-2f1fca65ed03" providerId="ADAL" clId="{91F4BDD3-9ACD-4C89-917D-79BF628D5DCA}" dt="2021-06-17T15:16:48.483" v="4416"/>
          <ac:inkMkLst>
            <pc:docMk/>
            <pc:sldMk cId="577391646" sldId="492"/>
            <ac:inkMk id="131" creationId="{14B0C659-D628-4CDB-A3D6-BD2BCD0D00BB}"/>
          </ac:inkMkLst>
        </pc:inkChg>
        <pc:inkChg chg="mod">
          <ac:chgData name="Yorkstone, Steve" userId="59a95d14-a971-49d8-92dd-2f1fca65ed03" providerId="ADAL" clId="{91F4BDD3-9ACD-4C89-917D-79BF628D5DCA}" dt="2021-06-17T15:16:48.483" v="4416"/>
          <ac:inkMkLst>
            <pc:docMk/>
            <pc:sldMk cId="577391646" sldId="492"/>
            <ac:inkMk id="132" creationId="{67040C4E-E004-4613-B73A-FDEB39483E0C}"/>
          </ac:inkMkLst>
        </pc:inkChg>
        <pc:inkChg chg="mod">
          <ac:chgData name="Yorkstone, Steve" userId="59a95d14-a971-49d8-92dd-2f1fca65ed03" providerId="ADAL" clId="{91F4BDD3-9ACD-4C89-917D-79BF628D5DCA}" dt="2021-06-17T15:16:48.483" v="4416"/>
          <ac:inkMkLst>
            <pc:docMk/>
            <pc:sldMk cId="577391646" sldId="492"/>
            <ac:inkMk id="133" creationId="{14E8C157-0123-40B3-9601-371BF75D34E5}"/>
          </ac:inkMkLst>
        </pc:inkChg>
        <pc:inkChg chg="mod">
          <ac:chgData name="Yorkstone, Steve" userId="59a95d14-a971-49d8-92dd-2f1fca65ed03" providerId="ADAL" clId="{91F4BDD3-9ACD-4C89-917D-79BF628D5DCA}" dt="2021-06-17T15:16:48.483" v="4416"/>
          <ac:inkMkLst>
            <pc:docMk/>
            <pc:sldMk cId="577391646" sldId="492"/>
            <ac:inkMk id="134" creationId="{12994B9D-A3A2-47CE-A731-AC24704A4DE9}"/>
          </ac:inkMkLst>
        </pc:inkChg>
        <pc:inkChg chg="mod">
          <ac:chgData name="Yorkstone, Steve" userId="59a95d14-a971-49d8-92dd-2f1fca65ed03" providerId="ADAL" clId="{91F4BDD3-9ACD-4C89-917D-79BF628D5DCA}" dt="2021-06-17T15:16:48.483" v="4416"/>
          <ac:inkMkLst>
            <pc:docMk/>
            <pc:sldMk cId="577391646" sldId="492"/>
            <ac:inkMk id="135" creationId="{C9FD4B52-45E2-4C38-AA3B-7CED75580868}"/>
          </ac:inkMkLst>
        </pc:inkChg>
        <pc:inkChg chg="mod">
          <ac:chgData name="Yorkstone, Steve" userId="59a95d14-a971-49d8-92dd-2f1fca65ed03" providerId="ADAL" clId="{91F4BDD3-9ACD-4C89-917D-79BF628D5DCA}" dt="2021-06-17T15:16:48.483" v="4416"/>
          <ac:inkMkLst>
            <pc:docMk/>
            <pc:sldMk cId="577391646" sldId="492"/>
            <ac:inkMk id="136" creationId="{38B8978F-093F-4BEE-A94C-EB644D0E0BA4}"/>
          </ac:inkMkLst>
        </pc:inkChg>
        <pc:inkChg chg="mod">
          <ac:chgData name="Yorkstone, Steve" userId="59a95d14-a971-49d8-92dd-2f1fca65ed03" providerId="ADAL" clId="{91F4BDD3-9ACD-4C89-917D-79BF628D5DCA}" dt="2021-06-17T15:16:48.483" v="4416"/>
          <ac:inkMkLst>
            <pc:docMk/>
            <pc:sldMk cId="577391646" sldId="492"/>
            <ac:inkMk id="137" creationId="{595E986B-139A-45AE-8303-E429B5F60AAF}"/>
          </ac:inkMkLst>
        </pc:inkChg>
        <pc:inkChg chg="mod">
          <ac:chgData name="Yorkstone, Steve" userId="59a95d14-a971-49d8-92dd-2f1fca65ed03" providerId="ADAL" clId="{91F4BDD3-9ACD-4C89-917D-79BF628D5DCA}" dt="2021-06-17T15:16:48.483" v="4416"/>
          <ac:inkMkLst>
            <pc:docMk/>
            <pc:sldMk cId="577391646" sldId="492"/>
            <ac:inkMk id="138" creationId="{561F4AF3-EEFE-400C-8E8B-178ED6CF5F12}"/>
          </ac:inkMkLst>
        </pc:inkChg>
      </pc:sldChg>
      <pc:sldChg chg="addSp delSp modSp new mod">
        <pc:chgData name="Yorkstone, Steve" userId="59a95d14-a971-49d8-92dd-2f1fca65ed03" providerId="ADAL" clId="{91F4BDD3-9ACD-4C89-917D-79BF628D5DCA}" dt="2021-06-21T16:31:56.034" v="6820" actId="1035"/>
        <pc:sldMkLst>
          <pc:docMk/>
          <pc:sldMk cId="248786815" sldId="493"/>
        </pc:sldMkLst>
        <pc:spChg chg="add mod topLvl">
          <ac:chgData name="Yorkstone, Steve" userId="59a95d14-a971-49d8-92dd-2f1fca65ed03" providerId="ADAL" clId="{91F4BDD3-9ACD-4C89-917D-79BF628D5DCA}" dt="2021-06-21T16:28:57.420" v="6730" actId="207"/>
          <ac:spMkLst>
            <pc:docMk/>
            <pc:sldMk cId="248786815" sldId="493"/>
            <ac:spMk id="2" creationId="{77D552BC-F497-4A63-83BB-1E3E074280C5}"/>
          </ac:spMkLst>
        </pc:spChg>
        <pc:spChg chg="del">
          <ac:chgData name="Yorkstone, Steve" userId="59a95d14-a971-49d8-92dd-2f1fca65ed03" providerId="ADAL" clId="{91F4BDD3-9ACD-4C89-917D-79BF628D5DCA}" dt="2021-06-17T10:45:29.139" v="1485" actId="478"/>
          <ac:spMkLst>
            <pc:docMk/>
            <pc:sldMk cId="248786815" sldId="493"/>
            <ac:spMk id="2" creationId="{A1858C38-FEC2-4171-A779-C2370E10E4FC}"/>
          </ac:spMkLst>
        </pc:spChg>
        <pc:spChg chg="add mod topLvl">
          <ac:chgData name="Yorkstone, Steve" userId="59a95d14-a971-49d8-92dd-2f1fca65ed03" providerId="ADAL" clId="{91F4BDD3-9ACD-4C89-917D-79BF628D5DCA}" dt="2021-06-21T16:28:57.420" v="6730" actId="207"/>
          <ac:spMkLst>
            <pc:docMk/>
            <pc:sldMk cId="248786815" sldId="493"/>
            <ac:spMk id="3" creationId="{2DE269DF-B71C-41ED-B36E-76655C6851F0}"/>
          </ac:spMkLst>
        </pc:spChg>
        <pc:spChg chg="del">
          <ac:chgData name="Yorkstone, Steve" userId="59a95d14-a971-49d8-92dd-2f1fca65ed03" providerId="ADAL" clId="{91F4BDD3-9ACD-4C89-917D-79BF628D5DCA}" dt="2021-06-17T10:45:30.698" v="1486" actId="478"/>
          <ac:spMkLst>
            <pc:docMk/>
            <pc:sldMk cId="248786815" sldId="493"/>
            <ac:spMk id="3" creationId="{4186D187-6A5A-490C-BB72-744526D2E326}"/>
          </ac:spMkLst>
        </pc:spChg>
        <pc:spChg chg="add del mod topLvl">
          <ac:chgData name="Yorkstone, Steve" userId="59a95d14-a971-49d8-92dd-2f1fca65ed03" providerId="ADAL" clId="{91F4BDD3-9ACD-4C89-917D-79BF628D5DCA}" dt="2021-06-17T13:39:47.402" v="2556" actId="478"/>
          <ac:spMkLst>
            <pc:docMk/>
            <pc:sldMk cId="248786815" sldId="493"/>
            <ac:spMk id="4" creationId="{98531B51-84D1-4256-B944-04A17E25CF72}"/>
          </ac:spMkLst>
        </pc:spChg>
        <pc:spChg chg="add del mod topLvl">
          <ac:chgData name="Yorkstone, Steve" userId="59a95d14-a971-49d8-92dd-2f1fca65ed03" providerId="ADAL" clId="{91F4BDD3-9ACD-4C89-917D-79BF628D5DCA}" dt="2021-06-17T13:39:20.896" v="2547" actId="478"/>
          <ac:spMkLst>
            <pc:docMk/>
            <pc:sldMk cId="248786815" sldId="493"/>
            <ac:spMk id="5" creationId="{3160DAA9-89F1-4F7B-BF12-876B3AF357C4}"/>
          </ac:spMkLst>
        </pc:spChg>
        <pc:spChg chg="add del mod">
          <ac:chgData name="Yorkstone, Steve" userId="59a95d14-a971-49d8-92dd-2f1fca65ed03" providerId="ADAL" clId="{91F4BDD3-9ACD-4C89-917D-79BF628D5DCA}" dt="2021-06-17T13:28:49.938" v="2437" actId="478"/>
          <ac:spMkLst>
            <pc:docMk/>
            <pc:sldMk cId="248786815" sldId="493"/>
            <ac:spMk id="6" creationId="{42427E4E-0284-4F0A-ADDC-B911648DB5A5}"/>
          </ac:spMkLst>
        </pc:spChg>
        <pc:spChg chg="add del mod topLvl">
          <ac:chgData name="Yorkstone, Steve" userId="59a95d14-a971-49d8-92dd-2f1fca65ed03" providerId="ADAL" clId="{91F4BDD3-9ACD-4C89-917D-79BF628D5DCA}" dt="2021-06-17T13:39:21.913" v="2548" actId="478"/>
          <ac:spMkLst>
            <pc:docMk/>
            <pc:sldMk cId="248786815" sldId="493"/>
            <ac:spMk id="7" creationId="{803365D1-0158-4D5D-99B7-6C247B66AFEB}"/>
          </ac:spMkLst>
        </pc:spChg>
        <pc:spChg chg="add del">
          <ac:chgData name="Yorkstone, Steve" userId="59a95d14-a971-49d8-92dd-2f1fca65ed03" providerId="ADAL" clId="{91F4BDD3-9ACD-4C89-917D-79BF628D5DCA}" dt="2021-06-17T10:49:33.657" v="1565" actId="478"/>
          <ac:spMkLst>
            <pc:docMk/>
            <pc:sldMk cId="248786815" sldId="493"/>
            <ac:spMk id="7" creationId="{A0CD16EA-1797-4710-89D2-B2E097F735AF}"/>
          </ac:spMkLst>
        </pc:spChg>
        <pc:spChg chg="add del mod topLvl">
          <ac:chgData name="Yorkstone, Steve" userId="59a95d14-a971-49d8-92dd-2f1fca65ed03" providerId="ADAL" clId="{91F4BDD3-9ACD-4C89-917D-79BF628D5DCA}" dt="2021-06-17T13:39:30.402" v="2550" actId="478"/>
          <ac:spMkLst>
            <pc:docMk/>
            <pc:sldMk cId="248786815" sldId="493"/>
            <ac:spMk id="8" creationId="{9BE14C24-342B-4877-A384-2715736CB858}"/>
          </ac:spMkLst>
        </pc:spChg>
        <pc:spChg chg="add del mod topLvl">
          <ac:chgData name="Yorkstone, Steve" userId="59a95d14-a971-49d8-92dd-2f1fca65ed03" providerId="ADAL" clId="{91F4BDD3-9ACD-4C89-917D-79BF628D5DCA}" dt="2021-06-21T16:27:25.028" v="6621" actId="478"/>
          <ac:spMkLst>
            <pc:docMk/>
            <pc:sldMk cId="248786815" sldId="493"/>
            <ac:spMk id="9" creationId="{37E2C5DE-0370-4F89-B5D2-DCDEA51FE69D}"/>
          </ac:spMkLst>
        </pc:spChg>
        <pc:spChg chg="add del mod">
          <ac:chgData name="Yorkstone, Steve" userId="59a95d14-a971-49d8-92dd-2f1fca65ed03" providerId="ADAL" clId="{91F4BDD3-9ACD-4C89-917D-79BF628D5DCA}" dt="2021-06-17T13:29:29.056" v="2447" actId="478"/>
          <ac:spMkLst>
            <pc:docMk/>
            <pc:sldMk cId="248786815" sldId="493"/>
            <ac:spMk id="10" creationId="{2823876A-2543-46B2-8D19-6957753FAA02}"/>
          </ac:spMkLst>
        </pc:spChg>
        <pc:spChg chg="add del mod topLvl">
          <ac:chgData name="Yorkstone, Steve" userId="59a95d14-a971-49d8-92dd-2f1fca65ed03" providerId="ADAL" clId="{91F4BDD3-9ACD-4C89-917D-79BF628D5DCA}" dt="2021-06-17T13:40:52.643" v="2576" actId="478"/>
          <ac:spMkLst>
            <pc:docMk/>
            <pc:sldMk cId="248786815" sldId="493"/>
            <ac:spMk id="11" creationId="{E4E54736-6D22-47EB-935A-6FB56B103C36}"/>
          </ac:spMkLst>
        </pc:spChg>
        <pc:spChg chg="add del mod topLvl">
          <ac:chgData name="Yorkstone, Steve" userId="59a95d14-a971-49d8-92dd-2f1fca65ed03" providerId="ADAL" clId="{91F4BDD3-9ACD-4C89-917D-79BF628D5DCA}" dt="2021-06-17T13:40:51.683" v="2575" actId="478"/>
          <ac:spMkLst>
            <pc:docMk/>
            <pc:sldMk cId="248786815" sldId="493"/>
            <ac:spMk id="12" creationId="{8CC43538-24EA-4DED-B10A-9A60F4AAD95C}"/>
          </ac:spMkLst>
        </pc:spChg>
        <pc:spChg chg="add del mod">
          <ac:chgData name="Yorkstone, Steve" userId="59a95d14-a971-49d8-92dd-2f1fca65ed03" providerId="ADAL" clId="{91F4BDD3-9ACD-4C89-917D-79BF628D5DCA}" dt="2021-06-17T10:50:16.584" v="1577" actId="478"/>
          <ac:spMkLst>
            <pc:docMk/>
            <pc:sldMk cId="248786815" sldId="493"/>
            <ac:spMk id="12" creationId="{DBE2F1D5-B5C6-4657-A8C2-4DABB382A408}"/>
          </ac:spMkLst>
        </pc:spChg>
        <pc:spChg chg="add mod topLvl">
          <ac:chgData name="Yorkstone, Steve" userId="59a95d14-a971-49d8-92dd-2f1fca65ed03" providerId="ADAL" clId="{91F4BDD3-9ACD-4C89-917D-79BF628D5DCA}" dt="2021-06-21T16:28:57.420" v="6730" actId="207"/>
          <ac:spMkLst>
            <pc:docMk/>
            <pc:sldMk cId="248786815" sldId="493"/>
            <ac:spMk id="13" creationId="{9F2A106C-9D6C-449A-9DAC-CA7C4588BBCF}"/>
          </ac:spMkLst>
        </pc:spChg>
        <pc:spChg chg="add del mod">
          <ac:chgData name="Yorkstone, Steve" userId="59a95d14-a971-49d8-92dd-2f1fca65ed03" providerId="ADAL" clId="{91F4BDD3-9ACD-4C89-917D-79BF628D5DCA}" dt="2021-06-17T13:30:04.106" v="2459" actId="478"/>
          <ac:spMkLst>
            <pc:docMk/>
            <pc:sldMk cId="248786815" sldId="493"/>
            <ac:spMk id="14" creationId="{8B5AE6A3-9191-4C67-A882-C198B2B3B44F}"/>
          </ac:spMkLst>
        </pc:spChg>
        <pc:spChg chg="add del mod">
          <ac:chgData name="Yorkstone, Steve" userId="59a95d14-a971-49d8-92dd-2f1fca65ed03" providerId="ADAL" clId="{91F4BDD3-9ACD-4C89-917D-79BF628D5DCA}" dt="2021-06-17T13:30:04.952" v="2460" actId="478"/>
          <ac:spMkLst>
            <pc:docMk/>
            <pc:sldMk cId="248786815" sldId="493"/>
            <ac:spMk id="15" creationId="{04452330-B804-4BD6-9AA6-84F301EF40ED}"/>
          </ac:spMkLst>
        </pc:spChg>
        <pc:spChg chg="add del mod topLvl">
          <ac:chgData name="Yorkstone, Steve" userId="59a95d14-a971-49d8-92dd-2f1fca65ed03" providerId="ADAL" clId="{91F4BDD3-9ACD-4C89-917D-79BF628D5DCA}" dt="2021-06-17T13:50:33.070" v="2734" actId="478"/>
          <ac:spMkLst>
            <pc:docMk/>
            <pc:sldMk cId="248786815" sldId="493"/>
            <ac:spMk id="16" creationId="{E8C5BB56-9165-4EFF-B9F4-0826D06686E6}"/>
          </ac:spMkLst>
        </pc:spChg>
        <pc:spChg chg="add del mod topLvl">
          <ac:chgData name="Yorkstone, Steve" userId="59a95d14-a971-49d8-92dd-2f1fca65ed03" providerId="ADAL" clId="{91F4BDD3-9ACD-4C89-917D-79BF628D5DCA}" dt="2021-06-17T13:50:33.703" v="2735" actId="478"/>
          <ac:spMkLst>
            <pc:docMk/>
            <pc:sldMk cId="248786815" sldId="493"/>
            <ac:spMk id="17" creationId="{B27474A9-40FA-42BB-AE7C-05E34559A2CA}"/>
          </ac:spMkLst>
        </pc:spChg>
        <pc:spChg chg="add del mod">
          <ac:chgData name="Yorkstone, Steve" userId="59a95d14-a971-49d8-92dd-2f1fca65ed03" providerId="ADAL" clId="{91F4BDD3-9ACD-4C89-917D-79BF628D5DCA}" dt="2021-06-17T10:50:17.393" v="1578" actId="478"/>
          <ac:spMkLst>
            <pc:docMk/>
            <pc:sldMk cId="248786815" sldId="493"/>
            <ac:spMk id="18" creationId="{4137C85D-21DD-41CA-B064-66C7E5FA24DA}"/>
          </ac:spMkLst>
        </pc:spChg>
        <pc:spChg chg="add del mod topLvl">
          <ac:chgData name="Yorkstone, Steve" userId="59a95d14-a971-49d8-92dd-2f1fca65ed03" providerId="ADAL" clId="{91F4BDD3-9ACD-4C89-917D-79BF628D5DCA}" dt="2021-06-17T13:50:34.326" v="2736" actId="478"/>
          <ac:spMkLst>
            <pc:docMk/>
            <pc:sldMk cId="248786815" sldId="493"/>
            <ac:spMk id="18" creationId="{CF3B12CC-CDEE-4F03-94F9-18F33A10D70D}"/>
          </ac:spMkLst>
        </pc:spChg>
        <pc:spChg chg="add del mod topLvl">
          <ac:chgData name="Yorkstone, Steve" userId="59a95d14-a971-49d8-92dd-2f1fca65ed03" providerId="ADAL" clId="{91F4BDD3-9ACD-4C89-917D-79BF628D5DCA}" dt="2021-06-17T13:50:34.801" v="2737" actId="478"/>
          <ac:spMkLst>
            <pc:docMk/>
            <pc:sldMk cId="248786815" sldId="493"/>
            <ac:spMk id="19" creationId="{267E0D38-6A25-4873-B89E-B1FE68367E04}"/>
          </ac:spMkLst>
        </pc:spChg>
        <pc:spChg chg="add mod topLvl">
          <ac:chgData name="Yorkstone, Steve" userId="59a95d14-a971-49d8-92dd-2f1fca65ed03" providerId="ADAL" clId="{91F4BDD3-9ACD-4C89-917D-79BF628D5DCA}" dt="2021-06-21T16:28:57.420" v="6730" actId="207"/>
          <ac:spMkLst>
            <pc:docMk/>
            <pc:sldMk cId="248786815" sldId="493"/>
            <ac:spMk id="20" creationId="{1046530C-EB3A-480C-BDF3-5D59D6969C2B}"/>
          </ac:spMkLst>
        </pc:spChg>
        <pc:spChg chg="add mod topLvl">
          <ac:chgData name="Yorkstone, Steve" userId="59a95d14-a971-49d8-92dd-2f1fca65ed03" providerId="ADAL" clId="{91F4BDD3-9ACD-4C89-917D-79BF628D5DCA}" dt="2021-06-21T16:28:57.420" v="6730" actId="207"/>
          <ac:spMkLst>
            <pc:docMk/>
            <pc:sldMk cId="248786815" sldId="493"/>
            <ac:spMk id="22" creationId="{76CA229C-92B3-4E22-84FA-6B62A0FDB788}"/>
          </ac:spMkLst>
        </pc:spChg>
        <pc:spChg chg="add del mod">
          <ac:chgData name="Yorkstone, Steve" userId="59a95d14-a971-49d8-92dd-2f1fca65ed03" providerId="ADAL" clId="{91F4BDD3-9ACD-4C89-917D-79BF628D5DCA}" dt="2021-06-17T13:40:05.634" v="2565" actId="478"/>
          <ac:spMkLst>
            <pc:docMk/>
            <pc:sldMk cId="248786815" sldId="493"/>
            <ac:spMk id="25" creationId="{CEABC2B3-F0CC-4709-873A-F28774EB8C80}"/>
          </ac:spMkLst>
        </pc:spChg>
        <pc:spChg chg="add del mod topLvl">
          <ac:chgData name="Yorkstone, Steve" userId="59a95d14-a971-49d8-92dd-2f1fca65ed03" providerId="ADAL" clId="{91F4BDD3-9ACD-4C89-917D-79BF628D5DCA}" dt="2021-06-17T13:54:29.358" v="2795" actId="478"/>
          <ac:spMkLst>
            <pc:docMk/>
            <pc:sldMk cId="248786815" sldId="493"/>
            <ac:spMk id="26" creationId="{89917C98-CA84-4FC4-B761-701C64F93B27}"/>
          </ac:spMkLst>
        </pc:spChg>
        <pc:spChg chg="add del mod">
          <ac:chgData name="Yorkstone, Steve" userId="59a95d14-a971-49d8-92dd-2f1fca65ed03" providerId="ADAL" clId="{91F4BDD3-9ACD-4C89-917D-79BF628D5DCA}" dt="2021-06-17T13:40:03.475" v="2564" actId="478"/>
          <ac:spMkLst>
            <pc:docMk/>
            <pc:sldMk cId="248786815" sldId="493"/>
            <ac:spMk id="27" creationId="{A45B0AFB-B9C3-47A0-B190-FB0AF7AF7429}"/>
          </ac:spMkLst>
        </pc:spChg>
        <pc:spChg chg="add del mod">
          <ac:chgData name="Yorkstone, Steve" userId="59a95d14-a971-49d8-92dd-2f1fca65ed03" providerId="ADAL" clId="{91F4BDD3-9ACD-4C89-917D-79BF628D5DCA}" dt="2021-06-17T13:40:02.592" v="2563" actId="478"/>
          <ac:spMkLst>
            <pc:docMk/>
            <pc:sldMk cId="248786815" sldId="493"/>
            <ac:spMk id="28" creationId="{433E53A6-E2AB-439D-BC00-98E7CC2086A2}"/>
          </ac:spMkLst>
        </pc:spChg>
        <pc:spChg chg="add del mod topLvl">
          <ac:chgData name="Yorkstone, Steve" userId="59a95d14-a971-49d8-92dd-2f1fca65ed03" providerId="ADAL" clId="{91F4BDD3-9ACD-4C89-917D-79BF628D5DCA}" dt="2021-06-17T13:54:31.134" v="2797" actId="478"/>
          <ac:spMkLst>
            <pc:docMk/>
            <pc:sldMk cId="248786815" sldId="493"/>
            <ac:spMk id="29" creationId="{B9AFD874-A906-481D-B335-AFFB3A1D078E}"/>
          </ac:spMkLst>
        </pc:spChg>
        <pc:spChg chg="add mod topLvl">
          <ac:chgData name="Yorkstone, Steve" userId="59a95d14-a971-49d8-92dd-2f1fca65ed03" providerId="ADAL" clId="{91F4BDD3-9ACD-4C89-917D-79BF628D5DCA}" dt="2021-06-21T16:28:57.420" v="6730" actId="207"/>
          <ac:spMkLst>
            <pc:docMk/>
            <pc:sldMk cId="248786815" sldId="493"/>
            <ac:spMk id="30" creationId="{67C7D6E3-9C52-4F0E-A75A-6BBFF3DAEF99}"/>
          </ac:spMkLst>
        </pc:spChg>
        <pc:spChg chg="add del mod">
          <ac:chgData name="Yorkstone, Steve" userId="59a95d14-a971-49d8-92dd-2f1fca65ed03" providerId="ADAL" clId="{91F4BDD3-9ACD-4C89-917D-79BF628D5DCA}" dt="2021-06-21T16:31:16.190" v="6756" actId="22"/>
          <ac:spMkLst>
            <pc:docMk/>
            <pc:sldMk cId="248786815" sldId="493"/>
            <ac:spMk id="31" creationId="{29E0943C-8C35-41B6-8B40-20BDE9ADCCC3}"/>
          </ac:spMkLst>
        </pc:spChg>
        <pc:spChg chg="add del mod topLvl">
          <ac:chgData name="Yorkstone, Steve" userId="59a95d14-a971-49d8-92dd-2f1fca65ed03" providerId="ADAL" clId="{91F4BDD3-9ACD-4C89-917D-79BF628D5DCA}" dt="2021-06-17T13:54:30.453" v="2796" actId="478"/>
          <ac:spMkLst>
            <pc:docMk/>
            <pc:sldMk cId="248786815" sldId="493"/>
            <ac:spMk id="31" creationId="{81DE38BB-6F06-4671-ADC8-55D90C29CD39}"/>
          </ac:spMkLst>
        </pc:spChg>
        <pc:spChg chg="add del mod">
          <ac:chgData name="Yorkstone, Steve" userId="59a95d14-a971-49d8-92dd-2f1fca65ed03" providerId="ADAL" clId="{91F4BDD3-9ACD-4C89-917D-79BF628D5DCA}" dt="2021-06-17T13:41:04.972" v="2583" actId="478"/>
          <ac:spMkLst>
            <pc:docMk/>
            <pc:sldMk cId="248786815" sldId="493"/>
            <ac:spMk id="32" creationId="{5C42386A-42B5-4F0B-8BEA-FCA4D4A914DE}"/>
          </ac:spMkLst>
        </pc:spChg>
        <pc:spChg chg="add del mod">
          <ac:chgData name="Yorkstone, Steve" userId="59a95d14-a971-49d8-92dd-2f1fca65ed03" providerId="ADAL" clId="{91F4BDD3-9ACD-4C89-917D-79BF628D5DCA}" dt="2021-06-17T13:41:04.099" v="2582" actId="478"/>
          <ac:spMkLst>
            <pc:docMk/>
            <pc:sldMk cId="248786815" sldId="493"/>
            <ac:spMk id="33" creationId="{3E9D6B02-0837-43F0-82A9-4BC2E54DA922}"/>
          </ac:spMkLst>
        </pc:spChg>
        <pc:spChg chg="add del mod">
          <ac:chgData name="Yorkstone, Steve" userId="59a95d14-a971-49d8-92dd-2f1fca65ed03" providerId="ADAL" clId="{91F4BDD3-9ACD-4C89-917D-79BF628D5DCA}" dt="2021-06-17T13:41:23.043" v="2591" actId="478"/>
          <ac:spMkLst>
            <pc:docMk/>
            <pc:sldMk cId="248786815" sldId="493"/>
            <ac:spMk id="34" creationId="{DBC0D9DD-0D53-4DE3-BC5E-4E35937FE1FF}"/>
          </ac:spMkLst>
        </pc:spChg>
        <pc:spChg chg="add del mod">
          <ac:chgData name="Yorkstone, Steve" userId="59a95d14-a971-49d8-92dd-2f1fca65ed03" providerId="ADAL" clId="{91F4BDD3-9ACD-4C89-917D-79BF628D5DCA}" dt="2021-06-17T13:41:17.379" v="2589" actId="478"/>
          <ac:spMkLst>
            <pc:docMk/>
            <pc:sldMk cId="248786815" sldId="493"/>
            <ac:spMk id="35" creationId="{BDC477D3-201D-4ED4-B9C8-C4204B71123B}"/>
          </ac:spMkLst>
        </pc:spChg>
        <pc:spChg chg="add del mod topLvl">
          <ac:chgData name="Yorkstone, Steve" userId="59a95d14-a971-49d8-92dd-2f1fca65ed03" providerId="ADAL" clId="{91F4BDD3-9ACD-4C89-917D-79BF628D5DCA}" dt="2021-06-17T13:51:49.959" v="2763" actId="478"/>
          <ac:spMkLst>
            <pc:docMk/>
            <pc:sldMk cId="248786815" sldId="493"/>
            <ac:spMk id="36" creationId="{8FEE2EAA-7B41-449D-9A92-E198F9E0AD21}"/>
          </ac:spMkLst>
        </pc:spChg>
        <pc:spChg chg="add del mod topLvl">
          <ac:chgData name="Yorkstone, Steve" userId="59a95d14-a971-49d8-92dd-2f1fca65ed03" providerId="ADAL" clId="{91F4BDD3-9ACD-4C89-917D-79BF628D5DCA}" dt="2021-06-17T13:51:50.735" v="2764" actId="478"/>
          <ac:spMkLst>
            <pc:docMk/>
            <pc:sldMk cId="248786815" sldId="493"/>
            <ac:spMk id="37" creationId="{88EFD18A-24E6-4CFD-9987-F2110458C71E}"/>
          </ac:spMkLst>
        </pc:spChg>
        <pc:spChg chg="add del mod">
          <ac:chgData name="Yorkstone, Steve" userId="59a95d14-a971-49d8-92dd-2f1fca65ed03" providerId="ADAL" clId="{91F4BDD3-9ACD-4C89-917D-79BF628D5DCA}" dt="2021-06-17T14:11:51.436" v="3387" actId="478"/>
          <ac:spMkLst>
            <pc:docMk/>
            <pc:sldMk cId="248786815" sldId="493"/>
            <ac:spMk id="39" creationId="{8BC74C35-F23C-4800-9B1E-A6165060FBEE}"/>
          </ac:spMkLst>
        </pc:spChg>
        <pc:spChg chg="add del mod">
          <ac:chgData name="Yorkstone, Steve" userId="59a95d14-a971-49d8-92dd-2f1fca65ed03" providerId="ADAL" clId="{91F4BDD3-9ACD-4C89-917D-79BF628D5DCA}" dt="2021-06-17T13:51:04.918" v="2751" actId="478"/>
          <ac:spMkLst>
            <pc:docMk/>
            <pc:sldMk cId="248786815" sldId="493"/>
            <ac:spMk id="41" creationId="{1067354E-EEE7-40AA-923C-DF67C445A92F}"/>
          </ac:spMkLst>
        </pc:spChg>
        <pc:spChg chg="add del mod">
          <ac:chgData name="Yorkstone, Steve" userId="59a95d14-a971-49d8-92dd-2f1fca65ed03" providerId="ADAL" clId="{91F4BDD3-9ACD-4C89-917D-79BF628D5DCA}" dt="2021-06-17T13:50:54.943" v="2749" actId="478"/>
          <ac:spMkLst>
            <pc:docMk/>
            <pc:sldMk cId="248786815" sldId="493"/>
            <ac:spMk id="42" creationId="{49A25008-6848-465B-A3D6-D821B9DBEF6A}"/>
          </ac:spMkLst>
        </pc:spChg>
        <pc:spChg chg="add del mod">
          <ac:chgData name="Yorkstone, Steve" userId="59a95d14-a971-49d8-92dd-2f1fca65ed03" providerId="ADAL" clId="{91F4BDD3-9ACD-4C89-917D-79BF628D5DCA}" dt="2021-06-17T13:50:54.508" v="2748" actId="478"/>
          <ac:spMkLst>
            <pc:docMk/>
            <pc:sldMk cId="248786815" sldId="493"/>
            <ac:spMk id="43" creationId="{FE445CF2-46F7-4A32-82EB-E0505B2853C3}"/>
          </ac:spMkLst>
        </pc:spChg>
        <pc:spChg chg="add del mod">
          <ac:chgData name="Yorkstone, Steve" userId="59a95d14-a971-49d8-92dd-2f1fca65ed03" providerId="ADAL" clId="{91F4BDD3-9ACD-4C89-917D-79BF628D5DCA}" dt="2021-06-17T13:50:53.996" v="2747" actId="478"/>
          <ac:spMkLst>
            <pc:docMk/>
            <pc:sldMk cId="248786815" sldId="493"/>
            <ac:spMk id="44" creationId="{B1EAF5FE-FC51-43C7-BE48-C87497B50FE4}"/>
          </ac:spMkLst>
        </pc:spChg>
        <pc:spChg chg="add mod topLvl">
          <ac:chgData name="Yorkstone, Steve" userId="59a95d14-a971-49d8-92dd-2f1fca65ed03" providerId="ADAL" clId="{91F4BDD3-9ACD-4C89-917D-79BF628D5DCA}" dt="2021-06-21T16:28:57.420" v="6730" actId="207"/>
          <ac:spMkLst>
            <pc:docMk/>
            <pc:sldMk cId="248786815" sldId="493"/>
            <ac:spMk id="45" creationId="{3A9F0BBD-8A5C-4566-937F-B1EC62BA47B8}"/>
          </ac:spMkLst>
        </pc:spChg>
        <pc:spChg chg="add mod topLvl">
          <ac:chgData name="Yorkstone, Steve" userId="59a95d14-a971-49d8-92dd-2f1fca65ed03" providerId="ADAL" clId="{91F4BDD3-9ACD-4C89-917D-79BF628D5DCA}" dt="2021-06-21T16:28:57.420" v="6730" actId="207"/>
          <ac:spMkLst>
            <pc:docMk/>
            <pc:sldMk cId="248786815" sldId="493"/>
            <ac:spMk id="46" creationId="{63F60C95-A5F4-4376-8A9D-28F8DF8FE7B6}"/>
          </ac:spMkLst>
        </pc:spChg>
        <pc:spChg chg="add mod topLvl">
          <ac:chgData name="Yorkstone, Steve" userId="59a95d14-a971-49d8-92dd-2f1fca65ed03" providerId="ADAL" clId="{91F4BDD3-9ACD-4C89-917D-79BF628D5DCA}" dt="2021-06-21T16:28:57.420" v="6730" actId="207"/>
          <ac:spMkLst>
            <pc:docMk/>
            <pc:sldMk cId="248786815" sldId="493"/>
            <ac:spMk id="47" creationId="{C6E634D8-CE38-4BA1-B5C5-213AB0D4691D}"/>
          </ac:spMkLst>
        </pc:spChg>
        <pc:spChg chg="add mod topLvl">
          <ac:chgData name="Yorkstone, Steve" userId="59a95d14-a971-49d8-92dd-2f1fca65ed03" providerId="ADAL" clId="{91F4BDD3-9ACD-4C89-917D-79BF628D5DCA}" dt="2021-06-21T16:28:57.420" v="6730" actId="207"/>
          <ac:spMkLst>
            <pc:docMk/>
            <pc:sldMk cId="248786815" sldId="493"/>
            <ac:spMk id="48" creationId="{223BFD45-6739-4163-97F1-DE613A523C38}"/>
          </ac:spMkLst>
        </pc:spChg>
        <pc:spChg chg="add del mod">
          <ac:chgData name="Yorkstone, Steve" userId="59a95d14-a971-49d8-92dd-2f1fca65ed03" providerId="ADAL" clId="{91F4BDD3-9ACD-4C89-917D-79BF628D5DCA}" dt="2021-06-17T13:52:09.909" v="2772" actId="478"/>
          <ac:spMkLst>
            <pc:docMk/>
            <pc:sldMk cId="248786815" sldId="493"/>
            <ac:spMk id="49" creationId="{F4D133F2-CD28-499A-87AA-CF1EFC409DCF}"/>
          </ac:spMkLst>
        </pc:spChg>
        <pc:spChg chg="add del mod">
          <ac:chgData name="Yorkstone, Steve" userId="59a95d14-a971-49d8-92dd-2f1fca65ed03" providerId="ADAL" clId="{91F4BDD3-9ACD-4C89-917D-79BF628D5DCA}" dt="2021-06-17T13:52:09.198" v="2771" actId="478"/>
          <ac:spMkLst>
            <pc:docMk/>
            <pc:sldMk cId="248786815" sldId="493"/>
            <ac:spMk id="50" creationId="{9DD0B451-C5A4-441D-AFC0-C7AD14C29734}"/>
          </ac:spMkLst>
        </pc:spChg>
        <pc:spChg chg="add del mod topLvl">
          <ac:chgData name="Yorkstone, Steve" userId="59a95d14-a971-49d8-92dd-2f1fca65ed03" providerId="ADAL" clId="{91F4BDD3-9ACD-4C89-917D-79BF628D5DCA}" dt="2021-06-21T16:27:32.803" v="6625" actId="478"/>
          <ac:spMkLst>
            <pc:docMk/>
            <pc:sldMk cId="248786815" sldId="493"/>
            <ac:spMk id="51" creationId="{BB1B0728-EFC2-4E96-B7E5-E627F8F8249F}"/>
          </ac:spMkLst>
        </pc:spChg>
        <pc:spChg chg="add del mod topLvl">
          <ac:chgData name="Yorkstone, Steve" userId="59a95d14-a971-49d8-92dd-2f1fca65ed03" providerId="ADAL" clId="{91F4BDD3-9ACD-4C89-917D-79BF628D5DCA}" dt="2021-06-21T16:27:30.806" v="6624" actId="478"/>
          <ac:spMkLst>
            <pc:docMk/>
            <pc:sldMk cId="248786815" sldId="493"/>
            <ac:spMk id="52" creationId="{6F25DA6A-F7D3-4BBF-93A3-90295A4655B0}"/>
          </ac:spMkLst>
        </pc:spChg>
        <pc:spChg chg="add mod topLvl">
          <ac:chgData name="Yorkstone, Steve" userId="59a95d14-a971-49d8-92dd-2f1fca65ed03" providerId="ADAL" clId="{91F4BDD3-9ACD-4C89-917D-79BF628D5DCA}" dt="2021-06-21T16:28:57.420" v="6730" actId="207"/>
          <ac:spMkLst>
            <pc:docMk/>
            <pc:sldMk cId="248786815" sldId="493"/>
            <ac:spMk id="53" creationId="{CD26E3A0-551E-4899-AE69-92FE6BD77356}"/>
          </ac:spMkLst>
        </pc:spChg>
        <pc:spChg chg="add mod topLvl">
          <ac:chgData name="Yorkstone, Steve" userId="59a95d14-a971-49d8-92dd-2f1fca65ed03" providerId="ADAL" clId="{91F4BDD3-9ACD-4C89-917D-79BF628D5DCA}" dt="2021-06-21T16:28:57.420" v="6730" actId="207"/>
          <ac:spMkLst>
            <pc:docMk/>
            <pc:sldMk cId="248786815" sldId="493"/>
            <ac:spMk id="54" creationId="{DBF63C86-6E8A-4CEF-8B86-04E2ED1C130F}"/>
          </ac:spMkLst>
        </pc:spChg>
        <pc:spChg chg="add mod topLvl">
          <ac:chgData name="Yorkstone, Steve" userId="59a95d14-a971-49d8-92dd-2f1fca65ed03" providerId="ADAL" clId="{91F4BDD3-9ACD-4C89-917D-79BF628D5DCA}" dt="2021-06-21T16:28:57.420" v="6730" actId="207"/>
          <ac:spMkLst>
            <pc:docMk/>
            <pc:sldMk cId="248786815" sldId="493"/>
            <ac:spMk id="55" creationId="{CB5C51C7-A84E-4D6D-BB18-DCBDEFBA6C06}"/>
          </ac:spMkLst>
        </pc:spChg>
        <pc:spChg chg="add del mod">
          <ac:chgData name="Yorkstone, Steve" userId="59a95d14-a971-49d8-92dd-2f1fca65ed03" providerId="ADAL" clId="{91F4BDD3-9ACD-4C89-917D-79BF628D5DCA}" dt="2021-06-21T16:31:56.034" v="6820" actId="1035"/>
          <ac:spMkLst>
            <pc:docMk/>
            <pc:sldMk cId="248786815" sldId="493"/>
            <ac:spMk id="58" creationId="{48750E2E-EA28-48F8-8FC7-4D4E44059E4D}"/>
          </ac:spMkLst>
        </pc:spChg>
        <pc:spChg chg="add mod topLvl">
          <ac:chgData name="Yorkstone, Steve" userId="59a95d14-a971-49d8-92dd-2f1fca65ed03" providerId="ADAL" clId="{91F4BDD3-9ACD-4C89-917D-79BF628D5DCA}" dt="2021-06-21T16:31:48.364" v="6807" actId="1037"/>
          <ac:spMkLst>
            <pc:docMk/>
            <pc:sldMk cId="248786815" sldId="493"/>
            <ac:spMk id="59" creationId="{89D293DD-57B7-44E5-AC0F-46ECBBD02B6B}"/>
          </ac:spMkLst>
        </pc:spChg>
        <pc:spChg chg="add mod topLvl">
          <ac:chgData name="Yorkstone, Steve" userId="59a95d14-a971-49d8-92dd-2f1fca65ed03" providerId="ADAL" clId="{91F4BDD3-9ACD-4C89-917D-79BF628D5DCA}" dt="2021-06-21T16:31:48.364" v="6807" actId="1037"/>
          <ac:spMkLst>
            <pc:docMk/>
            <pc:sldMk cId="248786815" sldId="493"/>
            <ac:spMk id="60" creationId="{63FE3731-8020-4AEB-AEC4-601FDE814543}"/>
          </ac:spMkLst>
        </pc:spChg>
        <pc:spChg chg="add mod topLvl">
          <ac:chgData name="Yorkstone, Steve" userId="59a95d14-a971-49d8-92dd-2f1fca65ed03" providerId="ADAL" clId="{91F4BDD3-9ACD-4C89-917D-79BF628D5DCA}" dt="2021-06-21T16:31:48.364" v="6807" actId="1037"/>
          <ac:spMkLst>
            <pc:docMk/>
            <pc:sldMk cId="248786815" sldId="493"/>
            <ac:spMk id="61" creationId="{459DB092-CEDB-4007-BB57-879FFC57DBE9}"/>
          </ac:spMkLst>
        </pc:spChg>
        <pc:spChg chg="add del mod topLvl">
          <ac:chgData name="Yorkstone, Steve" userId="59a95d14-a971-49d8-92dd-2f1fca65ed03" providerId="ADAL" clId="{91F4BDD3-9ACD-4C89-917D-79BF628D5DCA}" dt="2021-06-21T16:27:22.129" v="6620" actId="478"/>
          <ac:spMkLst>
            <pc:docMk/>
            <pc:sldMk cId="248786815" sldId="493"/>
            <ac:spMk id="62" creationId="{D3271356-7F8F-46B4-9D61-EA699306CA25}"/>
          </ac:spMkLst>
        </pc:spChg>
        <pc:spChg chg="add mod">
          <ac:chgData name="Yorkstone, Steve" userId="59a95d14-a971-49d8-92dd-2f1fca65ed03" providerId="ADAL" clId="{91F4BDD3-9ACD-4C89-917D-79BF628D5DCA}" dt="2021-06-21T16:31:48.364" v="6807" actId="1037"/>
          <ac:spMkLst>
            <pc:docMk/>
            <pc:sldMk cId="248786815" sldId="493"/>
            <ac:spMk id="64" creationId="{B2D19658-6126-4792-8A99-5009DAB59804}"/>
          </ac:spMkLst>
        </pc:spChg>
        <pc:grpChg chg="del mod">
          <ac:chgData name="Yorkstone, Steve" userId="59a95d14-a971-49d8-92dd-2f1fca65ed03" providerId="ADAL" clId="{91F4BDD3-9ACD-4C89-917D-79BF628D5DCA}" dt="2021-06-17T10:49:46.209" v="1569"/>
          <ac:grpSpMkLst>
            <pc:docMk/>
            <pc:sldMk cId="248786815" sldId="493"/>
            <ac:grpSpMk id="10" creationId="{66EB90F5-16B8-427B-815D-67D71A1EBB82}"/>
          </ac:grpSpMkLst>
        </pc:grpChg>
        <pc:grpChg chg="del mod">
          <ac:chgData name="Yorkstone, Steve" userId="59a95d14-a971-49d8-92dd-2f1fca65ed03" providerId="ADAL" clId="{91F4BDD3-9ACD-4C89-917D-79BF628D5DCA}" dt="2021-06-18T11:08:05.179" v="5234"/>
          <ac:grpSpMkLst>
            <pc:docMk/>
            <pc:sldMk cId="248786815" sldId="493"/>
            <ac:grpSpMk id="15" creationId="{BFB3693F-C7B1-4518-A95B-235945DD1050}"/>
          </ac:grpSpMkLst>
        </pc:grpChg>
        <pc:grpChg chg="del">
          <ac:chgData name="Yorkstone, Steve" userId="59a95d14-a971-49d8-92dd-2f1fca65ed03" providerId="ADAL" clId="{91F4BDD3-9ACD-4C89-917D-79BF628D5DCA}" dt="2021-06-21T16:25:58.904" v="6564" actId="165"/>
          <ac:grpSpMkLst>
            <pc:docMk/>
            <pc:sldMk cId="248786815" sldId="493"/>
            <ac:grpSpMk id="17" creationId="{84798EDB-05F1-4CF3-9D53-AF78831E6C92}"/>
          </ac:grpSpMkLst>
        </pc:grpChg>
        <pc:grpChg chg="add del mod">
          <ac:chgData name="Yorkstone, Steve" userId="59a95d14-a971-49d8-92dd-2f1fca65ed03" providerId="ADAL" clId="{91F4BDD3-9ACD-4C89-917D-79BF628D5DCA}" dt="2021-06-17T13:37:17.047" v="2530" actId="165"/>
          <ac:grpSpMkLst>
            <pc:docMk/>
            <pc:sldMk cId="248786815" sldId="493"/>
            <ac:grpSpMk id="21" creationId="{E5EF5D76-93A6-450F-B09B-0EB0C712CCBB}"/>
          </ac:grpSpMkLst>
        </pc:grpChg>
        <pc:grpChg chg="add del mod">
          <ac:chgData name="Yorkstone, Steve" userId="59a95d14-a971-49d8-92dd-2f1fca65ed03" providerId="ADAL" clId="{91F4BDD3-9ACD-4C89-917D-79BF628D5DCA}" dt="2021-06-17T13:38:33.092" v="2540" actId="165"/>
          <ac:grpSpMkLst>
            <pc:docMk/>
            <pc:sldMk cId="248786815" sldId="493"/>
            <ac:grpSpMk id="23" creationId="{84DE0DF7-5E0B-4DF7-9340-722C09FF3CE8}"/>
          </ac:grpSpMkLst>
        </pc:grpChg>
        <pc:grpChg chg="add del mod">
          <ac:chgData name="Yorkstone, Steve" userId="59a95d14-a971-49d8-92dd-2f1fca65ed03" providerId="ADAL" clId="{91F4BDD3-9ACD-4C89-917D-79BF628D5DCA}" dt="2021-06-17T13:39:08.107" v="2544" actId="165"/>
          <ac:grpSpMkLst>
            <pc:docMk/>
            <pc:sldMk cId="248786815" sldId="493"/>
            <ac:grpSpMk id="24" creationId="{F50B7533-BDEF-478A-BCF6-49ED5E7E8A3F}"/>
          </ac:grpSpMkLst>
        </pc:grpChg>
        <pc:grpChg chg="add del mod">
          <ac:chgData name="Yorkstone, Steve" userId="59a95d14-a971-49d8-92dd-2f1fca65ed03" providerId="ADAL" clId="{91F4BDD3-9ACD-4C89-917D-79BF628D5DCA}" dt="2021-06-17T13:49:47.614" v="2730" actId="165"/>
          <ac:grpSpMkLst>
            <pc:docMk/>
            <pc:sldMk cId="248786815" sldId="493"/>
            <ac:grpSpMk id="40" creationId="{CDC3A26D-70A2-4047-BF47-414948A50E7C}"/>
          </ac:grpSpMkLst>
        </pc:grpChg>
        <pc:grpChg chg="add del mod">
          <ac:chgData name="Yorkstone, Steve" userId="59a95d14-a971-49d8-92dd-2f1fca65ed03" providerId="ADAL" clId="{91F4BDD3-9ACD-4C89-917D-79BF628D5DCA}" dt="2021-06-17T14:06:29.159" v="3284" actId="165"/>
          <ac:grpSpMkLst>
            <pc:docMk/>
            <pc:sldMk cId="248786815" sldId="493"/>
            <ac:grpSpMk id="56" creationId="{2372B086-C41C-475E-97F8-ED6FC9AE72FC}"/>
          </ac:grpSpMkLst>
        </pc:grpChg>
        <pc:grpChg chg="add del mod topLvl">
          <ac:chgData name="Yorkstone, Steve" userId="59a95d14-a971-49d8-92dd-2f1fca65ed03" providerId="ADAL" clId="{91F4BDD3-9ACD-4C89-917D-79BF628D5DCA}" dt="2021-06-21T16:31:38.434" v="6798" actId="14100"/>
          <ac:grpSpMkLst>
            <pc:docMk/>
            <pc:sldMk cId="248786815" sldId="493"/>
            <ac:grpSpMk id="57" creationId="{040567AA-6183-4B45-B078-8CCF1D50A154}"/>
          </ac:grpSpMkLst>
        </pc:grpChg>
        <pc:graphicFrameChg chg="add del">
          <ac:chgData name="Yorkstone, Steve" userId="59a95d14-a971-49d8-92dd-2f1fca65ed03" providerId="ADAL" clId="{91F4BDD3-9ACD-4C89-917D-79BF628D5DCA}" dt="2021-06-17T10:49:33.657" v="1565" actId="478"/>
          <ac:graphicFrameMkLst>
            <pc:docMk/>
            <pc:sldMk cId="248786815" sldId="493"/>
            <ac:graphicFrameMk id="6" creationId="{07DD5E4D-1264-4797-B52B-27C1CFB648BD}"/>
          </ac:graphicFrameMkLst>
        </pc:graphicFrameChg>
        <pc:inkChg chg="add del mod">
          <ac:chgData name="Yorkstone, Steve" userId="59a95d14-a971-49d8-92dd-2f1fca65ed03" providerId="ADAL" clId="{91F4BDD3-9ACD-4C89-917D-79BF628D5DCA}" dt="2021-06-18T11:08:03.613" v="5228"/>
          <ac:inkMkLst>
            <pc:docMk/>
            <pc:sldMk cId="248786815" sldId="493"/>
            <ac:inkMk id="4" creationId="{396D8924-5C9A-48D8-9337-283F364A2C4F}"/>
          </ac:inkMkLst>
        </pc:inkChg>
        <pc:inkChg chg="add del mod">
          <ac:chgData name="Yorkstone, Steve" userId="59a95d14-a971-49d8-92dd-2f1fca65ed03" providerId="ADAL" clId="{91F4BDD3-9ACD-4C89-917D-79BF628D5DCA}" dt="2021-06-18T11:08:05.179" v="5234"/>
          <ac:inkMkLst>
            <pc:docMk/>
            <pc:sldMk cId="248786815" sldId="493"/>
            <ac:inkMk id="5" creationId="{FF8FB6E2-CAAE-4A3F-B988-49D69D760638}"/>
          </ac:inkMkLst>
        </pc:inkChg>
        <pc:inkChg chg="add del mod">
          <ac:chgData name="Yorkstone, Steve" userId="59a95d14-a971-49d8-92dd-2f1fca65ed03" providerId="ADAL" clId="{91F4BDD3-9ACD-4C89-917D-79BF628D5DCA}" dt="2021-06-18T11:08:05.176" v="5229"/>
          <ac:inkMkLst>
            <pc:docMk/>
            <pc:sldMk cId="248786815" sldId="493"/>
            <ac:inkMk id="6" creationId="{738A1508-A855-4A0D-B82F-F192E414EB6F}"/>
          </ac:inkMkLst>
        </pc:inkChg>
        <pc:inkChg chg="add del mod">
          <ac:chgData name="Yorkstone, Steve" userId="59a95d14-a971-49d8-92dd-2f1fca65ed03" providerId="ADAL" clId="{91F4BDD3-9ACD-4C89-917D-79BF628D5DCA}" dt="2021-06-18T11:08:05.180" v="5235"/>
          <ac:inkMkLst>
            <pc:docMk/>
            <pc:sldMk cId="248786815" sldId="493"/>
            <ac:inkMk id="7" creationId="{D7514561-C8A5-4197-B10D-FC9781CA535F}"/>
          </ac:inkMkLst>
        </pc:inkChg>
        <pc:inkChg chg="add del mod">
          <ac:chgData name="Yorkstone, Steve" userId="59a95d14-a971-49d8-92dd-2f1fca65ed03" providerId="ADAL" clId="{91F4BDD3-9ACD-4C89-917D-79BF628D5DCA}" dt="2021-06-17T10:49:54.455" v="1570" actId="34122"/>
          <ac:inkMkLst>
            <pc:docMk/>
            <pc:sldMk cId="248786815" sldId="493"/>
            <ac:inkMk id="8" creationId="{09C7C627-38B4-429D-8D97-4CA9D8358156}"/>
          </ac:inkMkLst>
        </pc:inkChg>
        <pc:inkChg chg="add del mod">
          <ac:chgData name="Yorkstone, Steve" userId="59a95d14-a971-49d8-92dd-2f1fca65ed03" providerId="ADAL" clId="{91F4BDD3-9ACD-4C89-917D-79BF628D5DCA}" dt="2021-06-18T11:08:05.177" v="5230"/>
          <ac:inkMkLst>
            <pc:docMk/>
            <pc:sldMk cId="248786815" sldId="493"/>
            <ac:inkMk id="8" creationId="{F5261FC7-24C7-4CDC-B31D-0A3A6E320D7C}"/>
          </ac:inkMkLst>
        </pc:inkChg>
        <pc:inkChg chg="add del mod">
          <ac:chgData name="Yorkstone, Steve" userId="59a95d14-a971-49d8-92dd-2f1fca65ed03" providerId="ADAL" clId="{91F4BDD3-9ACD-4C89-917D-79BF628D5DCA}" dt="2021-06-17T10:49:46.209" v="1569"/>
          <ac:inkMkLst>
            <pc:docMk/>
            <pc:sldMk cId="248786815" sldId="493"/>
            <ac:inkMk id="9" creationId="{132F9FF8-A010-43C1-A53D-027732BCDDCE}"/>
          </ac:inkMkLst>
        </pc:inkChg>
        <pc:inkChg chg="add del mod">
          <ac:chgData name="Yorkstone, Steve" userId="59a95d14-a971-49d8-92dd-2f1fca65ed03" providerId="ADAL" clId="{91F4BDD3-9ACD-4C89-917D-79BF628D5DCA}" dt="2021-06-18T11:08:05.179" v="5232"/>
          <ac:inkMkLst>
            <pc:docMk/>
            <pc:sldMk cId="248786815" sldId="493"/>
            <ac:inkMk id="10" creationId="{69286BFF-C2FB-4FC5-85AB-ED400A02EFB3}"/>
          </ac:inkMkLst>
        </pc:inkChg>
        <pc:inkChg chg="add del">
          <ac:chgData name="Yorkstone, Steve" userId="59a95d14-a971-49d8-92dd-2f1fca65ed03" providerId="ADAL" clId="{91F4BDD3-9ACD-4C89-917D-79BF628D5DCA}" dt="2021-06-17T10:50:01.453" v="1573"/>
          <ac:inkMkLst>
            <pc:docMk/>
            <pc:sldMk cId="248786815" sldId="493"/>
            <ac:inkMk id="11" creationId="{A83B2D74-E438-4A71-814B-618B29B713E3}"/>
          </ac:inkMkLst>
        </pc:inkChg>
        <pc:inkChg chg="add del mod">
          <ac:chgData name="Yorkstone, Steve" userId="59a95d14-a971-49d8-92dd-2f1fca65ed03" providerId="ADAL" clId="{91F4BDD3-9ACD-4C89-917D-79BF628D5DCA}" dt="2021-06-18T11:08:05.179" v="5233"/>
          <ac:inkMkLst>
            <pc:docMk/>
            <pc:sldMk cId="248786815" sldId="493"/>
            <ac:inkMk id="11" creationId="{EDDBB132-B12F-4C0D-B47F-91B01A701161}"/>
          </ac:inkMkLst>
        </pc:inkChg>
        <pc:inkChg chg="add del mod">
          <ac:chgData name="Yorkstone, Steve" userId="59a95d14-a971-49d8-92dd-2f1fca65ed03" providerId="ADAL" clId="{91F4BDD3-9ACD-4C89-917D-79BF628D5DCA}" dt="2021-06-18T11:08:05.178" v="5231"/>
          <ac:inkMkLst>
            <pc:docMk/>
            <pc:sldMk cId="248786815" sldId="493"/>
            <ac:inkMk id="12" creationId="{EA5A5AE1-7278-4C8F-91CB-845023F57D21}"/>
          </ac:inkMkLst>
        </pc:inkChg>
        <pc:inkChg chg="add del mod">
          <ac:chgData name="Yorkstone, Steve" userId="59a95d14-a971-49d8-92dd-2f1fca65ed03" providerId="ADAL" clId="{91F4BDD3-9ACD-4C89-917D-79BF628D5DCA}" dt="2021-06-18T11:08:03.163" v="5227"/>
          <ac:inkMkLst>
            <pc:docMk/>
            <pc:sldMk cId="248786815" sldId="493"/>
            <ac:inkMk id="14" creationId="{5D5DF68C-3052-4922-981F-8A89CA17ACB1}"/>
          </ac:inkMkLst>
        </pc:inkChg>
        <pc:inkChg chg="add">
          <ac:chgData name="Yorkstone, Steve" userId="59a95d14-a971-49d8-92dd-2f1fca65ed03" providerId="ADAL" clId="{91F4BDD3-9ACD-4C89-917D-79BF628D5DCA}" dt="2021-06-18T11:20:41.571" v="5664" actId="9405"/>
          <ac:inkMkLst>
            <pc:docMk/>
            <pc:sldMk cId="248786815" sldId="493"/>
            <ac:inkMk id="16" creationId="{A4C8B966-9A06-4E57-8F23-28D0478AD517}"/>
          </ac:inkMkLst>
        </pc:inkChg>
        <pc:inkChg chg="del">
          <ac:chgData name="Yorkstone, Steve" userId="59a95d14-a971-49d8-92dd-2f1fca65ed03" providerId="ADAL" clId="{91F4BDD3-9ACD-4C89-917D-79BF628D5DCA}" dt="2021-06-21T16:28:02.052" v="6642"/>
          <ac:inkMkLst>
            <pc:docMk/>
            <pc:sldMk cId="248786815" sldId="493"/>
            <ac:inkMk id="18" creationId="{71546816-CBCE-4537-A1BF-8FDFC20B91BD}"/>
          </ac:inkMkLst>
        </pc:inkChg>
        <pc:inkChg chg="del">
          <ac:chgData name="Yorkstone, Steve" userId="59a95d14-a971-49d8-92dd-2f1fca65ed03" providerId="ADAL" clId="{91F4BDD3-9ACD-4C89-917D-79BF628D5DCA}" dt="2021-06-21T16:28:02.836" v="6643"/>
          <ac:inkMkLst>
            <pc:docMk/>
            <pc:sldMk cId="248786815" sldId="493"/>
            <ac:inkMk id="19" creationId="{92946F6C-A607-492F-8B3B-A047435CF9AB}"/>
          </ac:inkMkLst>
        </pc:inkChg>
        <pc:inkChg chg="del">
          <ac:chgData name="Yorkstone, Steve" userId="59a95d14-a971-49d8-92dd-2f1fca65ed03" providerId="ADAL" clId="{91F4BDD3-9ACD-4C89-917D-79BF628D5DCA}" dt="2021-06-21T16:28:03.554" v="6644"/>
          <ac:inkMkLst>
            <pc:docMk/>
            <pc:sldMk cId="248786815" sldId="493"/>
            <ac:inkMk id="21" creationId="{83784430-356C-42A1-9645-FBB6E6809BDF}"/>
          </ac:inkMkLst>
        </pc:inkChg>
      </pc:sldChg>
      <pc:sldChg chg="addSp delSp modSp new del mod ord">
        <pc:chgData name="Yorkstone, Steve" userId="59a95d14-a971-49d8-92dd-2f1fca65ed03" providerId="ADAL" clId="{91F4BDD3-9ACD-4C89-917D-79BF628D5DCA}" dt="2021-06-17T15:18:42.804" v="4431" actId="47"/>
        <pc:sldMkLst>
          <pc:docMk/>
          <pc:sldMk cId="542775196" sldId="494"/>
        </pc:sldMkLst>
        <pc:spChg chg="del">
          <ac:chgData name="Yorkstone, Steve" userId="59a95d14-a971-49d8-92dd-2f1fca65ed03" providerId="ADAL" clId="{91F4BDD3-9ACD-4C89-917D-79BF628D5DCA}" dt="2021-06-17T15:12:58.897" v="4362" actId="478"/>
          <ac:spMkLst>
            <pc:docMk/>
            <pc:sldMk cId="542775196" sldId="494"/>
            <ac:spMk id="2" creationId="{E9C582B2-16A7-4562-A7EF-F2C2C8A5FF31}"/>
          </ac:spMkLst>
        </pc:spChg>
        <pc:spChg chg="del">
          <ac:chgData name="Yorkstone, Steve" userId="59a95d14-a971-49d8-92dd-2f1fca65ed03" providerId="ADAL" clId="{91F4BDD3-9ACD-4C89-917D-79BF628D5DCA}" dt="2021-06-17T15:13:01.133" v="4363" actId="478"/>
          <ac:spMkLst>
            <pc:docMk/>
            <pc:sldMk cId="542775196" sldId="494"/>
            <ac:spMk id="3" creationId="{98894A98-B44C-4495-97ED-FAAFEFE322E1}"/>
          </ac:spMkLst>
        </pc:spChg>
        <pc:spChg chg="add del mod">
          <ac:chgData name="Yorkstone, Steve" userId="59a95d14-a971-49d8-92dd-2f1fca65ed03" providerId="ADAL" clId="{91F4BDD3-9ACD-4C89-917D-79BF628D5DCA}" dt="2021-06-17T15:10:17.167" v="4313" actId="478"/>
          <ac:spMkLst>
            <pc:docMk/>
            <pc:sldMk cId="542775196" sldId="494"/>
            <ac:spMk id="6" creationId="{FE1FA5B3-72B1-4471-B631-469088E755BC}"/>
          </ac:spMkLst>
        </pc:spChg>
        <pc:spChg chg="add del mod ord">
          <ac:chgData name="Yorkstone, Steve" userId="59a95d14-a971-49d8-92dd-2f1fca65ed03" providerId="ADAL" clId="{91F4BDD3-9ACD-4C89-917D-79BF628D5DCA}" dt="2021-06-17T15:16:21.956" v="4413" actId="478"/>
          <ac:spMkLst>
            <pc:docMk/>
            <pc:sldMk cId="542775196" sldId="494"/>
            <ac:spMk id="65" creationId="{FA3D9AD2-E943-49F2-885D-2B560961275D}"/>
          </ac:spMkLst>
        </pc:spChg>
        <pc:grpChg chg="del mod">
          <ac:chgData name="Yorkstone, Steve" userId="59a95d14-a971-49d8-92dd-2f1fca65ed03" providerId="ADAL" clId="{91F4BDD3-9ACD-4C89-917D-79BF628D5DCA}" dt="2021-06-17T15:07:34.230" v="4289"/>
          <ac:grpSpMkLst>
            <pc:docMk/>
            <pc:sldMk cId="542775196" sldId="494"/>
            <ac:grpSpMk id="15" creationId="{D5C98480-974F-4061-97BE-B9F0F36662C0}"/>
          </ac:grpSpMkLst>
        </pc:grpChg>
        <pc:grpChg chg="del mod">
          <ac:chgData name="Yorkstone, Steve" userId="59a95d14-a971-49d8-92dd-2f1fca65ed03" providerId="ADAL" clId="{91F4BDD3-9ACD-4C89-917D-79BF628D5DCA}" dt="2021-06-17T15:07:34.230" v="4289"/>
          <ac:grpSpMkLst>
            <pc:docMk/>
            <pc:sldMk cId="542775196" sldId="494"/>
            <ac:grpSpMk id="16" creationId="{F5021708-3A4A-4CE9-A5BF-242ED46A90BE}"/>
          </ac:grpSpMkLst>
        </pc:grpChg>
        <pc:grpChg chg="del mod">
          <ac:chgData name="Yorkstone, Steve" userId="59a95d14-a971-49d8-92dd-2f1fca65ed03" providerId="ADAL" clId="{91F4BDD3-9ACD-4C89-917D-79BF628D5DCA}" dt="2021-06-17T15:08:15.093" v="4292"/>
          <ac:grpSpMkLst>
            <pc:docMk/>
            <pc:sldMk cId="542775196" sldId="494"/>
            <ac:grpSpMk id="17" creationId="{4359EB36-54E2-4793-AAE0-8AF4857C09A2}"/>
          </ac:grpSpMkLst>
        </pc:grpChg>
        <pc:grpChg chg="del mod">
          <ac:chgData name="Yorkstone, Steve" userId="59a95d14-a971-49d8-92dd-2f1fca65ed03" providerId="ADAL" clId="{91F4BDD3-9ACD-4C89-917D-79BF628D5DCA}" dt="2021-06-17T15:09:16.553" v="4296"/>
          <ac:grpSpMkLst>
            <pc:docMk/>
            <pc:sldMk cId="542775196" sldId="494"/>
            <ac:grpSpMk id="20" creationId="{F23C1DA7-DE8A-444E-84CC-81DDE12D176C}"/>
          </ac:grpSpMkLst>
        </pc:grpChg>
        <pc:grpChg chg="del mod">
          <ac:chgData name="Yorkstone, Steve" userId="59a95d14-a971-49d8-92dd-2f1fca65ed03" providerId="ADAL" clId="{91F4BDD3-9ACD-4C89-917D-79BF628D5DCA}" dt="2021-06-17T15:09:16.553" v="4296"/>
          <ac:grpSpMkLst>
            <pc:docMk/>
            <pc:sldMk cId="542775196" sldId="494"/>
            <ac:grpSpMk id="24" creationId="{5F3B1C72-3A4F-4672-A867-55A67BC2721E}"/>
          </ac:grpSpMkLst>
        </pc:grpChg>
        <pc:grpChg chg="mod">
          <ac:chgData name="Yorkstone, Steve" userId="59a95d14-a971-49d8-92dd-2f1fca65ed03" providerId="ADAL" clId="{91F4BDD3-9ACD-4C89-917D-79BF628D5DCA}" dt="2021-06-17T15:16:36.793" v="4414" actId="164"/>
          <ac:grpSpMkLst>
            <pc:docMk/>
            <pc:sldMk cId="542775196" sldId="494"/>
            <ac:grpSpMk id="25" creationId="{5EDC5AD7-8778-4381-9D0C-5201300111DF}"/>
          </ac:grpSpMkLst>
        </pc:grpChg>
        <pc:grpChg chg="del mod">
          <ac:chgData name="Yorkstone, Steve" userId="59a95d14-a971-49d8-92dd-2f1fca65ed03" providerId="ADAL" clId="{91F4BDD3-9ACD-4C89-917D-79BF628D5DCA}" dt="2021-06-17T15:09:24.487" v="4300"/>
          <ac:grpSpMkLst>
            <pc:docMk/>
            <pc:sldMk cId="542775196" sldId="494"/>
            <ac:grpSpMk id="29" creationId="{25A322C0-D4B2-44A5-991C-9FA79840738E}"/>
          </ac:grpSpMkLst>
        </pc:grpChg>
        <pc:grpChg chg="del mod">
          <ac:chgData name="Yorkstone, Steve" userId="59a95d14-a971-49d8-92dd-2f1fca65ed03" providerId="ADAL" clId="{91F4BDD3-9ACD-4C89-917D-79BF628D5DCA}" dt="2021-06-17T15:09:27.713" v="4302"/>
          <ac:grpSpMkLst>
            <pc:docMk/>
            <pc:sldMk cId="542775196" sldId="494"/>
            <ac:grpSpMk id="30" creationId="{FDAA2698-1A35-4223-AB84-276CA39D3499}"/>
          </ac:grpSpMkLst>
        </pc:grpChg>
        <pc:grpChg chg="mod">
          <ac:chgData name="Yorkstone, Steve" userId="59a95d14-a971-49d8-92dd-2f1fca65ed03" providerId="ADAL" clId="{91F4BDD3-9ACD-4C89-917D-79BF628D5DCA}" dt="2021-06-17T15:16:36.793" v="4414" actId="164"/>
          <ac:grpSpMkLst>
            <pc:docMk/>
            <pc:sldMk cId="542775196" sldId="494"/>
            <ac:grpSpMk id="32" creationId="{EAE527FA-E330-4BCF-B96A-B7D7A4C07446}"/>
          </ac:grpSpMkLst>
        </pc:grpChg>
        <pc:grpChg chg="mod">
          <ac:chgData name="Yorkstone, Steve" userId="59a95d14-a971-49d8-92dd-2f1fca65ed03" providerId="ADAL" clId="{91F4BDD3-9ACD-4C89-917D-79BF628D5DCA}" dt="2021-06-17T15:16:36.793" v="4414" actId="164"/>
          <ac:grpSpMkLst>
            <pc:docMk/>
            <pc:sldMk cId="542775196" sldId="494"/>
            <ac:grpSpMk id="39" creationId="{99D37CE4-5670-4844-8581-981D83F989B2}"/>
          </ac:grpSpMkLst>
        </pc:grpChg>
        <pc:grpChg chg="add mod">
          <ac:chgData name="Yorkstone, Steve" userId="59a95d14-a971-49d8-92dd-2f1fca65ed03" providerId="ADAL" clId="{91F4BDD3-9ACD-4C89-917D-79BF628D5DCA}" dt="2021-06-17T15:12:26.070" v="4345" actId="164"/>
          <ac:grpSpMkLst>
            <pc:docMk/>
            <pc:sldMk cId="542775196" sldId="494"/>
            <ac:grpSpMk id="60" creationId="{3C866922-4C44-48AF-B31C-040724E1B431}"/>
          </ac:grpSpMkLst>
        </pc:grpChg>
        <pc:grpChg chg="add mod">
          <ac:chgData name="Yorkstone, Steve" userId="59a95d14-a971-49d8-92dd-2f1fca65ed03" providerId="ADAL" clId="{91F4BDD3-9ACD-4C89-917D-79BF628D5DCA}" dt="2021-06-17T15:16:42.727" v="4415"/>
          <ac:grpSpMkLst>
            <pc:docMk/>
            <pc:sldMk cId="542775196" sldId="494"/>
            <ac:grpSpMk id="90" creationId="{32641DEE-D22A-4EE9-9AFB-218C3B7912A7}"/>
          </ac:grpSpMkLst>
        </pc:grpChg>
        <pc:picChg chg="add del mod">
          <ac:chgData name="Yorkstone, Steve" userId="59a95d14-a971-49d8-92dd-2f1fca65ed03" providerId="ADAL" clId="{91F4BDD3-9ACD-4C89-917D-79BF628D5DCA}" dt="2021-06-17T15:10:17.167" v="4313" actId="478"/>
          <ac:picMkLst>
            <pc:docMk/>
            <pc:sldMk cId="542775196" sldId="494"/>
            <ac:picMk id="5" creationId="{9024F96C-DA62-4447-AA28-5CA678B702B3}"/>
          </ac:picMkLst>
        </pc:picChg>
        <pc:picChg chg="add del mod">
          <ac:chgData name="Yorkstone, Steve" userId="59a95d14-a971-49d8-92dd-2f1fca65ed03" providerId="ADAL" clId="{91F4BDD3-9ACD-4C89-917D-79BF628D5DCA}" dt="2021-06-17T15:13:50.307" v="4365" actId="478"/>
          <ac:picMkLst>
            <pc:docMk/>
            <pc:sldMk cId="542775196" sldId="494"/>
            <ac:picMk id="62" creationId="{2132E693-2EF7-42D0-B618-A4BDC5EB3B52}"/>
          </ac:picMkLst>
        </pc:picChg>
        <pc:picChg chg="add del mod ord">
          <ac:chgData name="Yorkstone, Steve" userId="59a95d14-a971-49d8-92dd-2f1fca65ed03" providerId="ADAL" clId="{91F4BDD3-9ACD-4C89-917D-79BF628D5DCA}" dt="2021-06-17T15:16:21.956" v="4413" actId="478"/>
          <ac:picMkLst>
            <pc:docMk/>
            <pc:sldMk cId="542775196" sldId="494"/>
            <ac:picMk id="64" creationId="{9BFF1701-14A9-44BD-9D76-6DB7DFF0C759}"/>
          </ac:picMkLst>
        </pc:picChg>
        <pc:inkChg chg="add del">
          <ac:chgData name="Yorkstone, Steve" userId="59a95d14-a971-49d8-92dd-2f1fca65ed03" providerId="ADAL" clId="{91F4BDD3-9ACD-4C89-917D-79BF628D5DCA}" dt="2021-06-17T15:09:54.788" v="4305"/>
          <ac:inkMkLst>
            <pc:docMk/>
            <pc:sldMk cId="542775196" sldId="494"/>
            <ac:inkMk id="7" creationId="{FDC05DBC-39A7-4BF0-85FF-6FC32FA7FBE5}"/>
          </ac:inkMkLst>
        </pc:inkChg>
        <pc:inkChg chg="add mod">
          <ac:chgData name="Yorkstone, Steve" userId="59a95d14-a971-49d8-92dd-2f1fca65ed03" providerId="ADAL" clId="{91F4BDD3-9ACD-4C89-917D-79BF628D5DCA}" dt="2021-06-17T15:16:36.793" v="4414" actId="164"/>
          <ac:inkMkLst>
            <pc:docMk/>
            <pc:sldMk cId="542775196" sldId="494"/>
            <ac:inkMk id="8" creationId="{84D5423B-0B0B-4518-AED5-2CB33ABD74B2}"/>
          </ac:inkMkLst>
        </pc:inkChg>
        <pc:inkChg chg="add mod">
          <ac:chgData name="Yorkstone, Steve" userId="59a95d14-a971-49d8-92dd-2f1fca65ed03" providerId="ADAL" clId="{91F4BDD3-9ACD-4C89-917D-79BF628D5DCA}" dt="2021-06-17T15:16:36.793" v="4414" actId="164"/>
          <ac:inkMkLst>
            <pc:docMk/>
            <pc:sldMk cId="542775196" sldId="494"/>
            <ac:inkMk id="9" creationId="{468A54FE-2702-43A1-B5FE-FDB843A1F2E3}"/>
          </ac:inkMkLst>
        </pc:inkChg>
        <pc:inkChg chg="add mod">
          <ac:chgData name="Yorkstone, Steve" userId="59a95d14-a971-49d8-92dd-2f1fca65ed03" providerId="ADAL" clId="{91F4BDD3-9ACD-4C89-917D-79BF628D5DCA}" dt="2021-06-17T15:16:36.793" v="4414" actId="164"/>
          <ac:inkMkLst>
            <pc:docMk/>
            <pc:sldMk cId="542775196" sldId="494"/>
            <ac:inkMk id="10" creationId="{DA943625-B40D-46B4-AB79-400A70935937}"/>
          </ac:inkMkLst>
        </pc:inkChg>
        <pc:inkChg chg="add mod">
          <ac:chgData name="Yorkstone, Steve" userId="59a95d14-a971-49d8-92dd-2f1fca65ed03" providerId="ADAL" clId="{91F4BDD3-9ACD-4C89-917D-79BF628D5DCA}" dt="2021-06-17T15:16:36.793" v="4414" actId="164"/>
          <ac:inkMkLst>
            <pc:docMk/>
            <pc:sldMk cId="542775196" sldId="494"/>
            <ac:inkMk id="11" creationId="{96F32958-C46F-4EFF-A569-11DF7F161F2E}"/>
          </ac:inkMkLst>
        </pc:inkChg>
        <pc:inkChg chg="add mod">
          <ac:chgData name="Yorkstone, Steve" userId="59a95d14-a971-49d8-92dd-2f1fca65ed03" providerId="ADAL" clId="{91F4BDD3-9ACD-4C89-917D-79BF628D5DCA}" dt="2021-06-17T15:12:26.070" v="4345" actId="164"/>
          <ac:inkMkLst>
            <pc:docMk/>
            <pc:sldMk cId="542775196" sldId="494"/>
            <ac:inkMk id="12" creationId="{D628B733-CE1D-4941-987E-D1E65C2087B4}"/>
          </ac:inkMkLst>
        </pc:inkChg>
        <pc:inkChg chg="add mod">
          <ac:chgData name="Yorkstone, Steve" userId="59a95d14-a971-49d8-92dd-2f1fca65ed03" providerId="ADAL" clId="{91F4BDD3-9ACD-4C89-917D-79BF628D5DCA}" dt="2021-06-17T15:12:26.070" v="4345" actId="164"/>
          <ac:inkMkLst>
            <pc:docMk/>
            <pc:sldMk cId="542775196" sldId="494"/>
            <ac:inkMk id="13" creationId="{B0D86852-238E-4352-8318-5E3EDE59B364}"/>
          </ac:inkMkLst>
        </pc:inkChg>
        <pc:inkChg chg="add del mod">
          <ac:chgData name="Yorkstone, Steve" userId="59a95d14-a971-49d8-92dd-2f1fca65ed03" providerId="ADAL" clId="{91F4BDD3-9ACD-4C89-917D-79BF628D5DCA}" dt="2021-06-17T15:16:36.793" v="4414" actId="164"/>
          <ac:inkMkLst>
            <pc:docMk/>
            <pc:sldMk cId="542775196" sldId="494"/>
            <ac:inkMk id="14" creationId="{56CD94CE-7A68-4DB1-B3AF-B7198194301F}"/>
          </ac:inkMkLst>
        </pc:inkChg>
        <pc:inkChg chg="add mod">
          <ac:chgData name="Yorkstone, Steve" userId="59a95d14-a971-49d8-92dd-2f1fca65ed03" providerId="ADAL" clId="{91F4BDD3-9ACD-4C89-917D-79BF628D5DCA}" dt="2021-06-17T15:12:26.070" v="4345" actId="164"/>
          <ac:inkMkLst>
            <pc:docMk/>
            <pc:sldMk cId="542775196" sldId="494"/>
            <ac:inkMk id="18" creationId="{D2519825-93F7-45A0-B5FA-09C61A4A129F}"/>
          </ac:inkMkLst>
        </pc:inkChg>
        <pc:inkChg chg="add mod">
          <ac:chgData name="Yorkstone, Steve" userId="59a95d14-a971-49d8-92dd-2f1fca65ed03" providerId="ADAL" clId="{91F4BDD3-9ACD-4C89-917D-79BF628D5DCA}" dt="2021-06-17T15:12:26.070" v="4345" actId="164"/>
          <ac:inkMkLst>
            <pc:docMk/>
            <pc:sldMk cId="542775196" sldId="494"/>
            <ac:inkMk id="19" creationId="{7F589E9D-4204-497F-9CEA-1CEBF1111357}"/>
          </ac:inkMkLst>
        </pc:inkChg>
        <pc:inkChg chg="add mod">
          <ac:chgData name="Yorkstone, Steve" userId="59a95d14-a971-49d8-92dd-2f1fca65ed03" providerId="ADAL" clId="{91F4BDD3-9ACD-4C89-917D-79BF628D5DCA}" dt="2021-06-17T15:16:36.793" v="4414" actId="164"/>
          <ac:inkMkLst>
            <pc:docMk/>
            <pc:sldMk cId="542775196" sldId="494"/>
            <ac:inkMk id="21" creationId="{7C39146E-52D6-457D-B0B6-561934034E79}"/>
          </ac:inkMkLst>
        </pc:inkChg>
        <pc:inkChg chg="add mod">
          <ac:chgData name="Yorkstone, Steve" userId="59a95d14-a971-49d8-92dd-2f1fca65ed03" providerId="ADAL" clId="{91F4BDD3-9ACD-4C89-917D-79BF628D5DCA}" dt="2021-06-17T15:12:26.070" v="4345" actId="164"/>
          <ac:inkMkLst>
            <pc:docMk/>
            <pc:sldMk cId="542775196" sldId="494"/>
            <ac:inkMk id="22" creationId="{DB7D2AFE-6F7D-4558-9F1E-F8FCFDD00EF6}"/>
          </ac:inkMkLst>
        </pc:inkChg>
        <pc:inkChg chg="add mod">
          <ac:chgData name="Yorkstone, Steve" userId="59a95d14-a971-49d8-92dd-2f1fca65ed03" providerId="ADAL" clId="{91F4BDD3-9ACD-4C89-917D-79BF628D5DCA}" dt="2021-06-17T15:16:36.793" v="4414" actId="164"/>
          <ac:inkMkLst>
            <pc:docMk/>
            <pc:sldMk cId="542775196" sldId="494"/>
            <ac:inkMk id="23" creationId="{D413E838-3A0A-4EC4-804D-02227D7DFECE}"/>
          </ac:inkMkLst>
        </pc:inkChg>
        <pc:inkChg chg="add mod">
          <ac:chgData name="Yorkstone, Steve" userId="59a95d14-a971-49d8-92dd-2f1fca65ed03" providerId="ADAL" clId="{91F4BDD3-9ACD-4C89-917D-79BF628D5DCA}" dt="2021-06-17T15:16:36.793" v="4414" actId="164"/>
          <ac:inkMkLst>
            <pc:docMk/>
            <pc:sldMk cId="542775196" sldId="494"/>
            <ac:inkMk id="26" creationId="{856B2FA0-F5DC-49FB-A90D-3024FB09EE79}"/>
          </ac:inkMkLst>
        </pc:inkChg>
        <pc:inkChg chg="add mod">
          <ac:chgData name="Yorkstone, Steve" userId="59a95d14-a971-49d8-92dd-2f1fca65ed03" providerId="ADAL" clId="{91F4BDD3-9ACD-4C89-917D-79BF628D5DCA}" dt="2021-06-17T15:12:26.070" v="4345" actId="164"/>
          <ac:inkMkLst>
            <pc:docMk/>
            <pc:sldMk cId="542775196" sldId="494"/>
            <ac:inkMk id="27" creationId="{C36A253C-DDC6-4CFD-AEFC-40C458F72A73}"/>
          </ac:inkMkLst>
        </pc:inkChg>
        <pc:inkChg chg="add mod">
          <ac:chgData name="Yorkstone, Steve" userId="59a95d14-a971-49d8-92dd-2f1fca65ed03" providerId="ADAL" clId="{91F4BDD3-9ACD-4C89-917D-79BF628D5DCA}" dt="2021-06-17T15:12:26.070" v="4345" actId="164"/>
          <ac:inkMkLst>
            <pc:docMk/>
            <pc:sldMk cId="542775196" sldId="494"/>
            <ac:inkMk id="28" creationId="{660B36E2-620C-43B1-B6C2-2CBB9AD605B8}"/>
          </ac:inkMkLst>
        </pc:inkChg>
        <pc:inkChg chg="add mod">
          <ac:chgData name="Yorkstone, Steve" userId="59a95d14-a971-49d8-92dd-2f1fca65ed03" providerId="ADAL" clId="{91F4BDD3-9ACD-4C89-917D-79BF628D5DCA}" dt="2021-06-17T15:12:26.070" v="4345" actId="164"/>
          <ac:inkMkLst>
            <pc:docMk/>
            <pc:sldMk cId="542775196" sldId="494"/>
            <ac:inkMk id="31" creationId="{CBFFACF2-F4B4-4E10-B11D-5DDD77208EEB}"/>
          </ac:inkMkLst>
        </pc:inkChg>
        <pc:inkChg chg="add mod">
          <ac:chgData name="Yorkstone, Steve" userId="59a95d14-a971-49d8-92dd-2f1fca65ed03" providerId="ADAL" clId="{91F4BDD3-9ACD-4C89-917D-79BF628D5DCA}" dt="2021-06-17T15:12:26.070" v="4345" actId="164"/>
          <ac:inkMkLst>
            <pc:docMk/>
            <pc:sldMk cId="542775196" sldId="494"/>
            <ac:inkMk id="33" creationId="{DFE26D40-CA17-424E-885D-BFB3FC51465A}"/>
          </ac:inkMkLst>
        </pc:inkChg>
        <pc:inkChg chg="add mod">
          <ac:chgData name="Yorkstone, Steve" userId="59a95d14-a971-49d8-92dd-2f1fca65ed03" providerId="ADAL" clId="{91F4BDD3-9ACD-4C89-917D-79BF628D5DCA}" dt="2021-06-17T15:12:26.070" v="4345" actId="164"/>
          <ac:inkMkLst>
            <pc:docMk/>
            <pc:sldMk cId="542775196" sldId="494"/>
            <ac:inkMk id="34" creationId="{F1D83818-5CD1-445E-9792-68E8C3253D07}"/>
          </ac:inkMkLst>
        </pc:inkChg>
        <pc:inkChg chg="add mod">
          <ac:chgData name="Yorkstone, Steve" userId="59a95d14-a971-49d8-92dd-2f1fca65ed03" providerId="ADAL" clId="{91F4BDD3-9ACD-4C89-917D-79BF628D5DCA}" dt="2021-06-17T15:12:26.070" v="4345" actId="164"/>
          <ac:inkMkLst>
            <pc:docMk/>
            <pc:sldMk cId="542775196" sldId="494"/>
            <ac:inkMk id="35" creationId="{3E11392D-668D-4B02-BD8D-61738138E41B}"/>
          </ac:inkMkLst>
        </pc:inkChg>
        <pc:inkChg chg="add mod">
          <ac:chgData name="Yorkstone, Steve" userId="59a95d14-a971-49d8-92dd-2f1fca65ed03" providerId="ADAL" clId="{91F4BDD3-9ACD-4C89-917D-79BF628D5DCA}" dt="2021-06-17T15:12:26.070" v="4345" actId="164"/>
          <ac:inkMkLst>
            <pc:docMk/>
            <pc:sldMk cId="542775196" sldId="494"/>
            <ac:inkMk id="36" creationId="{ED5ED677-8D2F-441D-867D-CF1D17C0534B}"/>
          </ac:inkMkLst>
        </pc:inkChg>
        <pc:inkChg chg="add mod">
          <ac:chgData name="Yorkstone, Steve" userId="59a95d14-a971-49d8-92dd-2f1fca65ed03" providerId="ADAL" clId="{91F4BDD3-9ACD-4C89-917D-79BF628D5DCA}" dt="2021-06-17T15:12:26.070" v="4345" actId="164"/>
          <ac:inkMkLst>
            <pc:docMk/>
            <pc:sldMk cId="542775196" sldId="494"/>
            <ac:inkMk id="37" creationId="{15B84386-57D9-47A9-8209-83F4DD8E289E}"/>
          </ac:inkMkLst>
        </pc:inkChg>
        <pc:inkChg chg="add mod">
          <ac:chgData name="Yorkstone, Steve" userId="59a95d14-a971-49d8-92dd-2f1fca65ed03" providerId="ADAL" clId="{91F4BDD3-9ACD-4C89-917D-79BF628D5DCA}" dt="2021-06-17T15:12:26.070" v="4345" actId="164"/>
          <ac:inkMkLst>
            <pc:docMk/>
            <pc:sldMk cId="542775196" sldId="494"/>
            <ac:inkMk id="38" creationId="{007E199F-97B4-41EF-ADDB-30B5C123C33E}"/>
          </ac:inkMkLst>
        </pc:inkChg>
        <pc:inkChg chg="add mod">
          <ac:chgData name="Yorkstone, Steve" userId="59a95d14-a971-49d8-92dd-2f1fca65ed03" providerId="ADAL" clId="{91F4BDD3-9ACD-4C89-917D-79BF628D5DCA}" dt="2021-06-17T15:16:36.793" v="4414" actId="164"/>
          <ac:inkMkLst>
            <pc:docMk/>
            <pc:sldMk cId="542775196" sldId="494"/>
            <ac:inkMk id="40" creationId="{9E4E8C0A-865C-45E1-AE3E-62C69DA82448}"/>
          </ac:inkMkLst>
        </pc:inkChg>
        <pc:inkChg chg="add mod">
          <ac:chgData name="Yorkstone, Steve" userId="59a95d14-a971-49d8-92dd-2f1fca65ed03" providerId="ADAL" clId="{91F4BDD3-9ACD-4C89-917D-79BF628D5DCA}" dt="2021-06-17T15:16:36.793" v="4414" actId="164"/>
          <ac:inkMkLst>
            <pc:docMk/>
            <pc:sldMk cId="542775196" sldId="494"/>
            <ac:inkMk id="41" creationId="{FA437C91-33CE-4379-A8E7-8B08EB8E6167}"/>
          </ac:inkMkLst>
        </pc:inkChg>
        <pc:inkChg chg="add mod">
          <ac:chgData name="Yorkstone, Steve" userId="59a95d14-a971-49d8-92dd-2f1fca65ed03" providerId="ADAL" clId="{91F4BDD3-9ACD-4C89-917D-79BF628D5DCA}" dt="2021-06-17T15:16:36.793" v="4414" actId="164"/>
          <ac:inkMkLst>
            <pc:docMk/>
            <pc:sldMk cId="542775196" sldId="494"/>
            <ac:inkMk id="42" creationId="{9B0D124D-9AF5-478D-B243-20D96C78C2B1}"/>
          </ac:inkMkLst>
        </pc:inkChg>
        <pc:inkChg chg="add mod">
          <ac:chgData name="Yorkstone, Steve" userId="59a95d14-a971-49d8-92dd-2f1fca65ed03" providerId="ADAL" clId="{91F4BDD3-9ACD-4C89-917D-79BF628D5DCA}" dt="2021-06-17T15:16:36.793" v="4414" actId="164"/>
          <ac:inkMkLst>
            <pc:docMk/>
            <pc:sldMk cId="542775196" sldId="494"/>
            <ac:inkMk id="43" creationId="{7669AD8A-695D-478F-A769-2BF21A63C81D}"/>
          </ac:inkMkLst>
        </pc:inkChg>
        <pc:inkChg chg="add del mod">
          <ac:chgData name="Yorkstone, Steve" userId="59a95d14-a971-49d8-92dd-2f1fca65ed03" providerId="ADAL" clId="{91F4BDD3-9ACD-4C89-917D-79BF628D5DCA}" dt="2021-06-17T15:12:36.576" v="4361" actId="9405"/>
          <ac:inkMkLst>
            <pc:docMk/>
            <pc:sldMk cId="542775196" sldId="494"/>
            <ac:inkMk id="44" creationId="{223439AE-920A-40EB-AFB6-1590EF819567}"/>
          </ac:inkMkLst>
        </pc:inkChg>
        <pc:inkChg chg="add del mod">
          <ac:chgData name="Yorkstone, Steve" userId="59a95d14-a971-49d8-92dd-2f1fca65ed03" providerId="ADAL" clId="{91F4BDD3-9ACD-4C89-917D-79BF628D5DCA}" dt="2021-06-17T15:12:36.094" v="4360" actId="9405"/>
          <ac:inkMkLst>
            <pc:docMk/>
            <pc:sldMk cId="542775196" sldId="494"/>
            <ac:inkMk id="45" creationId="{948DC76C-9D42-4A1D-808D-417945D5D748}"/>
          </ac:inkMkLst>
        </pc:inkChg>
        <pc:inkChg chg="add del mod">
          <ac:chgData name="Yorkstone, Steve" userId="59a95d14-a971-49d8-92dd-2f1fca65ed03" providerId="ADAL" clId="{91F4BDD3-9ACD-4C89-917D-79BF628D5DCA}" dt="2021-06-17T15:12:35.593" v="4359" actId="9405"/>
          <ac:inkMkLst>
            <pc:docMk/>
            <pc:sldMk cId="542775196" sldId="494"/>
            <ac:inkMk id="46" creationId="{D62D77F7-CC78-4A07-B9F9-C6444CB4F24B}"/>
          </ac:inkMkLst>
        </pc:inkChg>
        <pc:inkChg chg="add del mod">
          <ac:chgData name="Yorkstone, Steve" userId="59a95d14-a971-49d8-92dd-2f1fca65ed03" providerId="ADAL" clId="{91F4BDD3-9ACD-4C89-917D-79BF628D5DCA}" dt="2021-06-17T15:12:34.978" v="4358" actId="9405"/>
          <ac:inkMkLst>
            <pc:docMk/>
            <pc:sldMk cId="542775196" sldId="494"/>
            <ac:inkMk id="47" creationId="{E9AE828A-2F31-4C88-99DA-2BE03E2C2398}"/>
          </ac:inkMkLst>
        </pc:inkChg>
        <pc:inkChg chg="add del mod">
          <ac:chgData name="Yorkstone, Steve" userId="59a95d14-a971-49d8-92dd-2f1fca65ed03" providerId="ADAL" clId="{91F4BDD3-9ACD-4C89-917D-79BF628D5DCA}" dt="2021-06-17T15:12:34.425" v="4357" actId="9405"/>
          <ac:inkMkLst>
            <pc:docMk/>
            <pc:sldMk cId="542775196" sldId="494"/>
            <ac:inkMk id="48" creationId="{0F4F774B-CCC9-4708-B565-CAE9B5399BE4}"/>
          </ac:inkMkLst>
        </pc:inkChg>
        <pc:inkChg chg="add del mod">
          <ac:chgData name="Yorkstone, Steve" userId="59a95d14-a971-49d8-92dd-2f1fca65ed03" providerId="ADAL" clId="{91F4BDD3-9ACD-4C89-917D-79BF628D5DCA}" dt="2021-06-17T15:12:33.866" v="4356" actId="9405"/>
          <ac:inkMkLst>
            <pc:docMk/>
            <pc:sldMk cId="542775196" sldId="494"/>
            <ac:inkMk id="49" creationId="{B85ED539-FCBD-4C3D-B81D-1D400B0443FD}"/>
          </ac:inkMkLst>
        </pc:inkChg>
        <pc:inkChg chg="add del mod">
          <ac:chgData name="Yorkstone, Steve" userId="59a95d14-a971-49d8-92dd-2f1fca65ed03" providerId="ADAL" clId="{91F4BDD3-9ACD-4C89-917D-79BF628D5DCA}" dt="2021-06-17T15:12:33.331" v="4355" actId="9405"/>
          <ac:inkMkLst>
            <pc:docMk/>
            <pc:sldMk cId="542775196" sldId="494"/>
            <ac:inkMk id="50" creationId="{8B0710C8-0FF0-4FA3-B1FD-E91D584FA829}"/>
          </ac:inkMkLst>
        </pc:inkChg>
        <pc:inkChg chg="add del mod">
          <ac:chgData name="Yorkstone, Steve" userId="59a95d14-a971-49d8-92dd-2f1fca65ed03" providerId="ADAL" clId="{91F4BDD3-9ACD-4C89-917D-79BF628D5DCA}" dt="2021-06-17T15:12:32.733" v="4354" actId="9405"/>
          <ac:inkMkLst>
            <pc:docMk/>
            <pc:sldMk cId="542775196" sldId="494"/>
            <ac:inkMk id="51" creationId="{AA2A61A8-2CAB-4515-AEEA-E3331E228250}"/>
          </ac:inkMkLst>
        </pc:inkChg>
        <pc:inkChg chg="add del mod">
          <ac:chgData name="Yorkstone, Steve" userId="59a95d14-a971-49d8-92dd-2f1fca65ed03" providerId="ADAL" clId="{91F4BDD3-9ACD-4C89-917D-79BF628D5DCA}" dt="2021-06-17T15:12:32.597" v="4353" actId="9405"/>
          <ac:inkMkLst>
            <pc:docMk/>
            <pc:sldMk cId="542775196" sldId="494"/>
            <ac:inkMk id="52" creationId="{BBABB861-6B92-4E67-8A05-89E212402641}"/>
          </ac:inkMkLst>
        </pc:inkChg>
        <pc:inkChg chg="add del mod">
          <ac:chgData name="Yorkstone, Steve" userId="59a95d14-a971-49d8-92dd-2f1fca65ed03" providerId="ADAL" clId="{91F4BDD3-9ACD-4C89-917D-79BF628D5DCA}" dt="2021-06-17T15:12:31.561" v="4352" actId="9405"/>
          <ac:inkMkLst>
            <pc:docMk/>
            <pc:sldMk cId="542775196" sldId="494"/>
            <ac:inkMk id="53" creationId="{EEEA34F7-B700-4C40-9231-1C04A3A2259F}"/>
          </ac:inkMkLst>
        </pc:inkChg>
        <pc:inkChg chg="add del mod">
          <ac:chgData name="Yorkstone, Steve" userId="59a95d14-a971-49d8-92dd-2f1fca65ed03" providerId="ADAL" clId="{91F4BDD3-9ACD-4C89-917D-79BF628D5DCA}" dt="2021-06-17T15:12:30.750" v="4351" actId="9405"/>
          <ac:inkMkLst>
            <pc:docMk/>
            <pc:sldMk cId="542775196" sldId="494"/>
            <ac:inkMk id="54" creationId="{0107E6B5-CEFF-47F9-A733-3F9BEE2AB497}"/>
          </ac:inkMkLst>
        </pc:inkChg>
        <pc:inkChg chg="add del mod">
          <ac:chgData name="Yorkstone, Steve" userId="59a95d14-a971-49d8-92dd-2f1fca65ed03" providerId="ADAL" clId="{91F4BDD3-9ACD-4C89-917D-79BF628D5DCA}" dt="2021-06-17T15:12:30.082" v="4350" actId="9405"/>
          <ac:inkMkLst>
            <pc:docMk/>
            <pc:sldMk cId="542775196" sldId="494"/>
            <ac:inkMk id="55" creationId="{9353328A-3D4E-4C07-A462-DBCAFDB7C796}"/>
          </ac:inkMkLst>
        </pc:inkChg>
        <pc:inkChg chg="add del mod">
          <ac:chgData name="Yorkstone, Steve" userId="59a95d14-a971-49d8-92dd-2f1fca65ed03" providerId="ADAL" clId="{91F4BDD3-9ACD-4C89-917D-79BF628D5DCA}" dt="2021-06-17T15:12:29.439" v="4349" actId="9405"/>
          <ac:inkMkLst>
            <pc:docMk/>
            <pc:sldMk cId="542775196" sldId="494"/>
            <ac:inkMk id="56" creationId="{61EFD70C-B4C6-4E5B-A6CC-3B71B474E47A}"/>
          </ac:inkMkLst>
        </pc:inkChg>
        <pc:inkChg chg="add del mod">
          <ac:chgData name="Yorkstone, Steve" userId="59a95d14-a971-49d8-92dd-2f1fca65ed03" providerId="ADAL" clId="{91F4BDD3-9ACD-4C89-917D-79BF628D5DCA}" dt="2021-06-17T15:12:28.490" v="4348" actId="9405"/>
          <ac:inkMkLst>
            <pc:docMk/>
            <pc:sldMk cId="542775196" sldId="494"/>
            <ac:inkMk id="57" creationId="{1CB83185-2450-4360-BD01-DCEFA8E663A7}"/>
          </ac:inkMkLst>
        </pc:inkChg>
        <pc:inkChg chg="add del mod">
          <ac:chgData name="Yorkstone, Steve" userId="59a95d14-a971-49d8-92dd-2f1fca65ed03" providerId="ADAL" clId="{91F4BDD3-9ACD-4C89-917D-79BF628D5DCA}" dt="2021-06-17T15:12:26.614" v="4347" actId="9405"/>
          <ac:inkMkLst>
            <pc:docMk/>
            <pc:sldMk cId="542775196" sldId="494"/>
            <ac:inkMk id="58" creationId="{EC5A073A-73D4-4DF6-88F7-2DCE375C673F}"/>
          </ac:inkMkLst>
        </pc:inkChg>
        <pc:inkChg chg="add del mod">
          <ac:chgData name="Yorkstone, Steve" userId="59a95d14-a971-49d8-92dd-2f1fca65ed03" providerId="ADAL" clId="{91F4BDD3-9ACD-4C89-917D-79BF628D5DCA}" dt="2021-06-17T15:12:26.571" v="4346" actId="9405"/>
          <ac:inkMkLst>
            <pc:docMk/>
            <pc:sldMk cId="542775196" sldId="494"/>
            <ac:inkMk id="59" creationId="{99DCB567-9A27-4696-B671-D493338F431B}"/>
          </ac:inkMkLst>
        </pc:inkChg>
        <pc:inkChg chg="add mod">
          <ac:chgData name="Yorkstone, Steve" userId="59a95d14-a971-49d8-92dd-2f1fca65ed03" providerId="ADAL" clId="{91F4BDD3-9ACD-4C89-917D-79BF628D5DCA}" dt="2021-06-17T15:16:36.793" v="4414" actId="164"/>
          <ac:inkMkLst>
            <pc:docMk/>
            <pc:sldMk cId="542775196" sldId="494"/>
            <ac:inkMk id="66" creationId="{299D8918-CD61-47E9-9C38-420DB1AEEDAC}"/>
          </ac:inkMkLst>
        </pc:inkChg>
        <pc:inkChg chg="add del">
          <ac:chgData name="Yorkstone, Steve" userId="59a95d14-a971-49d8-92dd-2f1fca65ed03" providerId="ADAL" clId="{91F4BDD3-9ACD-4C89-917D-79BF628D5DCA}" dt="2021-06-17T15:15:34.883" v="4399"/>
          <ac:inkMkLst>
            <pc:docMk/>
            <pc:sldMk cId="542775196" sldId="494"/>
            <ac:inkMk id="67" creationId="{A27EB228-FE7A-4AD9-B09E-8F1A2B987ECF}"/>
          </ac:inkMkLst>
        </pc:inkChg>
        <pc:inkChg chg="add mod">
          <ac:chgData name="Yorkstone, Steve" userId="59a95d14-a971-49d8-92dd-2f1fca65ed03" providerId="ADAL" clId="{91F4BDD3-9ACD-4C89-917D-79BF628D5DCA}" dt="2021-06-17T15:16:36.793" v="4414" actId="164"/>
          <ac:inkMkLst>
            <pc:docMk/>
            <pc:sldMk cId="542775196" sldId="494"/>
            <ac:inkMk id="68" creationId="{D6F27237-507C-4F5B-A4F7-CF067BF4C7D9}"/>
          </ac:inkMkLst>
        </pc:inkChg>
        <pc:inkChg chg="add del">
          <ac:chgData name="Yorkstone, Steve" userId="59a95d14-a971-49d8-92dd-2f1fca65ed03" providerId="ADAL" clId="{91F4BDD3-9ACD-4C89-917D-79BF628D5DCA}" dt="2021-06-17T15:15:36.077" v="4401"/>
          <ac:inkMkLst>
            <pc:docMk/>
            <pc:sldMk cId="542775196" sldId="494"/>
            <ac:inkMk id="69" creationId="{9F5F7E9C-807C-4EA0-B4E0-3308B9A697AC}"/>
          </ac:inkMkLst>
        </pc:inkChg>
        <pc:inkChg chg="add del">
          <ac:chgData name="Yorkstone, Steve" userId="59a95d14-a971-49d8-92dd-2f1fca65ed03" providerId="ADAL" clId="{91F4BDD3-9ACD-4C89-917D-79BF628D5DCA}" dt="2021-06-17T15:15:34.883" v="4398"/>
          <ac:inkMkLst>
            <pc:docMk/>
            <pc:sldMk cId="542775196" sldId="494"/>
            <ac:inkMk id="70" creationId="{FCF1D28B-140E-4943-A254-3F2B87C6FDF2}"/>
          </ac:inkMkLst>
        </pc:inkChg>
        <pc:inkChg chg="add del">
          <ac:chgData name="Yorkstone, Steve" userId="59a95d14-a971-49d8-92dd-2f1fca65ed03" providerId="ADAL" clId="{91F4BDD3-9ACD-4C89-917D-79BF628D5DCA}" dt="2021-06-17T15:15:35.376" v="4400"/>
          <ac:inkMkLst>
            <pc:docMk/>
            <pc:sldMk cId="542775196" sldId="494"/>
            <ac:inkMk id="71" creationId="{416D4113-3EC3-480C-9113-5219278DC3DF}"/>
          </ac:inkMkLst>
        </pc:inkChg>
        <pc:inkChg chg="add del">
          <ac:chgData name="Yorkstone, Steve" userId="59a95d14-a971-49d8-92dd-2f1fca65ed03" providerId="ADAL" clId="{91F4BDD3-9ACD-4C89-917D-79BF628D5DCA}" dt="2021-06-17T15:15:28.876" v="4391" actId="9405"/>
          <ac:inkMkLst>
            <pc:docMk/>
            <pc:sldMk cId="542775196" sldId="494"/>
            <ac:inkMk id="72" creationId="{3E4617D7-516C-45B3-BFB6-07B50EC372A5}"/>
          </ac:inkMkLst>
        </pc:inkChg>
        <pc:inkChg chg="add del">
          <ac:chgData name="Yorkstone, Steve" userId="59a95d14-a971-49d8-92dd-2f1fca65ed03" providerId="ADAL" clId="{91F4BDD3-9ACD-4C89-917D-79BF628D5DCA}" dt="2021-06-17T15:15:28.451" v="4390" actId="9405"/>
          <ac:inkMkLst>
            <pc:docMk/>
            <pc:sldMk cId="542775196" sldId="494"/>
            <ac:inkMk id="73" creationId="{EBA611AE-587F-4C95-BFE0-D844A2D708BD}"/>
          </ac:inkMkLst>
        </pc:inkChg>
        <pc:inkChg chg="add del">
          <ac:chgData name="Yorkstone, Steve" userId="59a95d14-a971-49d8-92dd-2f1fca65ed03" providerId="ADAL" clId="{91F4BDD3-9ACD-4C89-917D-79BF628D5DCA}" dt="2021-06-17T15:15:28.028" v="4389" actId="9405"/>
          <ac:inkMkLst>
            <pc:docMk/>
            <pc:sldMk cId="542775196" sldId="494"/>
            <ac:inkMk id="74" creationId="{B4352EBE-B8A4-46E0-9D80-4209A73DEA1A}"/>
          </ac:inkMkLst>
        </pc:inkChg>
        <pc:inkChg chg="add del">
          <ac:chgData name="Yorkstone, Steve" userId="59a95d14-a971-49d8-92dd-2f1fca65ed03" providerId="ADAL" clId="{91F4BDD3-9ACD-4C89-917D-79BF628D5DCA}" dt="2021-06-17T15:15:27.490" v="4388" actId="9405"/>
          <ac:inkMkLst>
            <pc:docMk/>
            <pc:sldMk cId="542775196" sldId="494"/>
            <ac:inkMk id="75" creationId="{F60C8C98-D9A3-4A53-B17D-DEF535370411}"/>
          </ac:inkMkLst>
        </pc:inkChg>
        <pc:inkChg chg="add del">
          <ac:chgData name="Yorkstone, Steve" userId="59a95d14-a971-49d8-92dd-2f1fca65ed03" providerId="ADAL" clId="{91F4BDD3-9ACD-4C89-917D-79BF628D5DCA}" dt="2021-06-17T15:15:26.966" v="4387" actId="9405"/>
          <ac:inkMkLst>
            <pc:docMk/>
            <pc:sldMk cId="542775196" sldId="494"/>
            <ac:inkMk id="76" creationId="{C94C8EE3-D87C-439D-B031-F0F5482B16EB}"/>
          </ac:inkMkLst>
        </pc:inkChg>
        <pc:inkChg chg="add del">
          <ac:chgData name="Yorkstone, Steve" userId="59a95d14-a971-49d8-92dd-2f1fca65ed03" providerId="ADAL" clId="{91F4BDD3-9ACD-4C89-917D-79BF628D5DCA}" dt="2021-06-17T15:15:26.381" v="4386" actId="9405"/>
          <ac:inkMkLst>
            <pc:docMk/>
            <pc:sldMk cId="542775196" sldId="494"/>
            <ac:inkMk id="77" creationId="{16F1A027-CD7A-454A-80C6-552E2E7156EF}"/>
          </ac:inkMkLst>
        </pc:inkChg>
        <pc:inkChg chg="add del">
          <ac:chgData name="Yorkstone, Steve" userId="59a95d14-a971-49d8-92dd-2f1fca65ed03" providerId="ADAL" clId="{91F4BDD3-9ACD-4C89-917D-79BF628D5DCA}" dt="2021-06-17T15:15:25.597" v="4385" actId="9405"/>
          <ac:inkMkLst>
            <pc:docMk/>
            <pc:sldMk cId="542775196" sldId="494"/>
            <ac:inkMk id="78" creationId="{1203159E-8CB9-4E37-A474-1B2783E5AE99}"/>
          </ac:inkMkLst>
        </pc:inkChg>
        <pc:inkChg chg="add mod">
          <ac:chgData name="Yorkstone, Steve" userId="59a95d14-a971-49d8-92dd-2f1fca65ed03" providerId="ADAL" clId="{91F4BDD3-9ACD-4C89-917D-79BF628D5DCA}" dt="2021-06-17T15:16:36.793" v="4414" actId="164"/>
          <ac:inkMkLst>
            <pc:docMk/>
            <pc:sldMk cId="542775196" sldId="494"/>
            <ac:inkMk id="79" creationId="{7252E8B7-196D-416C-B9B2-93DF79F57C7B}"/>
          </ac:inkMkLst>
        </pc:inkChg>
        <pc:inkChg chg="add mod">
          <ac:chgData name="Yorkstone, Steve" userId="59a95d14-a971-49d8-92dd-2f1fca65ed03" providerId="ADAL" clId="{91F4BDD3-9ACD-4C89-917D-79BF628D5DCA}" dt="2021-06-17T15:16:36.793" v="4414" actId="164"/>
          <ac:inkMkLst>
            <pc:docMk/>
            <pc:sldMk cId="542775196" sldId="494"/>
            <ac:inkMk id="80" creationId="{009720EE-B7B0-4E61-A54B-FBA92D7E6675}"/>
          </ac:inkMkLst>
        </pc:inkChg>
        <pc:inkChg chg="add mod">
          <ac:chgData name="Yorkstone, Steve" userId="59a95d14-a971-49d8-92dd-2f1fca65ed03" providerId="ADAL" clId="{91F4BDD3-9ACD-4C89-917D-79BF628D5DCA}" dt="2021-06-17T15:16:36.793" v="4414" actId="164"/>
          <ac:inkMkLst>
            <pc:docMk/>
            <pc:sldMk cId="542775196" sldId="494"/>
            <ac:inkMk id="81" creationId="{F0A213D4-F415-4CD0-8E6E-432F1A3E4650}"/>
          </ac:inkMkLst>
        </pc:inkChg>
        <pc:inkChg chg="add mod">
          <ac:chgData name="Yorkstone, Steve" userId="59a95d14-a971-49d8-92dd-2f1fca65ed03" providerId="ADAL" clId="{91F4BDD3-9ACD-4C89-917D-79BF628D5DCA}" dt="2021-06-17T15:16:36.793" v="4414" actId="164"/>
          <ac:inkMkLst>
            <pc:docMk/>
            <pc:sldMk cId="542775196" sldId="494"/>
            <ac:inkMk id="82" creationId="{BDF4C9F8-C635-4263-B212-AAFA865DAC58}"/>
          </ac:inkMkLst>
        </pc:inkChg>
        <pc:inkChg chg="add mod">
          <ac:chgData name="Yorkstone, Steve" userId="59a95d14-a971-49d8-92dd-2f1fca65ed03" providerId="ADAL" clId="{91F4BDD3-9ACD-4C89-917D-79BF628D5DCA}" dt="2021-06-17T15:16:36.793" v="4414" actId="164"/>
          <ac:inkMkLst>
            <pc:docMk/>
            <pc:sldMk cId="542775196" sldId="494"/>
            <ac:inkMk id="83" creationId="{580338E2-C35A-423F-9003-C0F776B436C0}"/>
          </ac:inkMkLst>
        </pc:inkChg>
        <pc:inkChg chg="add mod">
          <ac:chgData name="Yorkstone, Steve" userId="59a95d14-a971-49d8-92dd-2f1fca65ed03" providerId="ADAL" clId="{91F4BDD3-9ACD-4C89-917D-79BF628D5DCA}" dt="2021-06-17T15:16:36.793" v="4414" actId="164"/>
          <ac:inkMkLst>
            <pc:docMk/>
            <pc:sldMk cId="542775196" sldId="494"/>
            <ac:inkMk id="84" creationId="{46624522-C8AE-4866-9648-FEE925B22902}"/>
          </ac:inkMkLst>
        </pc:inkChg>
        <pc:inkChg chg="add mod">
          <ac:chgData name="Yorkstone, Steve" userId="59a95d14-a971-49d8-92dd-2f1fca65ed03" providerId="ADAL" clId="{91F4BDD3-9ACD-4C89-917D-79BF628D5DCA}" dt="2021-06-17T15:16:36.793" v="4414" actId="164"/>
          <ac:inkMkLst>
            <pc:docMk/>
            <pc:sldMk cId="542775196" sldId="494"/>
            <ac:inkMk id="85" creationId="{7EDE69BD-4CC2-41DE-9143-627D768B5DD6}"/>
          </ac:inkMkLst>
        </pc:inkChg>
        <pc:inkChg chg="add mod">
          <ac:chgData name="Yorkstone, Steve" userId="59a95d14-a971-49d8-92dd-2f1fca65ed03" providerId="ADAL" clId="{91F4BDD3-9ACD-4C89-917D-79BF628D5DCA}" dt="2021-06-17T15:16:36.793" v="4414" actId="164"/>
          <ac:inkMkLst>
            <pc:docMk/>
            <pc:sldMk cId="542775196" sldId="494"/>
            <ac:inkMk id="86" creationId="{95074FD9-DAA2-4A12-B37E-5662CC45B355}"/>
          </ac:inkMkLst>
        </pc:inkChg>
        <pc:inkChg chg="add mod">
          <ac:chgData name="Yorkstone, Steve" userId="59a95d14-a971-49d8-92dd-2f1fca65ed03" providerId="ADAL" clId="{91F4BDD3-9ACD-4C89-917D-79BF628D5DCA}" dt="2021-06-17T15:16:36.793" v="4414" actId="164"/>
          <ac:inkMkLst>
            <pc:docMk/>
            <pc:sldMk cId="542775196" sldId="494"/>
            <ac:inkMk id="87" creationId="{E50415C4-164D-4945-8A0C-5F3E2BE1FE9F}"/>
          </ac:inkMkLst>
        </pc:inkChg>
        <pc:inkChg chg="add mod">
          <ac:chgData name="Yorkstone, Steve" userId="59a95d14-a971-49d8-92dd-2f1fca65ed03" providerId="ADAL" clId="{91F4BDD3-9ACD-4C89-917D-79BF628D5DCA}" dt="2021-06-17T15:16:36.793" v="4414" actId="164"/>
          <ac:inkMkLst>
            <pc:docMk/>
            <pc:sldMk cId="542775196" sldId="494"/>
            <ac:inkMk id="88" creationId="{234F0397-3942-4719-BCD9-595392522EC3}"/>
          </ac:inkMkLst>
        </pc:inkChg>
        <pc:inkChg chg="add mod">
          <ac:chgData name="Yorkstone, Steve" userId="59a95d14-a971-49d8-92dd-2f1fca65ed03" providerId="ADAL" clId="{91F4BDD3-9ACD-4C89-917D-79BF628D5DCA}" dt="2021-06-17T15:16:36.793" v="4414" actId="164"/>
          <ac:inkMkLst>
            <pc:docMk/>
            <pc:sldMk cId="542775196" sldId="494"/>
            <ac:inkMk id="89" creationId="{91EAAD6B-5D23-472E-B02F-B1C4647E479F}"/>
          </ac:inkMkLst>
        </pc:inkChg>
      </pc:sldChg>
      <pc:sldChg chg="addSp delSp modSp add mod modNotesTx">
        <pc:chgData name="Yorkstone, Steve" userId="59a95d14-a971-49d8-92dd-2f1fca65ed03" providerId="ADAL" clId="{91F4BDD3-9ACD-4C89-917D-79BF628D5DCA}" dt="2021-06-21T16:34:17.966" v="6841" actId="1037"/>
        <pc:sldMkLst>
          <pc:docMk/>
          <pc:sldMk cId="1558757303" sldId="494"/>
        </pc:sldMkLst>
        <pc:spChg chg="add del mod">
          <ac:chgData name="Yorkstone, Steve" userId="59a95d14-a971-49d8-92dd-2f1fca65ed03" providerId="ADAL" clId="{91F4BDD3-9ACD-4C89-917D-79BF628D5DCA}" dt="2021-06-21T16:18:10.315" v="5913" actId="478"/>
          <ac:spMkLst>
            <pc:docMk/>
            <pc:sldMk cId="1558757303" sldId="494"/>
            <ac:spMk id="3" creationId="{6445C8A7-280A-4047-904E-3AA1E3F2B739}"/>
          </ac:spMkLst>
        </pc:spChg>
        <pc:spChg chg="mod">
          <ac:chgData name="Yorkstone, Steve" userId="59a95d14-a971-49d8-92dd-2f1fca65ed03" providerId="ADAL" clId="{91F4BDD3-9ACD-4C89-917D-79BF628D5DCA}" dt="2021-06-18T10:54:11.102" v="5042" actId="20577"/>
          <ac:spMkLst>
            <pc:docMk/>
            <pc:sldMk cId="1558757303" sldId="494"/>
            <ac:spMk id="5" creationId="{93CA23A6-321C-4C15-A8D3-50D4CF9B9649}"/>
          </ac:spMkLst>
        </pc:spChg>
        <pc:spChg chg="del mod">
          <ac:chgData name="Yorkstone, Steve" userId="59a95d14-a971-49d8-92dd-2f1fca65ed03" providerId="ADAL" clId="{91F4BDD3-9ACD-4C89-917D-79BF628D5DCA}" dt="2021-06-18T10:55:01.499" v="5045" actId="478"/>
          <ac:spMkLst>
            <pc:docMk/>
            <pc:sldMk cId="1558757303" sldId="494"/>
            <ac:spMk id="6" creationId="{C9B01796-0811-4921-B5E2-26A8EBEA466B}"/>
          </ac:spMkLst>
        </pc:spChg>
        <pc:spChg chg="add del mod">
          <ac:chgData name="Yorkstone, Steve" userId="59a95d14-a971-49d8-92dd-2f1fca65ed03" providerId="ADAL" clId="{91F4BDD3-9ACD-4C89-917D-79BF628D5DCA}" dt="2021-06-18T10:55:08.277" v="5046" actId="478"/>
          <ac:spMkLst>
            <pc:docMk/>
            <pc:sldMk cId="1558757303" sldId="494"/>
            <ac:spMk id="77" creationId="{AEE18B70-A36F-4164-8D3B-FAA342BBA4A9}"/>
          </ac:spMkLst>
        </pc:spChg>
        <pc:spChg chg="add del mod">
          <ac:chgData name="Yorkstone, Steve" userId="59a95d14-a971-49d8-92dd-2f1fca65ed03" providerId="ADAL" clId="{91F4BDD3-9ACD-4C89-917D-79BF628D5DCA}" dt="2021-06-21T16:17:11.757" v="5904" actId="21"/>
          <ac:spMkLst>
            <pc:docMk/>
            <pc:sldMk cId="1558757303" sldId="494"/>
            <ac:spMk id="78" creationId="{2AEAE16B-4D52-42A1-B457-01D5FAE131AF}"/>
          </ac:spMkLst>
        </pc:spChg>
        <pc:spChg chg="add mod">
          <ac:chgData name="Yorkstone, Steve" userId="59a95d14-a971-49d8-92dd-2f1fca65ed03" providerId="ADAL" clId="{91F4BDD3-9ACD-4C89-917D-79BF628D5DCA}" dt="2021-06-21T16:18:54.830" v="5945" actId="1036"/>
          <ac:spMkLst>
            <pc:docMk/>
            <pc:sldMk cId="1558757303" sldId="494"/>
            <ac:spMk id="79" creationId="{5B67DF16-7564-4017-80EC-F6EC6AD72239}"/>
          </ac:spMkLst>
        </pc:spChg>
        <pc:spChg chg="add mod">
          <ac:chgData name="Yorkstone, Steve" userId="59a95d14-a971-49d8-92dd-2f1fca65ed03" providerId="ADAL" clId="{91F4BDD3-9ACD-4C89-917D-79BF628D5DCA}" dt="2021-06-18T11:02:51.832" v="5163" actId="164"/>
          <ac:spMkLst>
            <pc:docMk/>
            <pc:sldMk cId="1558757303" sldId="494"/>
            <ac:spMk id="80" creationId="{8809AFFB-28B8-4F36-BAEB-DCFB7E835658}"/>
          </ac:spMkLst>
        </pc:spChg>
        <pc:spChg chg="add mod">
          <ac:chgData name="Yorkstone, Steve" userId="59a95d14-a971-49d8-92dd-2f1fca65ed03" providerId="ADAL" clId="{91F4BDD3-9ACD-4C89-917D-79BF628D5DCA}" dt="2021-06-18T11:02:51.832" v="5163" actId="164"/>
          <ac:spMkLst>
            <pc:docMk/>
            <pc:sldMk cId="1558757303" sldId="494"/>
            <ac:spMk id="81" creationId="{5AA6CE8C-CA4C-43DF-B20B-2C797E16246F}"/>
          </ac:spMkLst>
        </pc:spChg>
        <pc:grpChg chg="del mod">
          <ac:chgData name="Yorkstone, Steve" userId="59a95d14-a971-49d8-92dd-2f1fca65ed03" providerId="ADAL" clId="{91F4BDD3-9ACD-4C89-917D-79BF628D5DCA}" dt="2021-06-18T10:53:52.021" v="5015"/>
          <ac:grpSpMkLst>
            <pc:docMk/>
            <pc:sldMk cId="1558757303" sldId="494"/>
            <ac:grpSpMk id="7" creationId="{D79EE331-50D8-4B16-AC49-9C3659C22646}"/>
          </ac:grpSpMkLst>
        </pc:grpChg>
        <pc:grpChg chg="del mod">
          <ac:chgData name="Yorkstone, Steve" userId="59a95d14-a971-49d8-92dd-2f1fca65ed03" providerId="ADAL" clId="{91F4BDD3-9ACD-4C89-917D-79BF628D5DCA}" dt="2021-06-18T10:53:57.193" v="5020"/>
          <ac:grpSpMkLst>
            <pc:docMk/>
            <pc:sldMk cId="1558757303" sldId="494"/>
            <ac:grpSpMk id="11" creationId="{D89E4ABE-1CFB-469F-AC5C-E2AA5B52396F}"/>
          </ac:grpSpMkLst>
        </pc:grpChg>
        <pc:grpChg chg="del mod">
          <ac:chgData name="Yorkstone, Steve" userId="59a95d14-a971-49d8-92dd-2f1fca65ed03" providerId="ADAL" clId="{91F4BDD3-9ACD-4C89-917D-79BF628D5DCA}" dt="2021-06-18T10:53:57.197" v="5026"/>
          <ac:grpSpMkLst>
            <pc:docMk/>
            <pc:sldMk cId="1558757303" sldId="494"/>
            <ac:grpSpMk id="20" creationId="{48140BFF-0C5E-4023-A680-672365DC2F9D}"/>
          </ac:grpSpMkLst>
        </pc:grpChg>
        <pc:grpChg chg="add mod">
          <ac:chgData name="Yorkstone, Steve" userId="59a95d14-a971-49d8-92dd-2f1fca65ed03" providerId="ADAL" clId="{91F4BDD3-9ACD-4C89-917D-79BF628D5DCA}" dt="2021-06-21T16:34:17.966" v="6841" actId="1037"/>
          <ac:grpSpMkLst>
            <pc:docMk/>
            <pc:sldMk cId="1558757303" sldId="494"/>
            <ac:grpSpMk id="24" creationId="{54C7E1F1-551F-432D-A862-64EAFA188BDE}"/>
          </ac:grpSpMkLst>
        </pc:grpChg>
        <pc:grpChg chg="mod">
          <ac:chgData name="Yorkstone, Steve" userId="59a95d14-a971-49d8-92dd-2f1fca65ed03" providerId="ADAL" clId="{91F4BDD3-9ACD-4C89-917D-79BF628D5DCA}" dt="2021-06-18T10:54:38.994" v="5043"/>
          <ac:grpSpMkLst>
            <pc:docMk/>
            <pc:sldMk cId="1558757303" sldId="494"/>
            <ac:grpSpMk id="25" creationId="{2F8E0588-2DE9-437A-AF8E-C7C449212136}"/>
          </ac:grpSpMkLst>
        </pc:grpChg>
        <pc:grpChg chg="mod">
          <ac:chgData name="Yorkstone, Steve" userId="59a95d14-a971-49d8-92dd-2f1fca65ed03" providerId="ADAL" clId="{91F4BDD3-9ACD-4C89-917D-79BF628D5DCA}" dt="2021-06-18T10:54:38.994" v="5043"/>
          <ac:grpSpMkLst>
            <pc:docMk/>
            <pc:sldMk cId="1558757303" sldId="494"/>
            <ac:grpSpMk id="40" creationId="{17BFB83A-974F-4705-93AD-0D730D33EC19}"/>
          </ac:grpSpMkLst>
        </pc:grpChg>
        <pc:grpChg chg="mod">
          <ac:chgData name="Yorkstone, Steve" userId="59a95d14-a971-49d8-92dd-2f1fca65ed03" providerId="ADAL" clId="{91F4BDD3-9ACD-4C89-917D-79BF628D5DCA}" dt="2021-06-18T10:54:38.994" v="5043"/>
          <ac:grpSpMkLst>
            <pc:docMk/>
            <pc:sldMk cId="1558757303" sldId="494"/>
            <ac:grpSpMk id="43" creationId="{82ED5928-F043-4046-B0FE-34333AF875E0}"/>
          </ac:grpSpMkLst>
        </pc:grpChg>
        <pc:grpChg chg="mod">
          <ac:chgData name="Yorkstone, Steve" userId="59a95d14-a971-49d8-92dd-2f1fca65ed03" providerId="ADAL" clId="{91F4BDD3-9ACD-4C89-917D-79BF628D5DCA}" dt="2021-06-18T10:54:38.994" v="5043"/>
          <ac:grpSpMkLst>
            <pc:docMk/>
            <pc:sldMk cId="1558757303" sldId="494"/>
            <ac:grpSpMk id="44" creationId="{A1C03EC0-E4C9-43C9-933D-3A7D6C64AB1A}"/>
          </ac:grpSpMkLst>
        </pc:grpChg>
        <pc:grpChg chg="del mod">
          <ac:chgData name="Yorkstone, Steve" userId="59a95d14-a971-49d8-92dd-2f1fca65ed03" providerId="ADAL" clId="{91F4BDD3-9ACD-4C89-917D-79BF628D5DCA}" dt="2021-06-21T16:17:33.645" v="5907" actId="478"/>
          <ac:grpSpMkLst>
            <pc:docMk/>
            <pc:sldMk cId="1558757303" sldId="494"/>
            <ac:grpSpMk id="76" creationId="{E238D1BC-DFD0-4F80-8DDD-AF453D7B996B}"/>
          </ac:grpSpMkLst>
        </pc:grpChg>
        <pc:grpChg chg="add del mod ord">
          <ac:chgData name="Yorkstone, Steve" userId="59a95d14-a971-49d8-92dd-2f1fca65ed03" providerId="ADAL" clId="{91F4BDD3-9ACD-4C89-917D-79BF628D5DCA}" dt="2021-06-18T11:13:09.403" v="5530" actId="21"/>
          <ac:grpSpMkLst>
            <pc:docMk/>
            <pc:sldMk cId="1558757303" sldId="494"/>
            <ac:grpSpMk id="82" creationId="{6CB10AE2-1356-47B4-A8AD-5D787AA86E66}"/>
          </ac:grpSpMkLst>
        </pc:grpChg>
        <pc:picChg chg="add mod modCrop">
          <ac:chgData name="Yorkstone, Steve" userId="59a95d14-a971-49d8-92dd-2f1fca65ed03" providerId="ADAL" clId="{91F4BDD3-9ACD-4C89-917D-79BF628D5DCA}" dt="2021-06-18T11:03:40.452" v="5174"/>
          <ac:picMkLst>
            <pc:docMk/>
            <pc:sldMk cId="1558757303" sldId="494"/>
            <ac:picMk id="21" creationId="{FF49B650-185A-46E5-9B45-F29D88189399}"/>
          </ac:picMkLst>
        </pc:picChg>
        <pc:picChg chg="add mod">
          <ac:chgData name="Yorkstone, Steve" userId="59a95d14-a971-49d8-92dd-2f1fca65ed03" providerId="ADAL" clId="{91F4BDD3-9ACD-4C89-917D-79BF628D5DCA}" dt="2021-06-21T16:18:42.375" v="5920" actId="1076"/>
          <ac:picMkLst>
            <pc:docMk/>
            <pc:sldMk cId="1558757303" sldId="494"/>
            <ac:picMk id="22" creationId="{CB2B18C9-687D-42BD-98D1-C04B548E38D7}"/>
          </ac:picMkLst>
        </pc:picChg>
        <pc:picChg chg="add mod">
          <ac:chgData name="Yorkstone, Steve" userId="59a95d14-a971-49d8-92dd-2f1fca65ed03" providerId="ADAL" clId="{91F4BDD3-9ACD-4C89-917D-79BF628D5DCA}" dt="2021-06-21T16:18:38.986" v="5919" actId="1076"/>
          <ac:picMkLst>
            <pc:docMk/>
            <pc:sldMk cId="1558757303" sldId="494"/>
            <ac:picMk id="23" creationId="{595F27CA-69D3-474C-B542-E5CDCA2AEFB2}"/>
          </ac:picMkLst>
        </pc:picChg>
        <pc:picChg chg="mod">
          <ac:chgData name="Yorkstone, Steve" userId="59a95d14-a971-49d8-92dd-2f1fca65ed03" providerId="ADAL" clId="{91F4BDD3-9ACD-4C89-917D-79BF628D5DCA}" dt="2021-06-18T10:54:38.994" v="5043"/>
          <ac:picMkLst>
            <pc:docMk/>
            <pc:sldMk cId="1558757303" sldId="494"/>
            <ac:picMk id="26" creationId="{300AC74D-6E9B-479B-A95B-63CC1B357DD9}"/>
          </ac:picMkLst>
        </pc:picChg>
        <pc:picChg chg="mod">
          <ac:chgData name="Yorkstone, Steve" userId="59a95d14-a971-49d8-92dd-2f1fca65ed03" providerId="ADAL" clId="{91F4BDD3-9ACD-4C89-917D-79BF628D5DCA}" dt="2021-06-18T10:54:38.994" v="5043"/>
          <ac:picMkLst>
            <pc:docMk/>
            <pc:sldMk cId="1558757303" sldId="494"/>
            <ac:picMk id="27" creationId="{70FE50CC-182F-4708-BECC-AAD6483D6A9C}"/>
          </ac:picMkLst>
        </pc:picChg>
        <pc:picChg chg="mod">
          <ac:chgData name="Yorkstone, Steve" userId="59a95d14-a971-49d8-92dd-2f1fca65ed03" providerId="ADAL" clId="{91F4BDD3-9ACD-4C89-917D-79BF628D5DCA}" dt="2021-06-18T10:54:38.994" v="5043"/>
          <ac:picMkLst>
            <pc:docMk/>
            <pc:sldMk cId="1558757303" sldId="494"/>
            <ac:picMk id="28" creationId="{B9B1A4DD-797E-4F2E-981F-E576439E7A74}"/>
          </ac:picMkLst>
        </pc:picChg>
        <pc:picChg chg="mod">
          <ac:chgData name="Yorkstone, Steve" userId="59a95d14-a971-49d8-92dd-2f1fca65ed03" providerId="ADAL" clId="{91F4BDD3-9ACD-4C89-917D-79BF628D5DCA}" dt="2021-06-18T10:54:38.994" v="5043"/>
          <ac:picMkLst>
            <pc:docMk/>
            <pc:sldMk cId="1558757303" sldId="494"/>
            <ac:picMk id="29" creationId="{55197660-7949-4892-8147-C85B7478EA84}"/>
          </ac:picMkLst>
        </pc:picChg>
        <pc:picChg chg="mod">
          <ac:chgData name="Yorkstone, Steve" userId="59a95d14-a971-49d8-92dd-2f1fca65ed03" providerId="ADAL" clId="{91F4BDD3-9ACD-4C89-917D-79BF628D5DCA}" dt="2021-06-18T10:54:38.994" v="5043"/>
          <ac:picMkLst>
            <pc:docMk/>
            <pc:sldMk cId="1558757303" sldId="494"/>
            <ac:picMk id="30" creationId="{8FD3F6B4-544B-42E7-A8E3-02845CA50551}"/>
          </ac:picMkLst>
        </pc:picChg>
        <pc:picChg chg="mod">
          <ac:chgData name="Yorkstone, Steve" userId="59a95d14-a971-49d8-92dd-2f1fca65ed03" providerId="ADAL" clId="{91F4BDD3-9ACD-4C89-917D-79BF628D5DCA}" dt="2021-06-18T10:54:38.994" v="5043"/>
          <ac:picMkLst>
            <pc:docMk/>
            <pc:sldMk cId="1558757303" sldId="494"/>
            <ac:picMk id="31" creationId="{557080A4-0FF1-4A22-950F-8CEACCD4696E}"/>
          </ac:picMkLst>
        </pc:picChg>
        <pc:picChg chg="mod">
          <ac:chgData name="Yorkstone, Steve" userId="59a95d14-a971-49d8-92dd-2f1fca65ed03" providerId="ADAL" clId="{91F4BDD3-9ACD-4C89-917D-79BF628D5DCA}" dt="2021-06-18T10:54:38.994" v="5043"/>
          <ac:picMkLst>
            <pc:docMk/>
            <pc:sldMk cId="1558757303" sldId="494"/>
            <ac:picMk id="32" creationId="{DAA164B1-6353-4929-82B0-FC4EAC95F089}"/>
          </ac:picMkLst>
        </pc:picChg>
        <pc:picChg chg="mod">
          <ac:chgData name="Yorkstone, Steve" userId="59a95d14-a971-49d8-92dd-2f1fca65ed03" providerId="ADAL" clId="{91F4BDD3-9ACD-4C89-917D-79BF628D5DCA}" dt="2021-06-18T10:54:38.994" v="5043"/>
          <ac:picMkLst>
            <pc:docMk/>
            <pc:sldMk cId="1558757303" sldId="494"/>
            <ac:picMk id="33" creationId="{BA60031C-A8F9-4A5F-BDA1-6E2F973A6B36}"/>
          </ac:picMkLst>
        </pc:picChg>
        <pc:inkChg chg="del">
          <ac:chgData name="Yorkstone, Steve" userId="59a95d14-a971-49d8-92dd-2f1fca65ed03" providerId="ADAL" clId="{91F4BDD3-9ACD-4C89-917D-79BF628D5DCA}" dt="2021-06-18T10:53:52.019" v="5014"/>
          <ac:inkMkLst>
            <pc:docMk/>
            <pc:sldMk cId="1558757303" sldId="494"/>
            <ac:inkMk id="2" creationId="{AD443399-9DAF-4AA3-90AD-479343343C89}"/>
          </ac:inkMkLst>
        </pc:inkChg>
        <pc:inkChg chg="del mod">
          <ac:chgData name="Yorkstone, Steve" userId="59a95d14-a971-49d8-92dd-2f1fca65ed03" providerId="ADAL" clId="{91F4BDD3-9ACD-4C89-917D-79BF628D5DCA}" dt="2021-06-18T10:53:52.945" v="5016"/>
          <ac:inkMkLst>
            <pc:docMk/>
            <pc:sldMk cId="1558757303" sldId="494"/>
            <ac:inkMk id="3" creationId="{94C703BD-CBF2-4BD8-8DA8-04FA1C17F1D0}"/>
          </ac:inkMkLst>
        </pc:inkChg>
        <pc:inkChg chg="add mod">
          <ac:chgData name="Yorkstone, Steve" userId="59a95d14-a971-49d8-92dd-2f1fca65ed03" providerId="ADAL" clId="{91F4BDD3-9ACD-4C89-917D-79BF628D5DCA}" dt="2021-06-21T16:18:54.830" v="5945" actId="1036"/>
          <ac:inkMkLst>
            <pc:docMk/>
            <pc:sldMk cId="1558757303" sldId="494"/>
            <ac:inkMk id="4" creationId="{5C363560-E132-4B49-8FE8-EA8171A189BB}"/>
          </ac:inkMkLst>
        </pc:inkChg>
        <pc:inkChg chg="del mod">
          <ac:chgData name="Yorkstone, Steve" userId="59a95d14-a971-49d8-92dd-2f1fca65ed03" providerId="ADAL" clId="{91F4BDD3-9ACD-4C89-917D-79BF628D5DCA}" dt="2021-06-18T10:53:52.021" v="5015"/>
          <ac:inkMkLst>
            <pc:docMk/>
            <pc:sldMk cId="1558757303" sldId="494"/>
            <ac:inkMk id="4" creationId="{5D113922-43DB-4A68-AA5D-672366113DAD}"/>
          </ac:inkMkLst>
        </pc:inkChg>
        <pc:inkChg chg="add mod">
          <ac:chgData name="Yorkstone, Steve" userId="59a95d14-a971-49d8-92dd-2f1fca65ed03" providerId="ADAL" clId="{91F4BDD3-9ACD-4C89-917D-79BF628D5DCA}" dt="2021-06-21T16:18:54.830" v="5945" actId="1036"/>
          <ac:inkMkLst>
            <pc:docMk/>
            <pc:sldMk cId="1558757303" sldId="494"/>
            <ac:inkMk id="6" creationId="{82A325E0-7498-451B-AC72-6C135FBEA600}"/>
          </ac:inkMkLst>
        </pc:inkChg>
        <pc:inkChg chg="add mod">
          <ac:chgData name="Yorkstone, Steve" userId="59a95d14-a971-49d8-92dd-2f1fca65ed03" providerId="ADAL" clId="{91F4BDD3-9ACD-4C89-917D-79BF628D5DCA}" dt="2021-06-21T16:18:54.830" v="5945" actId="1036"/>
          <ac:inkMkLst>
            <pc:docMk/>
            <pc:sldMk cId="1558757303" sldId="494"/>
            <ac:inkMk id="7" creationId="{63A5142A-C8A9-4CF3-91AA-B809CAF6F867}"/>
          </ac:inkMkLst>
        </pc:inkChg>
        <pc:inkChg chg="del">
          <ac:chgData name="Yorkstone, Steve" userId="59a95d14-a971-49d8-92dd-2f1fca65ed03" providerId="ADAL" clId="{91F4BDD3-9ACD-4C89-917D-79BF628D5DCA}" dt="2021-06-18T10:53:57.190" v="5017"/>
          <ac:inkMkLst>
            <pc:docMk/>
            <pc:sldMk cId="1558757303" sldId="494"/>
            <ac:inkMk id="8" creationId="{57675B87-6951-4E69-84D6-E54AF14F6C04}"/>
          </ac:inkMkLst>
        </pc:inkChg>
        <pc:inkChg chg="add mod">
          <ac:chgData name="Yorkstone, Steve" userId="59a95d14-a971-49d8-92dd-2f1fca65ed03" providerId="ADAL" clId="{91F4BDD3-9ACD-4C89-917D-79BF628D5DCA}" dt="2021-06-21T16:18:54.830" v="5945" actId="1036"/>
          <ac:inkMkLst>
            <pc:docMk/>
            <pc:sldMk cId="1558757303" sldId="494"/>
            <ac:inkMk id="8" creationId="{8AC4E344-1C80-48D2-B64F-72FC58EF67E1}"/>
          </ac:inkMkLst>
        </pc:inkChg>
        <pc:inkChg chg="del mod">
          <ac:chgData name="Yorkstone, Steve" userId="59a95d14-a971-49d8-92dd-2f1fca65ed03" providerId="ADAL" clId="{91F4BDD3-9ACD-4C89-917D-79BF628D5DCA}" dt="2021-06-18T10:53:57.193" v="5020"/>
          <ac:inkMkLst>
            <pc:docMk/>
            <pc:sldMk cId="1558757303" sldId="494"/>
            <ac:inkMk id="9" creationId="{FC76AE9A-AC67-4652-8B8A-2F16A1AF4248}"/>
          </ac:inkMkLst>
        </pc:inkChg>
        <pc:inkChg chg="del mod">
          <ac:chgData name="Yorkstone, Steve" userId="59a95d14-a971-49d8-92dd-2f1fca65ed03" providerId="ADAL" clId="{91F4BDD3-9ACD-4C89-917D-79BF628D5DCA}" dt="2021-06-18T10:53:57.194" v="5021"/>
          <ac:inkMkLst>
            <pc:docMk/>
            <pc:sldMk cId="1558757303" sldId="494"/>
            <ac:inkMk id="10" creationId="{37D07DD1-CC5F-48A2-A0EA-DFF7B0DDA64E}"/>
          </ac:inkMkLst>
        </pc:inkChg>
        <pc:inkChg chg="del mod">
          <ac:chgData name="Yorkstone, Steve" userId="59a95d14-a971-49d8-92dd-2f1fca65ed03" providerId="ADAL" clId="{91F4BDD3-9ACD-4C89-917D-79BF628D5DCA}" dt="2021-06-18T10:53:57.192" v="5019"/>
          <ac:inkMkLst>
            <pc:docMk/>
            <pc:sldMk cId="1558757303" sldId="494"/>
            <ac:inkMk id="12" creationId="{5D6D0FCE-66C9-4554-A61B-4F66DC1F18C9}"/>
          </ac:inkMkLst>
        </pc:inkChg>
        <pc:inkChg chg="del mod">
          <ac:chgData name="Yorkstone, Steve" userId="59a95d14-a971-49d8-92dd-2f1fca65ed03" providerId="ADAL" clId="{91F4BDD3-9ACD-4C89-917D-79BF628D5DCA}" dt="2021-06-18T10:53:57.197" v="5025"/>
          <ac:inkMkLst>
            <pc:docMk/>
            <pc:sldMk cId="1558757303" sldId="494"/>
            <ac:inkMk id="13" creationId="{6AD4EB6D-2258-41A2-A390-22B9B972A81D}"/>
          </ac:inkMkLst>
        </pc:inkChg>
        <pc:inkChg chg="del mod">
          <ac:chgData name="Yorkstone, Steve" userId="59a95d14-a971-49d8-92dd-2f1fca65ed03" providerId="ADAL" clId="{91F4BDD3-9ACD-4C89-917D-79BF628D5DCA}" dt="2021-06-18T10:53:57.197" v="5027"/>
          <ac:inkMkLst>
            <pc:docMk/>
            <pc:sldMk cId="1558757303" sldId="494"/>
            <ac:inkMk id="14" creationId="{0F71A79B-578E-483C-9A57-DC443153DFF1}"/>
          </ac:inkMkLst>
        </pc:inkChg>
        <pc:inkChg chg="del mod">
          <ac:chgData name="Yorkstone, Steve" userId="59a95d14-a971-49d8-92dd-2f1fca65ed03" providerId="ADAL" clId="{91F4BDD3-9ACD-4C89-917D-79BF628D5DCA}" dt="2021-06-18T10:53:57.196" v="5022"/>
          <ac:inkMkLst>
            <pc:docMk/>
            <pc:sldMk cId="1558757303" sldId="494"/>
            <ac:inkMk id="15" creationId="{15A22421-63F5-4696-A353-7D010C205644}"/>
          </ac:inkMkLst>
        </pc:inkChg>
        <pc:inkChg chg="del mod">
          <ac:chgData name="Yorkstone, Steve" userId="59a95d14-a971-49d8-92dd-2f1fca65ed03" providerId="ADAL" clId="{91F4BDD3-9ACD-4C89-917D-79BF628D5DCA}" dt="2021-06-18T10:53:57.197" v="5026"/>
          <ac:inkMkLst>
            <pc:docMk/>
            <pc:sldMk cId="1558757303" sldId="494"/>
            <ac:inkMk id="16" creationId="{B119EAFC-E33D-4585-A142-17D9E96AAA05}"/>
          </ac:inkMkLst>
        </pc:inkChg>
        <pc:inkChg chg="del mod">
          <ac:chgData name="Yorkstone, Steve" userId="59a95d14-a971-49d8-92dd-2f1fca65ed03" providerId="ADAL" clId="{91F4BDD3-9ACD-4C89-917D-79BF628D5DCA}" dt="2021-06-18T10:53:57.196" v="5023"/>
          <ac:inkMkLst>
            <pc:docMk/>
            <pc:sldMk cId="1558757303" sldId="494"/>
            <ac:inkMk id="17" creationId="{A44CE217-3D70-497F-BF5A-AEA46F0FE85F}"/>
          </ac:inkMkLst>
        </pc:inkChg>
        <pc:inkChg chg="del">
          <ac:chgData name="Yorkstone, Steve" userId="59a95d14-a971-49d8-92dd-2f1fca65ed03" providerId="ADAL" clId="{91F4BDD3-9ACD-4C89-917D-79BF628D5DCA}" dt="2021-06-18T10:53:57.190" v="5018"/>
          <ac:inkMkLst>
            <pc:docMk/>
            <pc:sldMk cId="1558757303" sldId="494"/>
            <ac:inkMk id="18" creationId="{E5BD52C5-ADC0-4879-9242-CD9E622C590C}"/>
          </ac:inkMkLst>
        </pc:inkChg>
        <pc:inkChg chg="del mod">
          <ac:chgData name="Yorkstone, Steve" userId="59a95d14-a971-49d8-92dd-2f1fca65ed03" providerId="ADAL" clId="{91F4BDD3-9ACD-4C89-917D-79BF628D5DCA}" dt="2021-06-18T10:53:57.196" v="5024"/>
          <ac:inkMkLst>
            <pc:docMk/>
            <pc:sldMk cId="1558757303" sldId="494"/>
            <ac:inkMk id="19" creationId="{E1735FE5-19B1-4E70-99D2-179F9FF93D9A}"/>
          </ac:inkMkLst>
        </pc:inkChg>
        <pc:inkChg chg="mod">
          <ac:chgData name="Yorkstone, Steve" userId="59a95d14-a971-49d8-92dd-2f1fca65ed03" providerId="ADAL" clId="{91F4BDD3-9ACD-4C89-917D-79BF628D5DCA}" dt="2021-06-18T10:54:38.994" v="5043"/>
          <ac:inkMkLst>
            <pc:docMk/>
            <pc:sldMk cId="1558757303" sldId="494"/>
            <ac:inkMk id="34" creationId="{E5309CE2-D529-436F-AF4E-ECA67E15896C}"/>
          </ac:inkMkLst>
        </pc:inkChg>
        <pc:inkChg chg="mod">
          <ac:chgData name="Yorkstone, Steve" userId="59a95d14-a971-49d8-92dd-2f1fca65ed03" providerId="ADAL" clId="{91F4BDD3-9ACD-4C89-917D-79BF628D5DCA}" dt="2021-06-18T10:54:38.994" v="5043"/>
          <ac:inkMkLst>
            <pc:docMk/>
            <pc:sldMk cId="1558757303" sldId="494"/>
            <ac:inkMk id="35" creationId="{75663541-B02F-43E6-9BC1-A4909D3CCCDA}"/>
          </ac:inkMkLst>
        </pc:inkChg>
        <pc:inkChg chg="mod">
          <ac:chgData name="Yorkstone, Steve" userId="59a95d14-a971-49d8-92dd-2f1fca65ed03" providerId="ADAL" clId="{91F4BDD3-9ACD-4C89-917D-79BF628D5DCA}" dt="2021-06-18T10:54:38.994" v="5043"/>
          <ac:inkMkLst>
            <pc:docMk/>
            <pc:sldMk cId="1558757303" sldId="494"/>
            <ac:inkMk id="36" creationId="{7F04F4FF-9714-4DFC-8A51-3C810CC64A76}"/>
          </ac:inkMkLst>
        </pc:inkChg>
        <pc:inkChg chg="mod">
          <ac:chgData name="Yorkstone, Steve" userId="59a95d14-a971-49d8-92dd-2f1fca65ed03" providerId="ADAL" clId="{91F4BDD3-9ACD-4C89-917D-79BF628D5DCA}" dt="2021-06-18T10:54:38.994" v="5043"/>
          <ac:inkMkLst>
            <pc:docMk/>
            <pc:sldMk cId="1558757303" sldId="494"/>
            <ac:inkMk id="37" creationId="{F54D995B-10A5-482F-8A34-DFE3DF7AE67E}"/>
          </ac:inkMkLst>
        </pc:inkChg>
        <pc:inkChg chg="mod">
          <ac:chgData name="Yorkstone, Steve" userId="59a95d14-a971-49d8-92dd-2f1fca65ed03" providerId="ADAL" clId="{91F4BDD3-9ACD-4C89-917D-79BF628D5DCA}" dt="2021-06-18T10:54:38.994" v="5043"/>
          <ac:inkMkLst>
            <pc:docMk/>
            <pc:sldMk cId="1558757303" sldId="494"/>
            <ac:inkMk id="38" creationId="{FAEDF603-2A04-4EDA-AB3F-E4BB8F2E91DE}"/>
          </ac:inkMkLst>
        </pc:inkChg>
        <pc:inkChg chg="mod">
          <ac:chgData name="Yorkstone, Steve" userId="59a95d14-a971-49d8-92dd-2f1fca65ed03" providerId="ADAL" clId="{91F4BDD3-9ACD-4C89-917D-79BF628D5DCA}" dt="2021-06-18T10:54:38.994" v="5043"/>
          <ac:inkMkLst>
            <pc:docMk/>
            <pc:sldMk cId="1558757303" sldId="494"/>
            <ac:inkMk id="39" creationId="{3EB3FE35-C119-4D62-B261-0CE1F5199FAE}"/>
          </ac:inkMkLst>
        </pc:inkChg>
        <pc:inkChg chg="mod">
          <ac:chgData name="Yorkstone, Steve" userId="59a95d14-a971-49d8-92dd-2f1fca65ed03" providerId="ADAL" clId="{91F4BDD3-9ACD-4C89-917D-79BF628D5DCA}" dt="2021-06-18T10:54:38.994" v="5043"/>
          <ac:inkMkLst>
            <pc:docMk/>
            <pc:sldMk cId="1558757303" sldId="494"/>
            <ac:inkMk id="41" creationId="{7A15583A-A7A9-4831-B962-8A3AC4AFA858}"/>
          </ac:inkMkLst>
        </pc:inkChg>
        <pc:inkChg chg="mod">
          <ac:chgData name="Yorkstone, Steve" userId="59a95d14-a971-49d8-92dd-2f1fca65ed03" providerId="ADAL" clId="{91F4BDD3-9ACD-4C89-917D-79BF628D5DCA}" dt="2021-06-18T10:54:38.994" v="5043"/>
          <ac:inkMkLst>
            <pc:docMk/>
            <pc:sldMk cId="1558757303" sldId="494"/>
            <ac:inkMk id="42" creationId="{CAF9F0A6-64F6-4BA7-AF4F-DA96D4D809C7}"/>
          </ac:inkMkLst>
        </pc:inkChg>
        <pc:inkChg chg="mod">
          <ac:chgData name="Yorkstone, Steve" userId="59a95d14-a971-49d8-92dd-2f1fca65ed03" providerId="ADAL" clId="{91F4BDD3-9ACD-4C89-917D-79BF628D5DCA}" dt="2021-06-18T10:54:38.994" v="5043"/>
          <ac:inkMkLst>
            <pc:docMk/>
            <pc:sldMk cId="1558757303" sldId="494"/>
            <ac:inkMk id="45" creationId="{429DCCDD-F359-4519-B08F-22A403197A53}"/>
          </ac:inkMkLst>
        </pc:inkChg>
        <pc:inkChg chg="mod">
          <ac:chgData name="Yorkstone, Steve" userId="59a95d14-a971-49d8-92dd-2f1fca65ed03" providerId="ADAL" clId="{91F4BDD3-9ACD-4C89-917D-79BF628D5DCA}" dt="2021-06-18T10:54:38.994" v="5043"/>
          <ac:inkMkLst>
            <pc:docMk/>
            <pc:sldMk cId="1558757303" sldId="494"/>
            <ac:inkMk id="46" creationId="{C7470840-791E-4FDF-947D-AB8143A7B950}"/>
          </ac:inkMkLst>
        </pc:inkChg>
        <pc:inkChg chg="mod">
          <ac:chgData name="Yorkstone, Steve" userId="59a95d14-a971-49d8-92dd-2f1fca65ed03" providerId="ADAL" clId="{91F4BDD3-9ACD-4C89-917D-79BF628D5DCA}" dt="2021-06-18T10:54:38.994" v="5043"/>
          <ac:inkMkLst>
            <pc:docMk/>
            <pc:sldMk cId="1558757303" sldId="494"/>
            <ac:inkMk id="47" creationId="{CB138342-BC79-4833-BBFE-57DCFF35416F}"/>
          </ac:inkMkLst>
        </pc:inkChg>
        <pc:inkChg chg="mod">
          <ac:chgData name="Yorkstone, Steve" userId="59a95d14-a971-49d8-92dd-2f1fca65ed03" providerId="ADAL" clId="{91F4BDD3-9ACD-4C89-917D-79BF628D5DCA}" dt="2021-06-18T10:54:38.994" v="5043"/>
          <ac:inkMkLst>
            <pc:docMk/>
            <pc:sldMk cId="1558757303" sldId="494"/>
            <ac:inkMk id="48" creationId="{E1D5E145-E5DC-4CB8-8FE9-E6B46319A1F7}"/>
          </ac:inkMkLst>
        </pc:inkChg>
        <pc:inkChg chg="mod">
          <ac:chgData name="Yorkstone, Steve" userId="59a95d14-a971-49d8-92dd-2f1fca65ed03" providerId="ADAL" clId="{91F4BDD3-9ACD-4C89-917D-79BF628D5DCA}" dt="2021-06-18T10:54:38.994" v="5043"/>
          <ac:inkMkLst>
            <pc:docMk/>
            <pc:sldMk cId="1558757303" sldId="494"/>
            <ac:inkMk id="49" creationId="{58E825F5-2A6E-4858-B006-EC97B7623C23}"/>
          </ac:inkMkLst>
        </pc:inkChg>
        <pc:inkChg chg="mod">
          <ac:chgData name="Yorkstone, Steve" userId="59a95d14-a971-49d8-92dd-2f1fca65ed03" providerId="ADAL" clId="{91F4BDD3-9ACD-4C89-917D-79BF628D5DCA}" dt="2021-06-18T10:54:38.994" v="5043"/>
          <ac:inkMkLst>
            <pc:docMk/>
            <pc:sldMk cId="1558757303" sldId="494"/>
            <ac:inkMk id="50" creationId="{4C22A8B8-FA26-4FB2-978D-B5A9A5E2AC05}"/>
          </ac:inkMkLst>
        </pc:inkChg>
        <pc:inkChg chg="mod">
          <ac:chgData name="Yorkstone, Steve" userId="59a95d14-a971-49d8-92dd-2f1fca65ed03" providerId="ADAL" clId="{91F4BDD3-9ACD-4C89-917D-79BF628D5DCA}" dt="2021-06-18T10:54:38.994" v="5043"/>
          <ac:inkMkLst>
            <pc:docMk/>
            <pc:sldMk cId="1558757303" sldId="494"/>
            <ac:inkMk id="51" creationId="{0E6DE23B-7D9F-464C-A9AB-39B7D2700639}"/>
          </ac:inkMkLst>
        </pc:inkChg>
        <pc:inkChg chg="mod">
          <ac:chgData name="Yorkstone, Steve" userId="59a95d14-a971-49d8-92dd-2f1fca65ed03" providerId="ADAL" clId="{91F4BDD3-9ACD-4C89-917D-79BF628D5DCA}" dt="2021-06-18T10:54:38.994" v="5043"/>
          <ac:inkMkLst>
            <pc:docMk/>
            <pc:sldMk cId="1558757303" sldId="494"/>
            <ac:inkMk id="52" creationId="{E9DFE57F-9DC8-4B8F-8978-45765FBE0102}"/>
          </ac:inkMkLst>
        </pc:inkChg>
        <pc:inkChg chg="mod">
          <ac:chgData name="Yorkstone, Steve" userId="59a95d14-a971-49d8-92dd-2f1fca65ed03" providerId="ADAL" clId="{91F4BDD3-9ACD-4C89-917D-79BF628D5DCA}" dt="2021-06-18T10:54:38.994" v="5043"/>
          <ac:inkMkLst>
            <pc:docMk/>
            <pc:sldMk cId="1558757303" sldId="494"/>
            <ac:inkMk id="53" creationId="{CD1BFB7F-BDCD-424A-B139-3020323B53FB}"/>
          </ac:inkMkLst>
        </pc:inkChg>
        <pc:inkChg chg="mod">
          <ac:chgData name="Yorkstone, Steve" userId="59a95d14-a971-49d8-92dd-2f1fca65ed03" providerId="ADAL" clId="{91F4BDD3-9ACD-4C89-917D-79BF628D5DCA}" dt="2021-06-18T10:54:38.994" v="5043"/>
          <ac:inkMkLst>
            <pc:docMk/>
            <pc:sldMk cId="1558757303" sldId="494"/>
            <ac:inkMk id="54" creationId="{352EFBA7-9969-46BF-BEB3-A87225B998C1}"/>
          </ac:inkMkLst>
        </pc:inkChg>
        <pc:inkChg chg="mod">
          <ac:chgData name="Yorkstone, Steve" userId="59a95d14-a971-49d8-92dd-2f1fca65ed03" providerId="ADAL" clId="{91F4BDD3-9ACD-4C89-917D-79BF628D5DCA}" dt="2021-06-18T10:54:38.994" v="5043"/>
          <ac:inkMkLst>
            <pc:docMk/>
            <pc:sldMk cId="1558757303" sldId="494"/>
            <ac:inkMk id="55" creationId="{C53DB0B1-8C15-4A51-BE0A-22DB63685D12}"/>
          </ac:inkMkLst>
        </pc:inkChg>
        <pc:inkChg chg="mod">
          <ac:chgData name="Yorkstone, Steve" userId="59a95d14-a971-49d8-92dd-2f1fca65ed03" providerId="ADAL" clId="{91F4BDD3-9ACD-4C89-917D-79BF628D5DCA}" dt="2021-06-18T10:54:38.994" v="5043"/>
          <ac:inkMkLst>
            <pc:docMk/>
            <pc:sldMk cId="1558757303" sldId="494"/>
            <ac:inkMk id="56" creationId="{DAC07C3D-C785-4A76-BFDF-55D4F2FEFCA0}"/>
          </ac:inkMkLst>
        </pc:inkChg>
        <pc:inkChg chg="mod">
          <ac:chgData name="Yorkstone, Steve" userId="59a95d14-a971-49d8-92dd-2f1fca65ed03" providerId="ADAL" clId="{91F4BDD3-9ACD-4C89-917D-79BF628D5DCA}" dt="2021-06-18T10:54:38.994" v="5043"/>
          <ac:inkMkLst>
            <pc:docMk/>
            <pc:sldMk cId="1558757303" sldId="494"/>
            <ac:inkMk id="57" creationId="{C6EFCD04-1251-476A-B5A7-74EE874B4F5C}"/>
          </ac:inkMkLst>
        </pc:inkChg>
        <pc:inkChg chg="mod">
          <ac:chgData name="Yorkstone, Steve" userId="59a95d14-a971-49d8-92dd-2f1fca65ed03" providerId="ADAL" clId="{91F4BDD3-9ACD-4C89-917D-79BF628D5DCA}" dt="2021-06-18T10:54:38.994" v="5043"/>
          <ac:inkMkLst>
            <pc:docMk/>
            <pc:sldMk cId="1558757303" sldId="494"/>
            <ac:inkMk id="58" creationId="{94A4F372-C320-480C-A232-66EA7531A72D}"/>
          </ac:inkMkLst>
        </pc:inkChg>
        <pc:inkChg chg="mod">
          <ac:chgData name="Yorkstone, Steve" userId="59a95d14-a971-49d8-92dd-2f1fca65ed03" providerId="ADAL" clId="{91F4BDD3-9ACD-4C89-917D-79BF628D5DCA}" dt="2021-06-18T10:54:38.994" v="5043"/>
          <ac:inkMkLst>
            <pc:docMk/>
            <pc:sldMk cId="1558757303" sldId="494"/>
            <ac:inkMk id="59" creationId="{A9462D6C-A093-4812-BD16-74C079B3A51C}"/>
          </ac:inkMkLst>
        </pc:inkChg>
        <pc:inkChg chg="mod">
          <ac:chgData name="Yorkstone, Steve" userId="59a95d14-a971-49d8-92dd-2f1fca65ed03" providerId="ADAL" clId="{91F4BDD3-9ACD-4C89-917D-79BF628D5DCA}" dt="2021-06-18T10:54:38.994" v="5043"/>
          <ac:inkMkLst>
            <pc:docMk/>
            <pc:sldMk cId="1558757303" sldId="494"/>
            <ac:inkMk id="60" creationId="{7344C828-9B63-44D2-9D52-FF486352A2B4}"/>
          </ac:inkMkLst>
        </pc:inkChg>
        <pc:inkChg chg="mod">
          <ac:chgData name="Yorkstone, Steve" userId="59a95d14-a971-49d8-92dd-2f1fca65ed03" providerId="ADAL" clId="{91F4BDD3-9ACD-4C89-917D-79BF628D5DCA}" dt="2021-06-18T10:54:38.994" v="5043"/>
          <ac:inkMkLst>
            <pc:docMk/>
            <pc:sldMk cId="1558757303" sldId="494"/>
            <ac:inkMk id="61" creationId="{C0B235DF-A106-4F63-915B-9917E122AD15}"/>
          </ac:inkMkLst>
        </pc:inkChg>
        <pc:inkChg chg="mod">
          <ac:chgData name="Yorkstone, Steve" userId="59a95d14-a971-49d8-92dd-2f1fca65ed03" providerId="ADAL" clId="{91F4BDD3-9ACD-4C89-917D-79BF628D5DCA}" dt="2021-06-18T10:54:38.994" v="5043"/>
          <ac:inkMkLst>
            <pc:docMk/>
            <pc:sldMk cId="1558757303" sldId="494"/>
            <ac:inkMk id="62" creationId="{DEC316A8-3C41-4BEF-AD27-DE6B5AF96FB0}"/>
          </ac:inkMkLst>
        </pc:inkChg>
        <pc:inkChg chg="mod">
          <ac:chgData name="Yorkstone, Steve" userId="59a95d14-a971-49d8-92dd-2f1fca65ed03" providerId="ADAL" clId="{91F4BDD3-9ACD-4C89-917D-79BF628D5DCA}" dt="2021-06-18T10:54:38.994" v="5043"/>
          <ac:inkMkLst>
            <pc:docMk/>
            <pc:sldMk cId="1558757303" sldId="494"/>
            <ac:inkMk id="63" creationId="{0E4650D7-E444-4A62-989C-0C44B22BEAF2}"/>
          </ac:inkMkLst>
        </pc:inkChg>
        <pc:inkChg chg="mod">
          <ac:chgData name="Yorkstone, Steve" userId="59a95d14-a971-49d8-92dd-2f1fca65ed03" providerId="ADAL" clId="{91F4BDD3-9ACD-4C89-917D-79BF628D5DCA}" dt="2021-06-18T10:54:38.994" v="5043"/>
          <ac:inkMkLst>
            <pc:docMk/>
            <pc:sldMk cId="1558757303" sldId="494"/>
            <ac:inkMk id="64" creationId="{234E093B-0015-4C71-9E42-4F01F5E3D225}"/>
          </ac:inkMkLst>
        </pc:inkChg>
        <pc:inkChg chg="mod">
          <ac:chgData name="Yorkstone, Steve" userId="59a95d14-a971-49d8-92dd-2f1fca65ed03" providerId="ADAL" clId="{91F4BDD3-9ACD-4C89-917D-79BF628D5DCA}" dt="2021-06-18T10:54:38.994" v="5043"/>
          <ac:inkMkLst>
            <pc:docMk/>
            <pc:sldMk cId="1558757303" sldId="494"/>
            <ac:inkMk id="65" creationId="{40C9815D-3C14-4F61-B4BB-D3D089CD76A4}"/>
          </ac:inkMkLst>
        </pc:inkChg>
        <pc:inkChg chg="mod">
          <ac:chgData name="Yorkstone, Steve" userId="59a95d14-a971-49d8-92dd-2f1fca65ed03" providerId="ADAL" clId="{91F4BDD3-9ACD-4C89-917D-79BF628D5DCA}" dt="2021-06-18T10:54:38.994" v="5043"/>
          <ac:inkMkLst>
            <pc:docMk/>
            <pc:sldMk cId="1558757303" sldId="494"/>
            <ac:inkMk id="66" creationId="{C6952592-FE27-465F-A46D-06392E0FB724}"/>
          </ac:inkMkLst>
        </pc:inkChg>
        <pc:inkChg chg="mod">
          <ac:chgData name="Yorkstone, Steve" userId="59a95d14-a971-49d8-92dd-2f1fca65ed03" providerId="ADAL" clId="{91F4BDD3-9ACD-4C89-917D-79BF628D5DCA}" dt="2021-06-18T10:54:38.994" v="5043"/>
          <ac:inkMkLst>
            <pc:docMk/>
            <pc:sldMk cId="1558757303" sldId="494"/>
            <ac:inkMk id="67" creationId="{B820016A-2F69-406B-A3CD-99E6C9F57F98}"/>
          </ac:inkMkLst>
        </pc:inkChg>
        <pc:inkChg chg="mod">
          <ac:chgData name="Yorkstone, Steve" userId="59a95d14-a971-49d8-92dd-2f1fca65ed03" providerId="ADAL" clId="{91F4BDD3-9ACD-4C89-917D-79BF628D5DCA}" dt="2021-06-18T10:54:38.994" v="5043"/>
          <ac:inkMkLst>
            <pc:docMk/>
            <pc:sldMk cId="1558757303" sldId="494"/>
            <ac:inkMk id="68" creationId="{3CC25F47-BC1F-4E7E-9281-A5375FDF0F76}"/>
          </ac:inkMkLst>
        </pc:inkChg>
        <pc:inkChg chg="mod">
          <ac:chgData name="Yorkstone, Steve" userId="59a95d14-a971-49d8-92dd-2f1fca65ed03" providerId="ADAL" clId="{91F4BDD3-9ACD-4C89-917D-79BF628D5DCA}" dt="2021-06-18T10:54:38.994" v="5043"/>
          <ac:inkMkLst>
            <pc:docMk/>
            <pc:sldMk cId="1558757303" sldId="494"/>
            <ac:inkMk id="69" creationId="{99E339D3-D4AC-4870-AB59-781C282449C4}"/>
          </ac:inkMkLst>
        </pc:inkChg>
        <pc:inkChg chg="mod">
          <ac:chgData name="Yorkstone, Steve" userId="59a95d14-a971-49d8-92dd-2f1fca65ed03" providerId="ADAL" clId="{91F4BDD3-9ACD-4C89-917D-79BF628D5DCA}" dt="2021-06-18T10:54:38.994" v="5043"/>
          <ac:inkMkLst>
            <pc:docMk/>
            <pc:sldMk cId="1558757303" sldId="494"/>
            <ac:inkMk id="70" creationId="{7273B9F5-8CC8-4538-AFE1-07CD16718226}"/>
          </ac:inkMkLst>
        </pc:inkChg>
        <pc:inkChg chg="mod">
          <ac:chgData name="Yorkstone, Steve" userId="59a95d14-a971-49d8-92dd-2f1fca65ed03" providerId="ADAL" clId="{91F4BDD3-9ACD-4C89-917D-79BF628D5DCA}" dt="2021-06-18T10:54:38.994" v="5043"/>
          <ac:inkMkLst>
            <pc:docMk/>
            <pc:sldMk cId="1558757303" sldId="494"/>
            <ac:inkMk id="71" creationId="{85861AAE-4398-4869-9B52-C16C810D26BC}"/>
          </ac:inkMkLst>
        </pc:inkChg>
        <pc:inkChg chg="mod">
          <ac:chgData name="Yorkstone, Steve" userId="59a95d14-a971-49d8-92dd-2f1fca65ed03" providerId="ADAL" clId="{91F4BDD3-9ACD-4C89-917D-79BF628D5DCA}" dt="2021-06-18T10:54:38.994" v="5043"/>
          <ac:inkMkLst>
            <pc:docMk/>
            <pc:sldMk cId="1558757303" sldId="494"/>
            <ac:inkMk id="72" creationId="{ABFDA497-E3D4-4F09-BE94-F02ED55CE019}"/>
          </ac:inkMkLst>
        </pc:inkChg>
        <pc:inkChg chg="mod">
          <ac:chgData name="Yorkstone, Steve" userId="59a95d14-a971-49d8-92dd-2f1fca65ed03" providerId="ADAL" clId="{91F4BDD3-9ACD-4C89-917D-79BF628D5DCA}" dt="2021-06-18T10:54:38.994" v="5043"/>
          <ac:inkMkLst>
            <pc:docMk/>
            <pc:sldMk cId="1558757303" sldId="494"/>
            <ac:inkMk id="73" creationId="{084646FF-730C-4E50-BA15-BA0A81CBDCFD}"/>
          </ac:inkMkLst>
        </pc:inkChg>
        <pc:inkChg chg="mod">
          <ac:chgData name="Yorkstone, Steve" userId="59a95d14-a971-49d8-92dd-2f1fca65ed03" providerId="ADAL" clId="{91F4BDD3-9ACD-4C89-917D-79BF628D5DCA}" dt="2021-06-18T10:54:38.994" v="5043"/>
          <ac:inkMkLst>
            <pc:docMk/>
            <pc:sldMk cId="1558757303" sldId="494"/>
            <ac:inkMk id="74" creationId="{01CF562B-19B4-42CF-9D51-C16AC3448B11}"/>
          </ac:inkMkLst>
        </pc:inkChg>
        <pc:inkChg chg="mod">
          <ac:chgData name="Yorkstone, Steve" userId="59a95d14-a971-49d8-92dd-2f1fca65ed03" providerId="ADAL" clId="{91F4BDD3-9ACD-4C89-917D-79BF628D5DCA}" dt="2021-06-18T10:54:38.994" v="5043"/>
          <ac:inkMkLst>
            <pc:docMk/>
            <pc:sldMk cId="1558757303" sldId="494"/>
            <ac:inkMk id="75" creationId="{6C4E70B3-2677-4369-9D65-E3FAF374E2ED}"/>
          </ac:inkMkLst>
        </pc:inkChg>
        <pc:inkChg chg="add del">
          <ac:chgData name="Yorkstone, Steve" userId="59a95d14-a971-49d8-92dd-2f1fca65ed03" providerId="ADAL" clId="{91F4BDD3-9ACD-4C89-917D-79BF628D5DCA}" dt="2021-06-18T11:12:10.993" v="5522"/>
          <ac:inkMkLst>
            <pc:docMk/>
            <pc:sldMk cId="1558757303" sldId="494"/>
            <ac:inkMk id="83" creationId="{8ECF57F7-ED38-4606-9C13-45CAED9AA8DF}"/>
          </ac:inkMkLst>
        </pc:inkChg>
        <pc:inkChg chg="add del">
          <ac:chgData name="Yorkstone, Steve" userId="59a95d14-a971-49d8-92dd-2f1fca65ed03" providerId="ADAL" clId="{91F4BDD3-9ACD-4C89-917D-79BF628D5DCA}" dt="2021-06-18T11:12:11.524" v="5523"/>
          <ac:inkMkLst>
            <pc:docMk/>
            <pc:sldMk cId="1558757303" sldId="494"/>
            <ac:inkMk id="84" creationId="{F7BD67EB-EF3B-4F75-933C-8EE449A9F32A}"/>
          </ac:inkMkLst>
        </pc:inkChg>
        <pc:inkChg chg="add del">
          <ac:chgData name="Yorkstone, Steve" userId="59a95d14-a971-49d8-92dd-2f1fca65ed03" providerId="ADAL" clId="{91F4BDD3-9ACD-4C89-917D-79BF628D5DCA}" dt="2021-06-18T11:15:22.149" v="5580"/>
          <ac:inkMkLst>
            <pc:docMk/>
            <pc:sldMk cId="1558757303" sldId="494"/>
            <ac:inkMk id="85" creationId="{116E5870-88B5-450A-A8DD-C08B43F87FC4}"/>
          </ac:inkMkLst>
        </pc:inkChg>
        <pc:inkChg chg="add del">
          <ac:chgData name="Yorkstone, Steve" userId="59a95d14-a971-49d8-92dd-2f1fca65ed03" providerId="ADAL" clId="{91F4BDD3-9ACD-4C89-917D-79BF628D5DCA}" dt="2021-06-18T11:15:22.149" v="5581"/>
          <ac:inkMkLst>
            <pc:docMk/>
            <pc:sldMk cId="1558757303" sldId="494"/>
            <ac:inkMk id="86" creationId="{3CF4C5CD-D3F2-452E-83AF-D85DE704E72A}"/>
          </ac:inkMkLst>
        </pc:inkChg>
        <pc:inkChg chg="add del">
          <ac:chgData name="Yorkstone, Steve" userId="59a95d14-a971-49d8-92dd-2f1fca65ed03" providerId="ADAL" clId="{91F4BDD3-9ACD-4C89-917D-79BF628D5DCA}" dt="2021-06-18T11:15:22.149" v="5579"/>
          <ac:inkMkLst>
            <pc:docMk/>
            <pc:sldMk cId="1558757303" sldId="494"/>
            <ac:inkMk id="87" creationId="{DAEAC9AB-7054-4AA1-93C8-E6C7B5A4C2D0}"/>
          </ac:inkMkLst>
        </pc:inkChg>
        <pc:inkChg chg="add del">
          <ac:chgData name="Yorkstone, Steve" userId="59a95d14-a971-49d8-92dd-2f1fca65ed03" providerId="ADAL" clId="{91F4BDD3-9ACD-4C89-917D-79BF628D5DCA}" dt="2021-06-18T11:15:22.143" v="5578"/>
          <ac:inkMkLst>
            <pc:docMk/>
            <pc:sldMk cId="1558757303" sldId="494"/>
            <ac:inkMk id="88" creationId="{2D919333-3167-4386-A10C-A0D9D091EFAC}"/>
          </ac:inkMkLst>
        </pc:inkChg>
        <pc:inkChg chg="add del">
          <ac:chgData name="Yorkstone, Steve" userId="59a95d14-a971-49d8-92dd-2f1fca65ed03" providerId="ADAL" clId="{91F4BDD3-9ACD-4C89-917D-79BF628D5DCA}" dt="2021-06-21T16:18:02.414" v="5910" actId="478"/>
          <ac:inkMkLst>
            <pc:docMk/>
            <pc:sldMk cId="1558757303" sldId="494"/>
            <ac:inkMk id="89" creationId="{ECF0C657-E925-49F6-A107-286EF7871C96}"/>
          </ac:inkMkLst>
        </pc:inkChg>
        <pc:inkChg chg="add del">
          <ac:chgData name="Yorkstone, Steve" userId="59a95d14-a971-49d8-92dd-2f1fca65ed03" providerId="ADAL" clId="{91F4BDD3-9ACD-4C89-917D-79BF628D5DCA}" dt="2021-06-21T16:18:03.554" v="5911" actId="478"/>
          <ac:inkMkLst>
            <pc:docMk/>
            <pc:sldMk cId="1558757303" sldId="494"/>
            <ac:inkMk id="90" creationId="{12E2C68B-FD4B-4B7A-B173-0004D2E47B15}"/>
          </ac:inkMkLst>
        </pc:inkChg>
        <pc:inkChg chg="add del">
          <ac:chgData name="Yorkstone, Steve" userId="59a95d14-a971-49d8-92dd-2f1fca65ed03" providerId="ADAL" clId="{91F4BDD3-9ACD-4C89-917D-79BF628D5DCA}" dt="2021-06-21T16:18:04.959" v="5912" actId="478"/>
          <ac:inkMkLst>
            <pc:docMk/>
            <pc:sldMk cId="1558757303" sldId="494"/>
            <ac:inkMk id="91" creationId="{D68C15F6-BE96-40E8-ACC6-93B5E80F58E2}"/>
          </ac:inkMkLst>
        </pc:inkChg>
        <pc:inkChg chg="add del">
          <ac:chgData name="Yorkstone, Steve" userId="59a95d14-a971-49d8-92dd-2f1fca65ed03" providerId="ADAL" clId="{91F4BDD3-9ACD-4C89-917D-79BF628D5DCA}" dt="2021-06-21T16:18:11.321" v="5914" actId="478"/>
          <ac:inkMkLst>
            <pc:docMk/>
            <pc:sldMk cId="1558757303" sldId="494"/>
            <ac:inkMk id="92" creationId="{5C4154DA-C5D2-4C88-9D6D-33762EC66793}"/>
          </ac:inkMkLst>
        </pc:inkChg>
      </pc:sldChg>
    </pc:docChg>
  </pc:docChgLst>
  <pc:docChgLst>
    <pc:chgData name="Steve Yorkstone" userId="59a95d14-a971-49d8-92dd-2f1fca65ed03" providerId="ADAL" clId="{91F4BDD3-9ACD-4C89-917D-79BF628D5DCA}"/>
    <pc:docChg chg="modSld sldOrd">
      <pc:chgData name="Steve Yorkstone" userId="59a95d14-a971-49d8-92dd-2f1fca65ed03" providerId="ADAL" clId="{91F4BDD3-9ACD-4C89-917D-79BF628D5DCA}" dt="2021-06-19T12:07:04.009" v="33" actId="164"/>
      <pc:docMkLst>
        <pc:docMk/>
      </pc:docMkLst>
      <pc:sldChg chg="delSp modSp">
        <pc:chgData name="Steve Yorkstone" userId="59a95d14-a971-49d8-92dd-2f1fca65ed03" providerId="ADAL" clId="{91F4BDD3-9ACD-4C89-917D-79BF628D5DCA}" dt="2021-06-19T11:53:17.726" v="25"/>
        <pc:sldMkLst>
          <pc:docMk/>
          <pc:sldMk cId="2950639738" sldId="308"/>
        </pc:sldMkLst>
        <pc:grpChg chg="mod">
          <ac:chgData name="Steve Yorkstone" userId="59a95d14-a971-49d8-92dd-2f1fca65ed03" providerId="ADAL" clId="{91F4BDD3-9ACD-4C89-917D-79BF628D5DCA}" dt="2021-06-19T11:53:17.726" v="25"/>
          <ac:grpSpMkLst>
            <pc:docMk/>
            <pc:sldMk cId="2950639738" sldId="308"/>
            <ac:grpSpMk id="30" creationId="{227CBAB5-9F57-4CC1-A5FE-E00D38536F99}"/>
          </ac:grpSpMkLst>
        </pc:grpChg>
        <pc:grpChg chg="mod">
          <ac:chgData name="Steve Yorkstone" userId="59a95d14-a971-49d8-92dd-2f1fca65ed03" providerId="ADAL" clId="{91F4BDD3-9ACD-4C89-917D-79BF628D5DCA}" dt="2021-06-19T11:53:17.726" v="25"/>
          <ac:grpSpMkLst>
            <pc:docMk/>
            <pc:sldMk cId="2950639738" sldId="308"/>
            <ac:grpSpMk id="31" creationId="{425A5E48-675F-4FAC-887B-60AD4003F6FA}"/>
          </ac:grpSpMkLst>
        </pc:grpChg>
        <pc:grpChg chg="mod">
          <ac:chgData name="Steve Yorkstone" userId="59a95d14-a971-49d8-92dd-2f1fca65ed03" providerId="ADAL" clId="{91F4BDD3-9ACD-4C89-917D-79BF628D5DCA}" dt="2021-06-19T11:53:17.726" v="25"/>
          <ac:grpSpMkLst>
            <pc:docMk/>
            <pc:sldMk cId="2950639738" sldId="308"/>
            <ac:grpSpMk id="32" creationId="{9846420F-F87C-47D7-906D-B039DBD88A83}"/>
          </ac:grpSpMkLst>
        </pc:grpChg>
        <pc:inkChg chg="del">
          <ac:chgData name="Steve Yorkstone" userId="59a95d14-a971-49d8-92dd-2f1fca65ed03" providerId="ADAL" clId="{91F4BDD3-9ACD-4C89-917D-79BF628D5DCA}" dt="2021-06-19T11:45:40.187" v="11"/>
          <ac:inkMkLst>
            <pc:docMk/>
            <pc:sldMk cId="2950639738" sldId="308"/>
            <ac:inkMk id="2" creationId="{B2734D9F-EE3C-44F1-901E-EE12069AA3A1}"/>
          </ac:inkMkLst>
        </pc:inkChg>
        <pc:inkChg chg="del">
          <ac:chgData name="Steve Yorkstone" userId="59a95d14-a971-49d8-92dd-2f1fca65ed03" providerId="ADAL" clId="{91F4BDD3-9ACD-4C89-917D-79BF628D5DCA}" dt="2021-06-19T11:53:05.535" v="24"/>
          <ac:inkMkLst>
            <pc:docMk/>
            <pc:sldMk cId="2950639738" sldId="308"/>
            <ac:inkMk id="3" creationId="{FBE9CD23-28D1-49C3-AB79-CF2A4EE0BD92}"/>
          </ac:inkMkLst>
        </pc:inkChg>
        <pc:inkChg chg="mod">
          <ac:chgData name="Steve Yorkstone" userId="59a95d14-a971-49d8-92dd-2f1fca65ed03" providerId="ADAL" clId="{91F4BDD3-9ACD-4C89-917D-79BF628D5DCA}" dt="2021-06-19T11:53:17.726" v="25"/>
          <ac:inkMkLst>
            <pc:docMk/>
            <pc:sldMk cId="2950639738" sldId="308"/>
            <ac:inkMk id="4" creationId="{5AF1500D-4D3B-4267-8D41-C5C2E77CCE27}"/>
          </ac:inkMkLst>
        </pc:inkChg>
        <pc:inkChg chg="mod">
          <ac:chgData name="Steve Yorkstone" userId="59a95d14-a971-49d8-92dd-2f1fca65ed03" providerId="ADAL" clId="{91F4BDD3-9ACD-4C89-917D-79BF628D5DCA}" dt="2021-06-19T11:53:17.726" v="25"/>
          <ac:inkMkLst>
            <pc:docMk/>
            <pc:sldMk cId="2950639738" sldId="308"/>
            <ac:inkMk id="5" creationId="{C233E635-5615-4D88-84CB-26E849E9179B}"/>
          </ac:inkMkLst>
        </pc:inkChg>
        <pc:inkChg chg="mod">
          <ac:chgData name="Steve Yorkstone" userId="59a95d14-a971-49d8-92dd-2f1fca65ed03" providerId="ADAL" clId="{91F4BDD3-9ACD-4C89-917D-79BF628D5DCA}" dt="2021-06-19T11:53:17.726" v="25"/>
          <ac:inkMkLst>
            <pc:docMk/>
            <pc:sldMk cId="2950639738" sldId="308"/>
            <ac:inkMk id="6" creationId="{A1C5A2A7-19E6-44BE-BD2C-1E75C1E8FAE2}"/>
          </ac:inkMkLst>
        </pc:inkChg>
        <pc:inkChg chg="mod">
          <ac:chgData name="Steve Yorkstone" userId="59a95d14-a971-49d8-92dd-2f1fca65ed03" providerId="ADAL" clId="{91F4BDD3-9ACD-4C89-917D-79BF628D5DCA}" dt="2021-06-19T11:53:17.726" v="25"/>
          <ac:inkMkLst>
            <pc:docMk/>
            <pc:sldMk cId="2950639738" sldId="308"/>
            <ac:inkMk id="7" creationId="{83A9BF5D-8783-4A87-A9D4-502B35EED8E6}"/>
          </ac:inkMkLst>
        </pc:inkChg>
        <pc:inkChg chg="mod">
          <ac:chgData name="Steve Yorkstone" userId="59a95d14-a971-49d8-92dd-2f1fca65ed03" providerId="ADAL" clId="{91F4BDD3-9ACD-4C89-917D-79BF628D5DCA}" dt="2021-06-19T11:53:17.726" v="25"/>
          <ac:inkMkLst>
            <pc:docMk/>
            <pc:sldMk cId="2950639738" sldId="308"/>
            <ac:inkMk id="8" creationId="{8A6CAA5A-742C-48ED-8DD0-611827D70FE5}"/>
          </ac:inkMkLst>
        </pc:inkChg>
        <pc:inkChg chg="mod">
          <ac:chgData name="Steve Yorkstone" userId="59a95d14-a971-49d8-92dd-2f1fca65ed03" providerId="ADAL" clId="{91F4BDD3-9ACD-4C89-917D-79BF628D5DCA}" dt="2021-06-19T11:53:17.726" v="25"/>
          <ac:inkMkLst>
            <pc:docMk/>
            <pc:sldMk cId="2950639738" sldId="308"/>
            <ac:inkMk id="9" creationId="{943154E2-F386-4B2D-B0C6-B9F3A097E94F}"/>
          </ac:inkMkLst>
        </pc:inkChg>
        <pc:inkChg chg="mod">
          <ac:chgData name="Steve Yorkstone" userId="59a95d14-a971-49d8-92dd-2f1fca65ed03" providerId="ADAL" clId="{91F4BDD3-9ACD-4C89-917D-79BF628D5DCA}" dt="2021-06-19T11:53:17.726" v="25"/>
          <ac:inkMkLst>
            <pc:docMk/>
            <pc:sldMk cId="2950639738" sldId="308"/>
            <ac:inkMk id="10" creationId="{360FABE1-F8A0-4AA1-A08B-B0AE62AF1EA0}"/>
          </ac:inkMkLst>
        </pc:inkChg>
        <pc:inkChg chg="mod">
          <ac:chgData name="Steve Yorkstone" userId="59a95d14-a971-49d8-92dd-2f1fca65ed03" providerId="ADAL" clId="{91F4BDD3-9ACD-4C89-917D-79BF628D5DCA}" dt="2021-06-19T11:53:17.726" v="25"/>
          <ac:inkMkLst>
            <pc:docMk/>
            <pc:sldMk cId="2950639738" sldId="308"/>
            <ac:inkMk id="11" creationId="{08D75848-DDC0-415C-A020-534DF28F669C}"/>
          </ac:inkMkLst>
        </pc:inkChg>
        <pc:inkChg chg="mod">
          <ac:chgData name="Steve Yorkstone" userId="59a95d14-a971-49d8-92dd-2f1fca65ed03" providerId="ADAL" clId="{91F4BDD3-9ACD-4C89-917D-79BF628D5DCA}" dt="2021-06-19T11:53:17.726" v="25"/>
          <ac:inkMkLst>
            <pc:docMk/>
            <pc:sldMk cId="2950639738" sldId="308"/>
            <ac:inkMk id="12" creationId="{74C837C7-CEF1-4DCF-8DF1-CFF1E4DF3357}"/>
          </ac:inkMkLst>
        </pc:inkChg>
        <pc:inkChg chg="mod">
          <ac:chgData name="Steve Yorkstone" userId="59a95d14-a971-49d8-92dd-2f1fca65ed03" providerId="ADAL" clId="{91F4BDD3-9ACD-4C89-917D-79BF628D5DCA}" dt="2021-06-19T11:53:17.726" v="25"/>
          <ac:inkMkLst>
            <pc:docMk/>
            <pc:sldMk cId="2950639738" sldId="308"/>
            <ac:inkMk id="13" creationId="{673C1F32-126F-401F-8285-0562A3074AAE}"/>
          </ac:inkMkLst>
        </pc:inkChg>
        <pc:inkChg chg="mod">
          <ac:chgData name="Steve Yorkstone" userId="59a95d14-a971-49d8-92dd-2f1fca65ed03" providerId="ADAL" clId="{91F4BDD3-9ACD-4C89-917D-79BF628D5DCA}" dt="2021-06-19T11:53:17.726" v="25"/>
          <ac:inkMkLst>
            <pc:docMk/>
            <pc:sldMk cId="2950639738" sldId="308"/>
            <ac:inkMk id="14" creationId="{D5433F2F-C753-4429-95D1-BA07BAC3BAC2}"/>
          </ac:inkMkLst>
        </pc:inkChg>
        <pc:inkChg chg="mod">
          <ac:chgData name="Steve Yorkstone" userId="59a95d14-a971-49d8-92dd-2f1fca65ed03" providerId="ADAL" clId="{91F4BDD3-9ACD-4C89-917D-79BF628D5DCA}" dt="2021-06-19T11:53:17.726" v="25"/>
          <ac:inkMkLst>
            <pc:docMk/>
            <pc:sldMk cId="2950639738" sldId="308"/>
            <ac:inkMk id="15" creationId="{D49BC030-255A-4FB5-8C81-91029B7D7BC6}"/>
          </ac:inkMkLst>
        </pc:inkChg>
        <pc:inkChg chg="mod">
          <ac:chgData name="Steve Yorkstone" userId="59a95d14-a971-49d8-92dd-2f1fca65ed03" providerId="ADAL" clId="{91F4BDD3-9ACD-4C89-917D-79BF628D5DCA}" dt="2021-06-19T11:53:17.726" v="25"/>
          <ac:inkMkLst>
            <pc:docMk/>
            <pc:sldMk cId="2950639738" sldId="308"/>
            <ac:inkMk id="16" creationId="{41C84830-AEBF-4C41-BCC6-521E6B9358EF}"/>
          </ac:inkMkLst>
        </pc:inkChg>
        <pc:inkChg chg="mod">
          <ac:chgData name="Steve Yorkstone" userId="59a95d14-a971-49d8-92dd-2f1fca65ed03" providerId="ADAL" clId="{91F4BDD3-9ACD-4C89-917D-79BF628D5DCA}" dt="2021-06-19T11:53:17.726" v="25"/>
          <ac:inkMkLst>
            <pc:docMk/>
            <pc:sldMk cId="2950639738" sldId="308"/>
            <ac:inkMk id="20" creationId="{08C0705E-6EC3-4309-AF98-587667267B72}"/>
          </ac:inkMkLst>
        </pc:inkChg>
        <pc:inkChg chg="mod">
          <ac:chgData name="Steve Yorkstone" userId="59a95d14-a971-49d8-92dd-2f1fca65ed03" providerId="ADAL" clId="{91F4BDD3-9ACD-4C89-917D-79BF628D5DCA}" dt="2021-06-19T11:53:17.726" v="25"/>
          <ac:inkMkLst>
            <pc:docMk/>
            <pc:sldMk cId="2950639738" sldId="308"/>
            <ac:inkMk id="21" creationId="{82B86EF9-0BA6-4B72-B225-A600E818F848}"/>
          </ac:inkMkLst>
        </pc:inkChg>
        <pc:inkChg chg="mod">
          <ac:chgData name="Steve Yorkstone" userId="59a95d14-a971-49d8-92dd-2f1fca65ed03" providerId="ADAL" clId="{91F4BDD3-9ACD-4C89-917D-79BF628D5DCA}" dt="2021-06-19T11:53:17.726" v="25"/>
          <ac:inkMkLst>
            <pc:docMk/>
            <pc:sldMk cId="2950639738" sldId="308"/>
            <ac:inkMk id="22" creationId="{2524CDE9-0418-49D1-B0C8-5964A2AF7BC2}"/>
          </ac:inkMkLst>
        </pc:inkChg>
        <pc:inkChg chg="mod">
          <ac:chgData name="Steve Yorkstone" userId="59a95d14-a971-49d8-92dd-2f1fca65ed03" providerId="ADAL" clId="{91F4BDD3-9ACD-4C89-917D-79BF628D5DCA}" dt="2021-06-19T11:53:17.726" v="25"/>
          <ac:inkMkLst>
            <pc:docMk/>
            <pc:sldMk cId="2950639738" sldId="308"/>
            <ac:inkMk id="23" creationId="{71DED54F-B81C-4578-8F31-528891C66C60}"/>
          </ac:inkMkLst>
        </pc:inkChg>
        <pc:inkChg chg="mod">
          <ac:chgData name="Steve Yorkstone" userId="59a95d14-a971-49d8-92dd-2f1fca65ed03" providerId="ADAL" clId="{91F4BDD3-9ACD-4C89-917D-79BF628D5DCA}" dt="2021-06-19T11:53:17.726" v="25"/>
          <ac:inkMkLst>
            <pc:docMk/>
            <pc:sldMk cId="2950639738" sldId="308"/>
            <ac:inkMk id="24" creationId="{B30045B8-81C7-4EA8-A09B-032A6241B460}"/>
          </ac:inkMkLst>
        </pc:inkChg>
        <pc:inkChg chg="mod">
          <ac:chgData name="Steve Yorkstone" userId="59a95d14-a971-49d8-92dd-2f1fca65ed03" providerId="ADAL" clId="{91F4BDD3-9ACD-4C89-917D-79BF628D5DCA}" dt="2021-06-19T11:53:17.726" v="25"/>
          <ac:inkMkLst>
            <pc:docMk/>
            <pc:sldMk cId="2950639738" sldId="308"/>
            <ac:inkMk id="25" creationId="{36DC092A-6CA3-4F60-BD04-2036A91CE380}"/>
          </ac:inkMkLst>
        </pc:inkChg>
        <pc:inkChg chg="mod">
          <ac:chgData name="Steve Yorkstone" userId="59a95d14-a971-49d8-92dd-2f1fca65ed03" providerId="ADAL" clId="{91F4BDD3-9ACD-4C89-917D-79BF628D5DCA}" dt="2021-06-19T11:53:17.726" v="25"/>
          <ac:inkMkLst>
            <pc:docMk/>
            <pc:sldMk cId="2950639738" sldId="308"/>
            <ac:inkMk id="26" creationId="{E281B900-C1DA-4D64-BB25-95B0DED1EAAC}"/>
          </ac:inkMkLst>
        </pc:inkChg>
        <pc:inkChg chg="mod">
          <ac:chgData name="Steve Yorkstone" userId="59a95d14-a971-49d8-92dd-2f1fca65ed03" providerId="ADAL" clId="{91F4BDD3-9ACD-4C89-917D-79BF628D5DCA}" dt="2021-06-19T11:53:17.726" v="25"/>
          <ac:inkMkLst>
            <pc:docMk/>
            <pc:sldMk cId="2950639738" sldId="308"/>
            <ac:inkMk id="29" creationId="{B0589905-A229-4D2E-B7AA-7C0C4D6A7670}"/>
          </ac:inkMkLst>
        </pc:inkChg>
      </pc:sldChg>
      <pc:sldChg chg="delSp">
        <pc:chgData name="Steve Yorkstone" userId="59a95d14-a971-49d8-92dd-2f1fca65ed03" providerId="ADAL" clId="{91F4BDD3-9ACD-4C89-917D-79BF628D5DCA}" dt="2021-06-19T11:59:08.083" v="30"/>
        <pc:sldMkLst>
          <pc:docMk/>
          <pc:sldMk cId="2509389851" sldId="479"/>
        </pc:sldMkLst>
        <pc:inkChg chg="del">
          <ac:chgData name="Steve Yorkstone" userId="59a95d14-a971-49d8-92dd-2f1fca65ed03" providerId="ADAL" clId="{91F4BDD3-9ACD-4C89-917D-79BF628D5DCA}" dt="2021-06-19T11:51:17.892" v="13"/>
          <ac:inkMkLst>
            <pc:docMk/>
            <pc:sldMk cId="2509389851" sldId="479"/>
            <ac:inkMk id="5" creationId="{6888ADAB-9ED5-4ACC-ACEF-C76DF94371E5}"/>
          </ac:inkMkLst>
        </pc:inkChg>
        <pc:inkChg chg="del">
          <ac:chgData name="Steve Yorkstone" userId="59a95d14-a971-49d8-92dd-2f1fca65ed03" providerId="ADAL" clId="{91F4BDD3-9ACD-4C89-917D-79BF628D5DCA}" dt="2021-06-19T11:51:27.317" v="15"/>
          <ac:inkMkLst>
            <pc:docMk/>
            <pc:sldMk cId="2509389851" sldId="479"/>
            <ac:inkMk id="6" creationId="{020563AB-5D47-4B91-998A-B7CF56FA8FB9}"/>
          </ac:inkMkLst>
        </pc:inkChg>
        <pc:inkChg chg="del">
          <ac:chgData name="Steve Yorkstone" userId="59a95d14-a971-49d8-92dd-2f1fca65ed03" providerId="ADAL" clId="{91F4BDD3-9ACD-4C89-917D-79BF628D5DCA}" dt="2021-06-19T11:51:26.001" v="14"/>
          <ac:inkMkLst>
            <pc:docMk/>
            <pc:sldMk cId="2509389851" sldId="479"/>
            <ac:inkMk id="7" creationId="{2DDA8980-88E7-42F0-99C3-043638DBE574}"/>
          </ac:inkMkLst>
        </pc:inkChg>
        <pc:inkChg chg="del">
          <ac:chgData name="Steve Yorkstone" userId="59a95d14-a971-49d8-92dd-2f1fca65ed03" providerId="ADAL" clId="{91F4BDD3-9ACD-4C89-917D-79BF628D5DCA}" dt="2021-06-19T11:51:36.932" v="16"/>
          <ac:inkMkLst>
            <pc:docMk/>
            <pc:sldMk cId="2509389851" sldId="479"/>
            <ac:inkMk id="8" creationId="{36675279-48DF-4BB5-A753-332CEF49DD59}"/>
          </ac:inkMkLst>
        </pc:inkChg>
        <pc:inkChg chg="del">
          <ac:chgData name="Steve Yorkstone" userId="59a95d14-a971-49d8-92dd-2f1fca65ed03" providerId="ADAL" clId="{91F4BDD3-9ACD-4C89-917D-79BF628D5DCA}" dt="2021-06-19T11:51:48.463" v="17"/>
          <ac:inkMkLst>
            <pc:docMk/>
            <pc:sldMk cId="2509389851" sldId="479"/>
            <ac:inkMk id="9" creationId="{D43EDA65-8859-4A43-BDA9-12B16C98629E}"/>
          </ac:inkMkLst>
        </pc:inkChg>
        <pc:inkChg chg="del">
          <ac:chgData name="Steve Yorkstone" userId="59a95d14-a971-49d8-92dd-2f1fca65ed03" providerId="ADAL" clId="{91F4BDD3-9ACD-4C89-917D-79BF628D5DCA}" dt="2021-06-19T11:51:56.522" v="18"/>
          <ac:inkMkLst>
            <pc:docMk/>
            <pc:sldMk cId="2509389851" sldId="479"/>
            <ac:inkMk id="10" creationId="{7CBEC8E1-A134-44BE-938F-1BD41CC3D1E7}"/>
          </ac:inkMkLst>
        </pc:inkChg>
        <pc:inkChg chg="del">
          <ac:chgData name="Steve Yorkstone" userId="59a95d14-a971-49d8-92dd-2f1fca65ed03" providerId="ADAL" clId="{91F4BDD3-9ACD-4C89-917D-79BF628D5DCA}" dt="2021-06-19T11:59:08.083" v="30"/>
          <ac:inkMkLst>
            <pc:docMk/>
            <pc:sldMk cId="2509389851" sldId="479"/>
            <ac:inkMk id="11" creationId="{342373EA-7395-42C3-ADE8-7DD86342BAFB}"/>
          </ac:inkMkLst>
        </pc:inkChg>
      </pc:sldChg>
      <pc:sldChg chg="addSp delSp modSp">
        <pc:chgData name="Steve Yorkstone" userId="59a95d14-a971-49d8-92dd-2f1fca65ed03" providerId="ADAL" clId="{91F4BDD3-9ACD-4C89-917D-79BF628D5DCA}" dt="2021-06-19T11:52:29.774" v="21"/>
        <pc:sldMkLst>
          <pc:docMk/>
          <pc:sldMk cId="1119489238" sldId="483"/>
        </pc:sldMkLst>
        <pc:spChg chg="mod">
          <ac:chgData name="Steve Yorkstone" userId="59a95d14-a971-49d8-92dd-2f1fca65ed03" providerId="ADAL" clId="{91F4BDD3-9ACD-4C89-917D-79BF628D5DCA}" dt="2021-06-19T11:39:59.452" v="1" actId="164"/>
          <ac:spMkLst>
            <pc:docMk/>
            <pc:sldMk cId="1119489238" sldId="483"/>
            <ac:spMk id="8" creationId="{583DE7D2-A51A-4356-A149-878012D52C60}"/>
          </ac:spMkLst>
        </pc:spChg>
        <pc:spChg chg="mod">
          <ac:chgData name="Steve Yorkstone" userId="59a95d14-a971-49d8-92dd-2f1fca65ed03" providerId="ADAL" clId="{91F4BDD3-9ACD-4C89-917D-79BF628D5DCA}" dt="2021-06-19T11:39:59.452" v="1" actId="164"/>
          <ac:spMkLst>
            <pc:docMk/>
            <pc:sldMk cId="1119489238" sldId="483"/>
            <ac:spMk id="10" creationId="{7F170219-F920-476E-B508-374AF84CBC29}"/>
          </ac:spMkLst>
        </pc:spChg>
        <pc:spChg chg="mod">
          <ac:chgData name="Steve Yorkstone" userId="59a95d14-a971-49d8-92dd-2f1fca65ed03" providerId="ADAL" clId="{91F4BDD3-9ACD-4C89-917D-79BF628D5DCA}" dt="2021-06-19T11:39:59.452" v="1" actId="164"/>
          <ac:spMkLst>
            <pc:docMk/>
            <pc:sldMk cId="1119489238" sldId="483"/>
            <ac:spMk id="17" creationId="{D7DCC2CD-C4E9-4B56-8FB8-13C0D3C25E11}"/>
          </ac:spMkLst>
        </pc:spChg>
        <pc:grpChg chg="add mod">
          <ac:chgData name="Steve Yorkstone" userId="59a95d14-a971-49d8-92dd-2f1fca65ed03" providerId="ADAL" clId="{91F4BDD3-9ACD-4C89-917D-79BF628D5DCA}" dt="2021-06-19T11:39:59.452" v="1" actId="164"/>
          <ac:grpSpMkLst>
            <pc:docMk/>
            <pc:sldMk cId="1119489238" sldId="483"/>
            <ac:grpSpMk id="5" creationId="{8D160266-DE3B-4743-8DE4-F3FEB725E32C}"/>
          </ac:grpSpMkLst>
        </pc:grpChg>
        <pc:inkChg chg="del">
          <ac:chgData name="Steve Yorkstone" userId="59a95d14-a971-49d8-92dd-2f1fca65ed03" providerId="ADAL" clId="{91F4BDD3-9ACD-4C89-917D-79BF628D5DCA}" dt="2021-06-19T11:37:49.232" v="0"/>
          <ac:inkMkLst>
            <pc:docMk/>
            <pc:sldMk cId="1119489238" sldId="483"/>
            <ac:inkMk id="2" creationId="{799DDACC-A77C-43AD-9BC6-DA0513C7F8C7}"/>
          </ac:inkMkLst>
        </pc:inkChg>
        <pc:inkChg chg="del">
          <ac:chgData name="Steve Yorkstone" userId="59a95d14-a971-49d8-92dd-2f1fca65ed03" providerId="ADAL" clId="{91F4BDD3-9ACD-4C89-917D-79BF628D5DCA}" dt="2021-06-19T11:44:52.284" v="8"/>
          <ac:inkMkLst>
            <pc:docMk/>
            <pc:sldMk cId="1119489238" sldId="483"/>
            <ac:inkMk id="6" creationId="{DC62AA31-D8A4-4F5E-B6F0-89CB3158BF0E}"/>
          </ac:inkMkLst>
        </pc:inkChg>
        <pc:inkChg chg="del">
          <ac:chgData name="Steve Yorkstone" userId="59a95d14-a971-49d8-92dd-2f1fca65ed03" providerId="ADAL" clId="{91F4BDD3-9ACD-4C89-917D-79BF628D5DCA}" dt="2021-06-19T11:44:59.845" v="9"/>
          <ac:inkMkLst>
            <pc:docMk/>
            <pc:sldMk cId="1119489238" sldId="483"/>
            <ac:inkMk id="7" creationId="{C14D1A3F-B2D5-434B-92E1-1499EA23D963}"/>
          </ac:inkMkLst>
        </pc:inkChg>
        <pc:inkChg chg="del">
          <ac:chgData name="Steve Yorkstone" userId="59a95d14-a971-49d8-92dd-2f1fca65ed03" providerId="ADAL" clId="{91F4BDD3-9ACD-4C89-917D-79BF628D5DCA}" dt="2021-06-19T11:45:06.296" v="10"/>
          <ac:inkMkLst>
            <pc:docMk/>
            <pc:sldMk cId="1119489238" sldId="483"/>
            <ac:inkMk id="9" creationId="{A1D526B6-5D5E-4AD3-ACAB-CCD1DBEA480C}"/>
          </ac:inkMkLst>
        </pc:inkChg>
        <pc:inkChg chg="del">
          <ac:chgData name="Steve Yorkstone" userId="59a95d14-a971-49d8-92dd-2f1fca65ed03" providerId="ADAL" clId="{91F4BDD3-9ACD-4C89-917D-79BF628D5DCA}" dt="2021-06-19T11:52:23.846" v="20"/>
          <ac:inkMkLst>
            <pc:docMk/>
            <pc:sldMk cId="1119489238" sldId="483"/>
            <ac:inkMk id="11" creationId="{F83CA894-30F8-411A-BD43-92A0B4A98045}"/>
          </ac:inkMkLst>
        </pc:inkChg>
        <pc:inkChg chg="del">
          <ac:chgData name="Steve Yorkstone" userId="59a95d14-a971-49d8-92dd-2f1fca65ed03" providerId="ADAL" clId="{91F4BDD3-9ACD-4C89-917D-79BF628D5DCA}" dt="2021-06-19T11:52:29.774" v="21"/>
          <ac:inkMkLst>
            <pc:docMk/>
            <pc:sldMk cId="1119489238" sldId="483"/>
            <ac:inkMk id="13" creationId="{04D6E6E7-17D3-4F9F-A530-6412B5F0B450}"/>
          </ac:inkMkLst>
        </pc:inkChg>
      </pc:sldChg>
      <pc:sldChg chg="delSp">
        <pc:chgData name="Steve Yorkstone" userId="59a95d14-a971-49d8-92dd-2f1fca65ed03" providerId="ADAL" clId="{91F4BDD3-9ACD-4C89-917D-79BF628D5DCA}" dt="2021-06-19T11:52:41.374" v="23"/>
        <pc:sldMkLst>
          <pc:docMk/>
          <pc:sldMk cId="3358487886" sldId="485"/>
        </pc:sldMkLst>
        <pc:inkChg chg="del">
          <ac:chgData name="Steve Yorkstone" userId="59a95d14-a971-49d8-92dd-2f1fca65ed03" providerId="ADAL" clId="{91F4BDD3-9ACD-4C89-917D-79BF628D5DCA}" dt="2021-06-19T11:52:41.374" v="23"/>
          <ac:inkMkLst>
            <pc:docMk/>
            <pc:sldMk cId="3358487886" sldId="485"/>
            <ac:inkMk id="2" creationId="{928032D1-72D3-450B-8018-104CEEC60BBE}"/>
          </ac:inkMkLst>
        </pc:inkChg>
        <pc:inkChg chg="del">
          <ac:chgData name="Steve Yorkstone" userId="59a95d14-a971-49d8-92dd-2f1fca65ed03" providerId="ADAL" clId="{91F4BDD3-9ACD-4C89-917D-79BF628D5DCA}" dt="2021-06-19T11:52:40.851" v="22"/>
          <ac:inkMkLst>
            <pc:docMk/>
            <pc:sldMk cId="3358487886" sldId="485"/>
            <ac:inkMk id="3" creationId="{3547EA2A-CDC4-4ABE-984D-EE7201A6D6A6}"/>
          </ac:inkMkLst>
        </pc:inkChg>
      </pc:sldChg>
      <pc:sldChg chg="ord">
        <pc:chgData name="Steve Yorkstone" userId="59a95d14-a971-49d8-92dd-2f1fca65ed03" providerId="ADAL" clId="{91F4BDD3-9ACD-4C89-917D-79BF628D5DCA}" dt="2021-06-19T11:58:30.457" v="29"/>
        <pc:sldMkLst>
          <pc:docMk/>
          <pc:sldMk cId="3171028502" sldId="488"/>
        </pc:sldMkLst>
      </pc:sldChg>
      <pc:sldChg chg="addSp delSp modSp ord">
        <pc:chgData name="Steve Yorkstone" userId="59a95d14-a971-49d8-92dd-2f1fca65ed03" providerId="ADAL" clId="{91F4BDD3-9ACD-4C89-917D-79BF628D5DCA}" dt="2021-06-19T11:57:53.949" v="28"/>
        <pc:sldMkLst>
          <pc:docMk/>
          <pc:sldMk cId="2207753352" sldId="489"/>
        </pc:sldMkLst>
        <pc:inkChg chg="del">
          <ac:chgData name="Steve Yorkstone" userId="59a95d14-a971-49d8-92dd-2f1fca65ed03" providerId="ADAL" clId="{91F4BDD3-9ACD-4C89-917D-79BF628D5DCA}" dt="2021-06-19T11:56:47.658" v="26"/>
          <ac:inkMkLst>
            <pc:docMk/>
            <pc:sldMk cId="2207753352" sldId="489"/>
            <ac:inkMk id="3" creationId="{D7C94AF7-EED1-45C9-BF89-05587AEA2CA6}"/>
          </ac:inkMkLst>
        </pc:inkChg>
        <pc:cxnChg chg="add mod">
          <ac:chgData name="Steve Yorkstone" userId="59a95d14-a971-49d8-92dd-2f1fca65ed03" providerId="ADAL" clId="{91F4BDD3-9ACD-4C89-917D-79BF628D5DCA}" dt="2021-06-19T11:57:42.134" v="27"/>
          <ac:cxnSpMkLst>
            <pc:docMk/>
            <pc:sldMk cId="2207753352" sldId="489"/>
            <ac:cxnSpMk id="7" creationId="{6F9BFB5F-61FA-43E8-81A9-27535EAEB349}"/>
          </ac:cxnSpMkLst>
        </pc:cxnChg>
      </pc:sldChg>
      <pc:sldChg chg="addSp delSp modSp">
        <pc:chgData name="Steve Yorkstone" userId="59a95d14-a971-49d8-92dd-2f1fca65ed03" providerId="ADAL" clId="{91F4BDD3-9ACD-4C89-917D-79BF628D5DCA}" dt="2021-06-19T12:07:04.009" v="33" actId="164"/>
        <pc:sldMkLst>
          <pc:docMk/>
          <pc:sldMk cId="248786815" sldId="493"/>
        </pc:sldMkLst>
        <pc:spChg chg="mod">
          <ac:chgData name="Steve Yorkstone" userId="59a95d14-a971-49d8-92dd-2f1fca65ed03" providerId="ADAL" clId="{91F4BDD3-9ACD-4C89-917D-79BF628D5DCA}" dt="2021-06-19T12:07:04.009" v="33" actId="164"/>
          <ac:spMkLst>
            <pc:docMk/>
            <pc:sldMk cId="248786815" sldId="493"/>
            <ac:spMk id="59" creationId="{89D293DD-57B7-44E5-AC0F-46ECBBD02B6B}"/>
          </ac:spMkLst>
        </pc:spChg>
        <pc:spChg chg="mod">
          <ac:chgData name="Steve Yorkstone" userId="59a95d14-a971-49d8-92dd-2f1fca65ed03" providerId="ADAL" clId="{91F4BDD3-9ACD-4C89-917D-79BF628D5DCA}" dt="2021-06-19T12:07:04.009" v="33" actId="164"/>
          <ac:spMkLst>
            <pc:docMk/>
            <pc:sldMk cId="248786815" sldId="493"/>
            <ac:spMk id="60" creationId="{63FE3731-8020-4AEB-AEC4-601FDE814543}"/>
          </ac:spMkLst>
        </pc:spChg>
        <pc:spChg chg="mod">
          <ac:chgData name="Steve Yorkstone" userId="59a95d14-a971-49d8-92dd-2f1fca65ed03" providerId="ADAL" clId="{91F4BDD3-9ACD-4C89-917D-79BF628D5DCA}" dt="2021-06-19T12:07:04.009" v="33" actId="164"/>
          <ac:spMkLst>
            <pc:docMk/>
            <pc:sldMk cId="248786815" sldId="493"/>
            <ac:spMk id="61" creationId="{459DB092-CEDB-4007-BB57-879FFC57DBE9}"/>
          </ac:spMkLst>
        </pc:spChg>
        <pc:spChg chg="mod">
          <ac:chgData name="Steve Yorkstone" userId="59a95d14-a971-49d8-92dd-2f1fca65ed03" providerId="ADAL" clId="{91F4BDD3-9ACD-4C89-917D-79BF628D5DCA}" dt="2021-06-19T12:07:04.009" v="33" actId="164"/>
          <ac:spMkLst>
            <pc:docMk/>
            <pc:sldMk cId="248786815" sldId="493"/>
            <ac:spMk id="62" creationId="{D3271356-7F8F-46B4-9D61-EA699306CA25}"/>
          </ac:spMkLst>
        </pc:spChg>
        <pc:grpChg chg="add mod">
          <ac:chgData name="Steve Yorkstone" userId="59a95d14-a971-49d8-92dd-2f1fca65ed03" providerId="ADAL" clId="{91F4BDD3-9ACD-4C89-917D-79BF628D5DCA}" dt="2021-06-19T12:07:04.009" v="33" actId="164"/>
          <ac:grpSpMkLst>
            <pc:docMk/>
            <pc:sldMk cId="248786815" sldId="493"/>
            <ac:grpSpMk id="17" creationId="{84798EDB-05F1-4CF3-9D53-AF78831E6C92}"/>
          </ac:grpSpMkLst>
        </pc:grpChg>
        <pc:grpChg chg="mod">
          <ac:chgData name="Steve Yorkstone" userId="59a95d14-a971-49d8-92dd-2f1fca65ed03" providerId="ADAL" clId="{91F4BDD3-9ACD-4C89-917D-79BF628D5DCA}" dt="2021-06-19T12:07:04.009" v="33" actId="164"/>
          <ac:grpSpMkLst>
            <pc:docMk/>
            <pc:sldMk cId="248786815" sldId="493"/>
            <ac:grpSpMk id="57" creationId="{040567AA-6183-4B45-B078-8CCF1D50A154}"/>
          </ac:grpSpMkLst>
        </pc:grpChg>
        <pc:inkChg chg="del">
          <ac:chgData name="Steve Yorkstone" userId="59a95d14-a971-49d8-92dd-2f1fca65ed03" providerId="ADAL" clId="{91F4BDD3-9ACD-4C89-917D-79BF628D5DCA}" dt="2021-06-19T11:41:39.140" v="2"/>
          <ac:inkMkLst>
            <pc:docMk/>
            <pc:sldMk cId="248786815" sldId="493"/>
            <ac:inkMk id="5" creationId="{34B9FF43-5084-45BD-945B-719157395457}"/>
          </ac:inkMkLst>
        </pc:inkChg>
        <pc:inkChg chg="del">
          <ac:chgData name="Steve Yorkstone" userId="59a95d14-a971-49d8-92dd-2f1fca65ed03" providerId="ADAL" clId="{91F4BDD3-9ACD-4C89-917D-79BF628D5DCA}" dt="2021-06-19T11:41:39.143" v="3"/>
          <ac:inkMkLst>
            <pc:docMk/>
            <pc:sldMk cId="248786815" sldId="493"/>
            <ac:inkMk id="6" creationId="{1390CD9E-F3DA-4496-86D0-45BB50B7FFD0}"/>
          </ac:inkMkLst>
        </pc:inkChg>
        <pc:inkChg chg="del">
          <ac:chgData name="Steve Yorkstone" userId="59a95d14-a971-49d8-92dd-2f1fca65ed03" providerId="ADAL" clId="{91F4BDD3-9ACD-4C89-917D-79BF628D5DCA}" dt="2021-06-19T11:41:39.145" v="4"/>
          <ac:inkMkLst>
            <pc:docMk/>
            <pc:sldMk cId="248786815" sldId="493"/>
            <ac:inkMk id="7" creationId="{A193C27F-C3A8-4878-ABE8-EE5DB066B389}"/>
          </ac:inkMkLst>
        </pc:inkChg>
        <pc:inkChg chg="del">
          <ac:chgData name="Steve Yorkstone" userId="59a95d14-a971-49d8-92dd-2f1fca65ed03" providerId="ADAL" clId="{91F4BDD3-9ACD-4C89-917D-79BF628D5DCA}" dt="2021-06-19T11:41:45.350" v="5"/>
          <ac:inkMkLst>
            <pc:docMk/>
            <pc:sldMk cId="248786815" sldId="493"/>
            <ac:inkMk id="8" creationId="{E54B9B36-A3A3-44CE-A504-C56E76CD7E93}"/>
          </ac:inkMkLst>
        </pc:inkChg>
        <pc:inkChg chg="del">
          <ac:chgData name="Steve Yorkstone" userId="59a95d14-a971-49d8-92dd-2f1fca65ed03" providerId="ADAL" clId="{91F4BDD3-9ACD-4C89-917D-79BF628D5DCA}" dt="2021-06-19T11:41:50.427" v="6"/>
          <ac:inkMkLst>
            <pc:docMk/>
            <pc:sldMk cId="248786815" sldId="493"/>
            <ac:inkMk id="10" creationId="{CF5B3BD2-A2FF-4E91-B66E-B84203BA2FC2}"/>
          </ac:inkMkLst>
        </pc:inkChg>
        <pc:inkChg chg="del">
          <ac:chgData name="Steve Yorkstone" userId="59a95d14-a971-49d8-92dd-2f1fca65ed03" providerId="ADAL" clId="{91F4BDD3-9ACD-4C89-917D-79BF628D5DCA}" dt="2021-06-19T11:52:07.977" v="19"/>
          <ac:inkMkLst>
            <pc:docMk/>
            <pc:sldMk cId="248786815" sldId="493"/>
            <ac:inkMk id="11" creationId="{A8688384-EB87-411D-B2FA-E3D0F7125F94}"/>
          </ac:inkMkLst>
        </pc:inkChg>
        <pc:inkChg chg="del">
          <ac:chgData name="Steve Yorkstone" userId="59a95d14-a971-49d8-92dd-2f1fca65ed03" providerId="ADAL" clId="{91F4BDD3-9ACD-4C89-917D-79BF628D5DCA}" dt="2021-06-19T11:42:01.836" v="7"/>
          <ac:inkMkLst>
            <pc:docMk/>
            <pc:sldMk cId="248786815" sldId="493"/>
            <ac:inkMk id="12" creationId="{286D7DDB-5567-4F7D-B02A-CE4A9494CE5E}"/>
          </ac:inkMkLst>
        </pc:inkChg>
        <pc:inkChg chg="del">
          <ac:chgData name="Steve Yorkstone" userId="59a95d14-a971-49d8-92dd-2f1fca65ed03" providerId="ADAL" clId="{91F4BDD3-9ACD-4C89-917D-79BF628D5DCA}" dt="2021-06-19T12:05:22.914" v="31"/>
          <ac:inkMkLst>
            <pc:docMk/>
            <pc:sldMk cId="248786815" sldId="493"/>
            <ac:inkMk id="14" creationId="{5CC15FD6-5459-4DCF-9B24-1A65023A9D2D}"/>
          </ac:inkMkLst>
        </pc:inkChg>
        <pc:inkChg chg="del">
          <ac:chgData name="Steve Yorkstone" userId="59a95d14-a971-49d8-92dd-2f1fca65ed03" providerId="ADAL" clId="{91F4BDD3-9ACD-4C89-917D-79BF628D5DCA}" dt="2021-06-19T12:05:22.915" v="32"/>
          <ac:inkMkLst>
            <pc:docMk/>
            <pc:sldMk cId="248786815" sldId="493"/>
            <ac:inkMk id="15" creationId="{BC24385B-63BD-4343-B379-E6B802D298B8}"/>
          </ac:inkMkLst>
        </pc:inkChg>
      </pc:sldChg>
      <pc:sldChg chg="addSp modSp">
        <pc:chgData name="Steve Yorkstone" userId="59a95d14-a971-49d8-92dd-2f1fca65ed03" providerId="ADAL" clId="{91F4BDD3-9ACD-4C89-917D-79BF628D5DCA}" dt="2021-06-19T11:45:56.129" v="12"/>
        <pc:sldMkLst>
          <pc:docMk/>
          <pc:sldMk cId="1558757303" sldId="494"/>
        </pc:sldMkLst>
        <pc:spChg chg="mod">
          <ac:chgData name="Steve Yorkstone" userId="59a95d14-a971-49d8-92dd-2f1fca65ed03" providerId="ADAL" clId="{91F4BDD3-9ACD-4C89-917D-79BF628D5DCA}" dt="2021-06-19T11:45:56.129" v="12"/>
          <ac:spMkLst>
            <pc:docMk/>
            <pc:sldMk cId="1558757303" sldId="494"/>
            <ac:spMk id="80" creationId="{D4FC46ED-9784-490E-880C-18A3154603D0}"/>
          </ac:spMkLst>
        </pc:spChg>
        <pc:spChg chg="mod">
          <ac:chgData name="Steve Yorkstone" userId="59a95d14-a971-49d8-92dd-2f1fca65ed03" providerId="ADAL" clId="{91F4BDD3-9ACD-4C89-917D-79BF628D5DCA}" dt="2021-06-19T11:45:56.129" v="12"/>
          <ac:spMkLst>
            <pc:docMk/>
            <pc:sldMk cId="1558757303" sldId="494"/>
            <ac:spMk id="81" creationId="{ABD7EB68-7139-4D79-B6C8-F8084CCEAE54}"/>
          </ac:spMkLst>
        </pc:spChg>
        <pc:grpChg chg="add mod">
          <ac:chgData name="Steve Yorkstone" userId="59a95d14-a971-49d8-92dd-2f1fca65ed03" providerId="ADAL" clId="{91F4BDD3-9ACD-4C89-917D-79BF628D5DCA}" dt="2021-06-19T11:45:56.129" v="12"/>
          <ac:grpSpMkLst>
            <pc:docMk/>
            <pc:sldMk cId="1558757303" sldId="494"/>
            <ac:grpSpMk id="76" creationId="{E238D1BC-DFD0-4F80-8DDD-AF453D7B996B}"/>
          </ac:grpSpMkLst>
        </pc:grpChg>
        <pc:picChg chg="mod">
          <ac:chgData name="Steve Yorkstone" userId="59a95d14-a971-49d8-92dd-2f1fca65ed03" providerId="ADAL" clId="{91F4BDD3-9ACD-4C89-917D-79BF628D5DCA}" dt="2021-06-19T11:45:56.129" v="12"/>
          <ac:picMkLst>
            <pc:docMk/>
            <pc:sldMk cId="1558757303" sldId="494"/>
            <ac:picMk id="77" creationId="{2A9B38B7-AC24-481D-83F9-B956C5B00878}"/>
          </ac:picMkLst>
        </pc:picChg>
      </pc:sldChg>
    </pc:docChg>
  </pc:docChgLst>
  <pc:docChgLst>
    <pc:chgData name="Satur, Adam" userId="S::a.satur@napier.ac.uk::a1b299bb-57f2-480a-a835-7b01b0760f7f" providerId="AD" clId="Web-{4E9F6A49-17DE-4CDE-A252-34B7475EE7ED}"/>
    <pc:docChg chg="modSld">
      <pc:chgData name="Satur, Adam" userId="S::a.satur@napier.ac.uk::a1b299bb-57f2-480a-a835-7b01b0760f7f" providerId="AD" clId="Web-{4E9F6A49-17DE-4CDE-A252-34B7475EE7ED}" dt="2021-06-17T09:03:37.099" v="1" actId="1076"/>
      <pc:docMkLst>
        <pc:docMk/>
      </pc:docMkLst>
      <pc:sldChg chg="modSp">
        <pc:chgData name="Satur, Adam" userId="S::a.satur@napier.ac.uk::a1b299bb-57f2-480a-a835-7b01b0760f7f" providerId="AD" clId="Web-{4E9F6A49-17DE-4CDE-A252-34B7475EE7ED}" dt="2021-06-17T09:03:37.099" v="1" actId="1076"/>
        <pc:sldMkLst>
          <pc:docMk/>
          <pc:sldMk cId="1119489238" sldId="483"/>
        </pc:sldMkLst>
        <pc:spChg chg="mod">
          <ac:chgData name="Satur, Adam" userId="S::a.satur@napier.ac.uk::a1b299bb-57f2-480a-a835-7b01b0760f7f" providerId="AD" clId="Web-{4E9F6A49-17DE-4CDE-A252-34B7475EE7ED}" dt="2021-06-17T09:03:37.099" v="1" actId="1076"/>
          <ac:spMkLst>
            <pc:docMk/>
            <pc:sldMk cId="1119489238" sldId="483"/>
            <ac:spMk id="28" creationId="{9772E76E-147A-4033-A910-7B27D2A306F0}"/>
          </ac:spMkLst>
        </pc:spChg>
      </pc:sldChg>
    </pc:docChg>
  </pc:docChgLst>
  <pc:docChgLst>
    <pc:chgData name="Fontana, James" userId="S::40271803@live.napier.ac.uk::dc413f9c-735d-4cfb-a1b4-ffc23e55eaf8" providerId="AD" clId="Web-{0574F6C9-8E5F-406B-9890-363EA8AC4B47}"/>
    <pc:docChg chg="modSld">
      <pc:chgData name="Fontana, James" userId="S::40271803@live.napier.ac.uk::dc413f9c-735d-4cfb-a1b4-ffc23e55eaf8" providerId="AD" clId="Web-{0574F6C9-8E5F-406B-9890-363EA8AC4B47}" dt="2021-06-17T10:47:10.559" v="329"/>
      <pc:docMkLst>
        <pc:docMk/>
      </pc:docMkLst>
      <pc:sldChg chg="modSp modNotes">
        <pc:chgData name="Fontana, James" userId="S::40271803@live.napier.ac.uk::dc413f9c-735d-4cfb-a1b4-ffc23e55eaf8" providerId="AD" clId="Web-{0574F6C9-8E5F-406B-9890-363EA8AC4B47}" dt="2021-06-17T10:47:10.559" v="329"/>
        <pc:sldMkLst>
          <pc:docMk/>
          <pc:sldMk cId="3171028502" sldId="488"/>
        </pc:sldMkLst>
        <pc:spChg chg="mod">
          <ac:chgData name="Fontana, James" userId="S::40271803@live.napier.ac.uk::dc413f9c-735d-4cfb-a1b4-ffc23e55eaf8" providerId="AD" clId="Web-{0574F6C9-8E5F-406B-9890-363EA8AC4B47}" dt="2021-06-17T09:42:41.892" v="44" actId="1076"/>
          <ac:spMkLst>
            <pc:docMk/>
            <pc:sldMk cId="3171028502" sldId="488"/>
            <ac:spMk id="5" creationId="{93CA23A6-321C-4C15-A8D3-50D4CF9B9649}"/>
          </ac:spMkLst>
        </pc:spChg>
        <pc:spChg chg="mod">
          <ac:chgData name="Fontana, James" userId="S::40271803@live.napier.ac.uk::dc413f9c-735d-4cfb-a1b4-ffc23e55eaf8" providerId="AD" clId="Web-{0574F6C9-8E5F-406B-9890-363EA8AC4B47}" dt="2021-06-17T10:42:19.856" v="328" actId="20577"/>
          <ac:spMkLst>
            <pc:docMk/>
            <pc:sldMk cId="3171028502" sldId="488"/>
            <ac:spMk id="6" creationId="{C9B01796-0811-4921-B5E2-26A8EBEA466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80238F6-4B31-8D47-AF4C-C55DDA54338F}"/>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b="1">
              <a:latin typeface="+mj-lt"/>
            </a:endParaRPr>
          </a:p>
        </p:txBody>
      </p:sp>
      <p:sp>
        <p:nvSpPr>
          <p:cNvPr id="3" name="Date Placeholder 2">
            <a:extLst>
              <a:ext uri="{FF2B5EF4-FFF2-40B4-BE49-F238E27FC236}">
                <a16:creationId xmlns:a16="http://schemas.microsoft.com/office/drawing/2014/main" id="{3F1A1317-B945-6343-A72C-5C8D0AFB9F14}"/>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464483AF-EE19-D740-B85B-ECC3273A2FC4}" type="datetimeFigureOut">
              <a:rPr lang="en-US" smtClean="0"/>
              <a:t>6/21/2021</a:t>
            </a:fld>
            <a:endParaRPr lang="en-US"/>
          </a:p>
        </p:txBody>
      </p:sp>
      <p:sp>
        <p:nvSpPr>
          <p:cNvPr id="4" name="Footer Placeholder 3">
            <a:extLst>
              <a:ext uri="{FF2B5EF4-FFF2-40B4-BE49-F238E27FC236}">
                <a16:creationId xmlns:a16="http://schemas.microsoft.com/office/drawing/2014/main" id="{3873068F-4DE7-6742-A803-784BD186FD64}"/>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D61C3D8-F2BE-C449-84E6-362E3C7153F7}"/>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77D42DB6-2B11-D643-A517-4332A5155458}" type="slidenum">
              <a:rPr lang="en-US" smtClean="0"/>
              <a:t>‹#›</a:t>
            </a:fld>
            <a:endParaRPr lang="en-US"/>
          </a:p>
        </p:txBody>
      </p:sp>
    </p:spTree>
    <p:extLst>
      <p:ext uri="{BB962C8B-B14F-4D97-AF65-F5344CB8AC3E}">
        <p14:creationId xmlns:p14="http://schemas.microsoft.com/office/powerpoint/2010/main" val="72982615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7T08:43:09.529"/>
    </inkml:context>
    <inkml:brush xml:id="br0">
      <inkml:brushProperty name="width" value="0.05" units="cm"/>
      <inkml:brushProperty name="height" value="0.05" units="cm"/>
      <inkml:brushProperty name="color" value="#E71224"/>
    </inkml:brush>
  </inkml:definitions>
  <inkml:trace contextRef="#ctx0" brushRef="#br0">0 1 18380,'0'0'4257,"9"0"-6674,0 8 473,-9 16-497,9-3-2040,-9-2-6097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9T11:52:34.836"/>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0 85 1864,'0'0'10953,"25"1"-9603,7 2-884,80 0 1321,-111-3-1725,16 1 465,-1-1 0,1-1 0,0-1 0,-1 0 0,1-1 0,16-5 0,10-5-397,73-11-1,-25 7 56,-48 9 93,0 1 0,49 0 0,90 7 377,-86 1-642,114-3 12,241 5 4,-211 22-25,-17 0-6,590-15 73,-517-12 18,104 11-32,-228-2-44,119 10-5,389 34-1,-652-50-6,164 5 3,143 11 79,-8 15-55,-179-15-25,-33-4-6,289 19 35,-195-25 28,-125-9 101,98 5 41,-138 4-177,-28-4-15,-1 0 0,25 0 0,1053-3 2343,-1099 1-2599,-20 5-538,-39 6-5214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9T11:52:44.034"/>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141 223 9874,'0'0'10672,"-23"-7"-9699,-70-25-265,68 13 1444,45 15-663,405-7-1536,0 1-32,75 10-139,-317 14 202,-32-1 7,342-11-2,-267-3 8,669 1 27,-678-7-17,-2 0-6,255-1-1,-271-13 0,-114 10 0,4-2 0,99-29 0,-185 41 0,91-19 8,90 4-17,-40 3 2,-49 6 7,-56 6-1124</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9T11:52:46.175"/>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240 141 9706,'0'0'4406,"-7"-4"-3908,-20-12 37,13 7 712,13 8-1129,-1 0 0,0 0-1,0 0 1,0 0 0,0 0 0,0 0-1,0 1 1,0-1 0,0 1 0,0-1 0,0 1-1,0 0 1,0 0 0,-3 0 0,-7-1 224,0-1 1,-21-5-1,-8-2-24,41 9-318,-6 0 165,0-1 1,0 0-1,1 0 1,-1-1-1,0 0 0,1 0 1,-1 0-1,-9-5 0,14 5-91,2-22 2068,25 23-2051,0-1 0,28-5 1,-28 3-40,290-22 243,4 26-237,-133 2-44,173 14 27,647 83 344,-894-91-278,205 14 79,175-16-116,-82-3 69,-273 5-117,63 0 10,375-1 29,-304-5-30,311-5 259,-402-13-161,-47 2-47,203-9 59,-68 20-80,-150 5-46,798-2 307,-925 1-326,-1 0 1,0 0-1,1 2 0,-1-1 0,-8 4 1,7-2-27,-137 38-4236</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8.990"/>
    </inkml:context>
    <inkml:brush xml:id="br0">
      <inkml:brushProperty name="width" value="0.05" units="cm"/>
      <inkml:brushProperty name="height" value="0.05" units="cm"/>
      <inkml:brushProperty name="color" value="#004F8B"/>
    </inkml:brush>
  </inkml:definitions>
  <inkml:trace contextRef="#ctx0" brushRef="#br0">670 138 4393,'0'0'7216,"-2"10"-4690,-69-10 2488,69 0-4928,-20-2 170,18-3-268,-13-19 12,-1-1-1,-1 3 1,-24-25-1,36 43 9,2 1 0,-1 1-1,-1-2 1,2 3 0,-2-1-1,0 0 1,2 0-1,-2 1 1,0 1 0,0-2-1,2 2 1,-2 0-1,0 0 1,0 2 0,-9-1-1,-17 1-2,30-2-2,-1 0-1,-1 0 0,2 0 0,-1 0 1,-1 2-1,1-2 0,1 2 1,-2-2-1,1 1 0,1 1 1,-1 0-1,1 0 0,-1-1 1,1 1-1,-6 3 0,4 2 6,0 0 0,-2-1-1,1 0 1,1 1-1,-5 13 1,-11 13 11,16-26 25,-1 1 1,3 1 0,0-2 0,-1 2 0,1-1-1,1 1 1,-2 0 0,1 15 0,-1 82 106,4-73-203,2-33 37,-2 2 0,0 0 0,2 0-1,-2-2 1,2 1 0,-2 1 0,1-2 0,-1 2-1,2-2 1,-2 2 0,2-1 0,0-1-1,-2 0 1,1 2 0,1-2 0,-2 2 0,2-2-1,0 0 1,-1 2 0,3-2 0,32 12-598,-32-10 548,-4-2 67,2 1 0,-2-1 0,1 0 0,1 2 0,-2-2 1,2 2-1,-2-2 0,1 1 0,-1-1 0,0 2 0,2-2 0,-2 2 0,2 0 1,-2-2-1,0 1 0,0-1 0,2 2 0,-2 0 0,0-2 0,0 2 1,0-1-1,0-1 0,0 2 0,0 0 0,0-2 0,0 3 0,-4 30 360,1-29-352,1 1 0,0 0 1,-1-1-1,-1 1 1,3-1-1,-3-1 1,1 2-1,-1-1 0,-1-1 1,1 1-1,1-1 1,-8 4-1,-16 16 59,13-9-60,-2 1 6,0 1 0,1-2 0,-3 0-1,1 0 1,-37 19 0,43-31-40,10-2-104,1-26-512,0 6 596,-2 8-31,2 2 1,0-1-1,2 1 1,-1-1-1,3-13 1,-2 22 32,-2 1 1,1-1-1,-1-2 1,2 3-1,-2-1 1,2 0-1,0 0 1,-1 1-1,-1-1 0,2 0 1,0 0-1,0 1 1,-1-1-1,1 0 1,0 0-1,0 2 1,1-1-1,-1-1 0,0 2 1,-1-2-1,3 2 1,-2-2-1,-1 2 1,1 0-1,1-1 1,-1 1-1,0 0 0,1 0 1,-1 0-1,3 0 1,-5 0 24,2 0 14,-2 0-1,0 0 1,0 0 0,0 0 0,2 0-1,-2 0 1,0 0 0,0 0 0,2 0-1,-2 0 1,0 0 0,0 0 0,0 0-1,1 0 1,-1 0 0,0 0 0,0 0-1,0 0 1,2 0 0,-2 0 0,0 0-1,0 0 1,0 0 0,2 0 0,-2-2-1,0 2 1,0 0 0,0 0 0,0 0-1,2 0 1,-2 0 0,0-2 0,0 2-1,0 0 1,0 0 0,0 0 0,0-1-1,0 1 1,0 0 0,1 0 0,-1-2-36,13 2-28,-13 0 73,1 0 0,1 0 0,-2 0 0,2 0 1,-2 0-1,1 0 0,1 0 0,-2 0 0,2 0 1,-2 2-1,2-2 0,-1 0 0,-1 0 0,2 1 0,-2-1 1,2 0-1,-2 2 0,2-2 0,-2 0 0,0 2 1,1-2-1,-1 1 0,2-1 0,-2 0 0,0 2 1,2-2-1,-2 2 0,0-2 0,0 2 0,2-1 1,-2-1-1,0 2 0,0 33 22,-2-21 9,2 289 126,0-300-184,0-1 0,0 1 0,0-1 0,0 2 0,0-3 0,0 3-1,0-2 1,0 1 0,2-1 0,-2 1 0,1-1 0,-1 0 0,2 1 0,0-1 0,-2 0 0,2 1 0,-1-1 0,1 0 0,0 0 0,0-1 0,-1 3 0,5-1 0,-1-1-51,-2 0 1,2-2-1,1 1 0,-3-1 0,2 2 1,1-2-1,-3 0 0,2 0 0,1 0 1,-1-2-1,-2 2 0,8-1 0,-8-1 62,-1 2 0,0 0 0,1-2 0,-1 2 0,0-2 0,1 1 0,-1-1 0,0 2 0,1-2 0,-1 1 0,0-1 0,-1 0 0,1 0 0,0 1-1,-1-1 1,1 0 0,0 0 0,-2-1 0,3-1 0,11-13-154,11-11-1045,-1 0 1,39-59-1,-56 75 914,0-2 0,0 0 0,-2-1-1,0 1 1,0 0 0,-1-2 0,-2 2-1,1-2 1,-1-27 0,-2 41 416,0 2 1,0-2-1,0 2 0,0-1 1,0 1-1,0-2 0,0 2 1,0 0-1,-2-2 0,2 2 1,0-2-1,0 2 0,-2-1 1,2 1-1,0 0 0,-1-2 1,1 2-1,0 0 1,-2-2-1,2 2 0,0 0 1,-2-1-1,2 1 0,-2 0 1,2 0-1,-1 0 0,-1-2 1,-31-2 1133,26 6-1194,2-2 1,-1 2-1,1-2 0,-2 2 1,2-1-1,0 1 0,0 0 1,-1 1-1,1-1 0,-5 5 1,3 0 182,0 0 1,0 0-1,2 0 1,-2 1-1,1-1 1,-4 11-1,10-16-198,0-2-1,-2 1 1,2-1-1,-2 2 1,2-2 0,0 2-1,-1-2 1,1 0-1,-2 2 1,2-2 0,-2 1-1,0-1 1,2 0-1,-1 0 1,1 2 0,-2-2-1,-2 0 1,4 0-25,0 0 0,0 0 1,-1 2-1,1-2 0,0 0 1,0 0-1,-2 0 0,2 0 1,0 0-1,0 0 0,-2 0 1,2 2-1,0-2 0,0 0 1,-1 0-1,1 0 0,0 0 1,0 1-1,0-1 0,0 0 1,-2 0-1,2 2 0,0-2 0,0 0 1,0 0-1,0 2 0,0-2 1,0 0-1,0 1 0,0 1 798,0-28-1002,0-186-336,0 205 447,2-2 0,-1 0 0,1 2 1,0-1-1,1-1 0,1 2 0,-3 0 1,5-2-1,-3 2 0,2 0 0,-1 0 0,1 1 1,0-1-1,2 1 0,-2-1 0,2 2 1,-1 0-1,1 0 0,0-1 0,8-4 0,13-13-548,-24 22 608,-3-3 1,1 2-1,0 1 1,1-1-1,-1 0 1,0 0-1,1 1 1,-1-1-1,1 0 1,-1 1-1,2-1 1,-1 0-1,-1 2 1,1-2-1,1 2 1,-1-1-1,4 1 1,2 0-46,-7 0 75,-2-2 0,2 2 0,-2 0 0,1 0 0,-1 0 0,2 0 0,-2 0 0,2 0 0,-2 0 0,1 0 0,-1 0 0,2 0 0,-2 0 0,2 0 0,-2 0 0,2 2 0,-2-2 0,1 0 0,-1 0 0,2 1 0,-2-1 0,2 0 0,-2 0 0,2 2 0,-2-2 0,0 0 0,1 2 0,-1-2 0,0 2 0,2-2 0,-2 0 0,0 1 0,0-1 0,2 2 0,-2-2 0,0 2 0,0-2 0,0 1 0,2-1 0,-2 2 0,0-2 0,0 2 0,0-2 0,0 2 0,0-2 0,0 1 0,0-1 0,0 2 0,-2-2 0,2 0 0,0 4 0,0 3-77,0-6 118,2-1 1,-2 2-1,0-2 0,0 0 0,0 2 0,0-2 0,0 0 0,0 2 1,0-2-1,0 1 0,0-1 0,0 0 0,0 2 0,0-2 0,0 2 0,0-2 1,0 0-1,0 2 0,0-2 0,-2 1 0,2-1 0,0 0 0,0 2 0,0-2 1,-2 0-1,2 2 0,0-2 0,0 0 0,-2 0 0,2 2 0,0-2 0,-1 0 1,1 0-1,0 1 0,-2-1 0,2 0 0,-2 0 0,2 0 0,0 0 1,-2 0-1,2 2 0,-1-2 0,1 0 0,0 0 0,-4 0 0,-64 0-36,67 0-36,-1-2 1,2 2-1,-2 0 1,0 0 0,2-1-1,-1 1 1,1 0-1,-2-2 1,2 2-1,-2 0 1,2-2 0,-2 2-1,2-2 1,-1 2-1,1-1 1,-2 1-1,2-2 1,0 0 0,-2 2-1,2-2 1,-2 1-1,-5-20-75,7 21 83,-3-23 27,3 23-83,0 0 0,0-2 0,0 2 0,0-1 0,0 1 0,0-2 0,0 2 0,0 0 0,0-2 1,0 2-1,0-2 0,0 2 0,0 0 0,-2-1 0,2 1 0,0-2 0,0 2 0,0 0 0,-1-2 0,1 2 1,0 0-1,-2-2 0,2 2 0,0 0 0,-2 0 0,2-1 0,0 1 0,-2 0 0,2 0 0,0 0 1,-1-2-1,1 2 0,-2 0 0,2 0 0,-2 0 0,2 0 0,0 0 0,-2 0 0,2 0 0,-1 0 0,1 0 1,-2 0-1,2 0 0,0 0 0,-2 0 0,2 0 0,-2 0 0,1 0 0,-22 0-2018,7 0-1337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8.991"/>
    </inkml:context>
    <inkml:brush xml:id="br0">
      <inkml:brushProperty name="width" value="0.05" units="cm"/>
      <inkml:brushProperty name="height" value="0.05" units="cm"/>
      <inkml:brushProperty name="color" value="#004F8B"/>
    </inkml:brush>
  </inkml:definitions>
  <inkml:trace contextRef="#ctx0" brushRef="#br0">874 381 6385,'0'0'7779,"2"0"-7566,-1-2 0,3 2-1,-2 0 1,-2-1-1,1 1 1,1-2-1,0 2 1,-1-2 0,1 2-1,0-1 1,0-1-1,-2 2 1,1-2-1,3-1 1,-2-55 49,-1 29-235,-1 1-1,0 0 0,-5-30 0,3 53-27,1 0 1,-1 1 0,0-1-1,0 0 1,-1 0-1,1 1 1,-1-1-1,-1 2 1,3-3 0,-3 3-1,1-1 1,-3 1-1,-2-6 1,-8-3-18,-1 2 0,-22-15 1,6 6-47,25 16 82,1-3-1,-2 3 0,0-1 1,0 1-1,1-1 1,-1 3-1,-1-3 1,1 2-1,0 1 0,-1 1 1,1-2-1,-10 2 1,15 0 250,-6 10-35,5 17-111,-2 0 0,3 0-1,1 0 1,3-1 0,-2 2 0,7 35-1,-3 10 31,-2 32-97,0-104 13,-99 6 60,59-7-130,22 2-49,1-2-1,-35-3 1,50 3 46,0 0 0,2-2 0,-1 2 0,-1 0 0,0-2 0,0 2-1,1-2 1,-1 2 0,0-1 0,0-1 0,2 2 0,-1-2 0,-1 0 0,2 2 0,-2-1-1,0-1 1,2 0 0,-1 0 0,-3-1 3,1-1 1,1 1-1,-2-1 0,1 1 1,0-1-1,-1 1 0,1 1 1,-8-5-1,6 0 111,5 7-103,0 0 1,0-1-1,0 1 0,0 0 1,0 0-1,0 0 1,0 0-1,0-2 0,0 2 1,-2 0-1,2 0 0,0 0 1,0 0-1,0 0 0,0 0 1,0-2-1,0 2 0,-2 0 1,2 0-1,0 0 0,0 0 1,0 0-1,0 0 0,0 0 1,-1 0-1,1 0 1,0 0-1,0 0 0,0 0 1,0 0-1,-2 0 0,2 0 1,0 0-1,0 0 0,0 0 1,0 0-1,-2 0 0,2 0 1,0 0-1,0 0 0,0 0 1,0 0-1,-2 0 0,2 0 1,0 0-1,0 0 1,0 0-1,0 2 0,-15-4 221,11 2-218,3 0 1,-3 0 0,2-2-1,-1 2 1,1 0-1,0 0 1,-1 2-1,1-2 1,-1 0-1,1 0 1,-2 2 0,3-2-1,-1 2 1,-2-2-1,3 1 1,-1-1-1,-1 2 1,1 0-1,0 0 1,0-2-1,1 1 1,-1 1 0,0 0-1,-3 3 1,-56 79 131,52-74-110,2 2-1,0 0 1,2 1-1,0-1 1,0 0 0,-6 19-1,11-31-29,-2 9-3,1 0-1,1-1 1,-2 1 0,2 0 0,0-1 0,2 10 0,-1 6 11,-1-22 38,4-2-31,180 0-236,-177 0 195,0-2 1,0 2-1,0-1 0,0-1 0,0 0 1,14-5-1,-14 4-31,0 1 1,0-2-1,2 3 1,-2-1-1,0 2 1,1-2-1,6 0 1,-12 2 48,0 0 1,-2 0 0,1 0-1,-1 0 1,2 0 0,-2 0-1,2 0 1,-2 0 0,2 2 0,-2-2-1,1 0 1,-1 0 0,2 0-1,-2 0 1,0 2 0,2-2-1,-2 0 1,2 0 0,-2 2-1,1-2 1,-1 0 0,0 1 0,2-1-1,-2 0 1,2 2 0,0 21-95,-2-15 132,-2 1-21,2-2-1,-2 2 1,0-2-1,1 0 1,-1 1 0,-2-1-1,3 0 1,-3 2-1,1-2 1,-2 0-1,1-2 1,-6 11 0,-1-6 68,1 2 0,-1-1 0,1-1 0,-2 1 0,-20 11 1,-32 10 54,59-29-131,1-1 0,-1 0-1,1 1 1,-1-1 0,0 0 0,0-2 0,0 1-1,1 1 1,-8 0 0,-37 12-3,44-12 1,-2-1-1,2 3 1,0-1 0,-1-1-1,1 2 1,2-1-1,-3 2 1,1-1-1,2-1 1,-1 2-1,-1-1 1,2 1 0,-1 0-1,-5 9 1,-64 103-50,73-117 42,-2 2 0,2-2 0,0 1-1,0-1 1,-1 2 0,1-2 0,0 2 0,0-2-1,0 2 1,-2-2 0,2 1 0,0-1-1,0 2 1,0-2 0,0 2 0,0-2 0,0 2-1,0-2 1,0 1 0,0-1 0,0 2 0,2-2-1,-2 2 1,0-2 0,0 2 0,0-2-1,1 1 1,-1-1 0,0 2 0,2-2 0,-2 0-1,0 2 1,2-2 0,-2 1 0,2-1-1,-2 0 1,0 2 0,1-2 0,-1 0 0,2 0-1,-2 2 1,2-2 0,-2 0 0,2 0-1,-1 2 1,6-1 4,-1-1 0,1 2 1,0 0-1,-1-2 0,12 0 0,118 0-68,-131 0 27,0 0 1,2-2-1,-2 0 1,1 2-1,-1-1 0,2-1 1,-2-2-1,0 3 1,0-1-1,1-1 1,6-6-1,54-43-675,-30 20 315,15-15 44,-48 47 348,3 0-126,-1 0-58,-3 11 128,-2 18 83,1-17 25,-1 1 0,0 1-1,0-2 1,-1 0 0,1 0 0,-4 2 0,2-2-1,-1 0 1,-1 1 0,-1-1 0,0 0 0,0-2-1,-7 13 1,-18 12 71,0-2 0,-55 49 0,-7 3 300,90-83-383,0 1-1,-1-1 1,1 0-1,0 1 0,1-1 1,-3 1-1,2-1 1,2 2-1,-1-1 1,-1-1-1,0 1 0,2 1 1,-2-2-1,2 1 1,-1 1-1,1-1 0,0 1 1,-2-3-1,2 3 1,2 4-1,-2-6-55,-2 0 41,2-2 0,0 2 0,0-1-1,0 1 1,0-2 0,0 2 0,0 0 0,0-1 0,0-1 0,0 2 0,2 0 0,-2 0 0,0-2 0,0 1 0,1 1 0,-1 0 0,2 0-1,9 3 0,-3-2 0,3 3 0,-2-3-1,1 0 1,0-1 0,1 0-1,17 3 1,80-1-180,-91-4 128,-15 0 34,0 0-1,-1-2 1,3 2-1,-3 0 1,1-2-1,0 2 1,0 0-1,-1-2 0,1 2 1,-2-1-1,2 1 1,0-2-1,-1 0 1,1 2-1,0-2 1,-2 1-1,2-1 0,-1 2 1,1-2-1,-2 1 1,2-1-1,-2 0 1,2 0-1,-2 1 0,1-1 1,-1 0-1,0 0 1,0 1-1,2-3 1,2-10-62,-3 0 1,5-29-1,-5 13 5,3 11 13,6-45-115,1-83 1,-11 133 164,1 2 0,1-2 0,7-19 1,-6 19 0,1 0 0,-2 0 0,1-22 0,11-15-13,-2 8 2,-10 38 11,1 1 0,1-1 0,-1 2 0,1-1 0,-1-1 0,1 1 0,-1 1 0,2-1 0,-1 1 0,10-4 0,24-19-38,-34 22 29,1 1 0,-2-1 0,3 3 0,-3-3-1,2 2 1,0-1 0,1 1 0,-3 0 0,2 1 0,1-1 0,-1 0 0,0 0 0,0 2 0,2 0 0,7-1 0,-12 1 2,0 0 0,-2 0 0,1 0 0,1 0 0,0 0 0,0 0 0,-2 0 0,1 0 1,1 0-1,0 1 0,-2-1 0,2 0 0,-1 0 0,-1 2 0,2-2 0,0 2 0,0 0 0,1 15-61,-3-8 97,0 238 427,-2-231-436,1-2-1,-1 1 1,-9 25-1,-1 7 38,9-31-44,-3 0 1,1-1-1,-2 1 1,0-2-1,-14 22 1,-1 4-20,18-20 8,6 1-131,-2-20 93,0-1 35,9 0-9,-1 2 1,-1-2 0,2-2 0,0 2-1,-2 0 1,2-1 0,-1-1 0,-1 0-1,2 0 1,-2-1 0,2-1 0,-2 3-1,-1-3 1,8-5 0,16-10 6,118-80-137,-127 82 128,-2 1 1,0-1 0,0-3 0,27-35 0,-43 49 11,-1 1 1,1-2-1,-1 2 0,0 0 0,-1-2 1,1 2-1,-2-2 0,2 1 0,-2 0 0,0 0 1,0-1-1,-2-10 0,2-6 133,-7 22-33,-202 1 614,176 8-562,30-6-127,-2 0 0,1-1 1,1-1-1,-3 2 0,1-2 1,2 2-1,-9-2 0,1 0 81,-17-2 250,26 2-356,2-2 1,-1 2 0,1 0-1,-2-1 1,2 1-1,-2-2 1,2 2 0,0 0-1,-1-2 1,1 2-1,0-1 1,-2 1 0,2-2-1,0 2 1,0-2-1,-2 2 1,2-2 0,0 2-1,0-1 1,0-1-1,0 2 1,0-2 0,0 2-1,0-2 1,0 2-1,0-3 1,0-161-33,0 157 27,2 2 1,-2-2-1,2 2 1,-1-2-1,3 2 0,-3-2 1,1 1-1,2 1 1,-1-2-1,1 2 1,-1 0-1,1 0 0,1-1 1,-2 3-1,3-2 1,-3-1-1,2 3 1,0 0-1,8-6 0,14-10-80,3 1 0,48-20 0,-32 17-212,-8 0 34,-12 7 154,0 2 1,0 2-1,0-1 1,32-6-1,-55 15 1950,-3-1-1740,0 1-86,0 0-1,0 0 1,0 1 0,0-1 0,0 0 0,0 0-1,0 1 1,0-1 0,-1 0 0,1 0 0,-2-3-1,-3 0-1,-1 0-1,1 0 1,-2 1-1,2-1 1,-2 1-1,2 1 1,-2-1-1,0 1 1,-11-4-1,-74-24-11,45 17 21,-64-28 50,100 40-2,3 0-1,-1 2 0,0-1 0,1 1 0,-3 0 0,-8 1 0,-11 1 112,27 0-171,-1-2 0,-1 2 1,2-1-1,-1 1 0,-1 0 1,2 0-1,-1-1 1,1 1-1,-1 2 0,1-3 1,-1 3-1,1-2 1,1 1-1,-2 1 0,1-3 1,1 3-1,-1-1 0,-2 6 1,-6 8 20,1 1-1,-15 29 1,10-21 54,11-24-71,2 1 1,1 1-1,-3-1 0,2-1 0,1 1 0,-1 1 0,0-1 0,2 1 0,-2-1 0,1 1 1,-1 4-1,-2 6 205,4-15-248,0 1-1,0 0 1,0 0-1,0 0 1,0 0-1,0 0 1,0 0-1,0-2 1,0 2-1,0 0 0,0 0 1,0 0-1,0 0 1,0 0-1,0 0 1,0-2-1,-1 2 1,1 0-1,0 0 1,0 0-1,0 0 1,0 0-1,0 0 1,0 0-1,0 0 1,0-2-1,0 2 1,0 0-1,-2 0 0,2 0 1,0 0-1,0 0 1,0 0-1,0 0 1,0 0-1,0 0 1,-2 0-1,2 0 1,0 0-1,0 0 1,0 0-1,0 0 1,0 0-1,-1 0 1,1 0-1,0 0 1,0 0-1,0 0 0,0 0 1,0 0-1,0 0 1,-2 0-1,2 0 1,0 0-1,0 0 1,0 0-1,0 0 1,0 0-1,0 2 1,0-2-1,-2 0 1,2 0-1,0 0 1,0 0-1,0 0 0,0 0 1,0 0-1,0 2 1,-10-30-4675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8.992"/>
    </inkml:context>
    <inkml:brush xml:id="br0">
      <inkml:brushProperty name="width" value="0.05" units="cm"/>
      <inkml:brushProperty name="height" value="0.05" units="cm"/>
      <inkml:brushProperty name="color" value="#004F8B"/>
    </inkml:brush>
  </inkml:definitions>
  <inkml:trace contextRef="#ctx0" brushRef="#br0">771 205 4305,'0'0'10932,"-2"-40"-6425,1 39-4441,-1 1 0,0-2 0,0 2 0,1-2-1,-1 2 1,0-2 0,-1 2 0,1-1 0,0 1 0,0 0 0,1 0-1,-1 0 1,-1-2 0,1 2 0,-2 0 0,-41 2 266,24-1-136,-59-2 67,45-3-191,0 4 0,1 0 0,1 4 0,-42 4 0,63-4-68,-1 1 1,1-1 0,0 1-1,0 2 1,1-2 0,-11 9-1,-67 52 49,84-62-52,-107 90 246,72-51-178,35-38-47,2 0-1,-3 1 0,1-1 0,0 0 0,-6 4 0,8-7 3,3 20-11,0-18-13,0-3-1,0 3 1,0-2-1,0-1 0,2 3 1,-2-2-1,0 1 0,1-1 1,-1 0-1,2 1 0,-2-1 1,2 0-1,-2-1 0,2 3 1,-1-2-1,1-1 0,0 1 1,0 0-1,-1-1 0,1 1 1,0 0-1,0 0 0,-1-1 1,1 1-1,2-2 0,-3 2 1,1 0-1,2-2 0,-3 1 1,1-1-1,2 2 0,2 0 1,33 17-8,-27-12 11,0-2 0,2 2-1,-2-2 1,27 8 0,25 11-60,-57-21 34,0 1 0,-2-2 0,2-1-1,0 1 1,0 0 0,0 0 0,0-1-1,10-1 1,-17 0 23,0 0 0,0 0 0,0 0-1,0 2 1,0-2 0,2 0 0,-2 0 0,0 0 0,0 0 0,0 0-1,0 0 1,0 0 0,0 0 0,0 0 0,0 0 0,0 0-1,0 0 1,0 0 0,0 0 0,0 0 0,0 0 0,0 0 0,0 0-1,0 0 1,0 0 0,0 0 0,0 0 0,0 0 0,0 0-1,0 0 1,0 0 0,0 0 0,0 0 0,0 0 0,0 0 0,0 0-1,2 0 1,-2 0 0,0 0 0,-2 4-5,28-3 3,37-1-129,-61 0 132,-2 0 1,1 2-1,-1-2 0,0 0 1,2 0-1,-2 0 0,0 0 1,2 0-1,-2 0 0,0 0 1,2 2-1,-2-2 0,0 0 1,1 0-1,-1 0 0,0 2 1,0-2-1,2 0 0,-2 0 1,0 1-1,0-1 0,2 0 1,-2 2-1,0-2 0,0 0 1,0 2-1,0-2 0,0 0 1,2 2-1,-2-2 0,0 0 1,0 1-1,0-1 0,0 0 1,0 2-1,0 0 0,-2 13 46,2-11-32,2 22 32,-2 0 1,-2-2-1,0 3 0,-1-3 1,-3 2-1,1-2 0,-18 48 0,20-65-36,0 0-1,-1 0 0,-1-2 0,1 2 0,-1-2 0,0 0 0,-7 7 0,-20 22 62,31-33-82,-1 3 27,2 8-179,7-12 72,150 0-311,-156 0 390,-1 26-14,2-15 30,-2-1 0,0 0 0,0 1 0,-2-1 0,2 1 0,-1-1 0,-3 1 0,2-1 0,-1-1 0,-1 1 0,-8 16 0,-7 2 12,5-12-2,4 1 0,-3 1 1,3-1-1,-13 30 0,22-40-9,-5 2 0,3-2 0,-2 0 0,1 0 0,-1 0 0,-9 8 0,-21 32 18,34-35-7,-1 2 1,0-1-1,0-1 1,2 2 0,0-2-1,4 16 1,-2 1 3,-2-10-12,-2-12 0,2-1 0,0 1 0,0-2 0,0 2 0,0 0 0,0-2 0,2 2 0,-1-2 0,1 2 0,0-2 0,-1 2 0,3-1 0,-2-1 0,1 2 0,6 7 0,7 12 20,-16-25-26,0 1-1,1 0 0,-1 0 1,2-1-1,-2 1 0,2 0 1,-2 0-1,2-1 0,-1 1 0,1 0 1,-2 0-1,2-1 0,-1 1 1,1-2-1,0 2 0,0 0 1,1-1-1,29 17 21,-22-15-11,-1 1 1,-1 1-1,1 0 0,-2 0 1,2 1-1,-1 1 1,-1-2-1,9 10 1,-9-8-12,-5-5 1,0 0 0,-1 0-1,1-1 1,0 1 0,-2 0 0,1 0-1,1-1 1,0 1 0,-2 0 0,2 0-1,-1 3 1,5 7 6,1 2 3,-7-12-8,1 1 1,-1-1-1,0 0 1,0 1-1,2-1 1,-2 1-1,2-1 1,0 0-1,-2 0 1,1 1 0,1-1-1,2 3 1,-3-3-4,1-1 0,-2 1 0,2 0 1,0 0-1,-2-1 0,1 1 1,-1 0-1,2 0 0,-2-1 0,0 1 1,0 2-1,2-1 0,-2-1-1,0 0 0,0-1-1,0 1 1,0 0-1,0 0 1,0-2 0,0 1-1,1 1 1,-1 0 0,0-1-1,2 1 1,-2-2 0,0 2-1,2 0 1,-2-1 0,2-1-1,-2 2 1,1 0 0,1 0-1,-2-2 1,2 1 0,0-1-1,-1 2 1,-1-2-1,2 2 1,0-2 0,0 2-1,-1-2 1,-1 0 0,2 1-1,3-1 1,6 2-27,-1 0 0,1-2 0,-1 2 0,18-4 0,12 0-33,-28 0 55,-12-3 6,0 3 1,0-147 136,0 147-132,0 2 0,-2-2 0,2 2 0,0-2 0,0 2 0,0-1 0,-1 1 0,1 0 0,0-2 0,-2 2 0,2-2 0,0 2 0,-2 0 0,2-1 0,0 1 0,-2 0 0,2-2 0,-1 2 0,1 0 0,-2 0 0,2-2 0,-2 2 0,2 0 0,-1 0 0,-34-10 86,-4-3 53,34 10-139,2 1 1,-1 0-1,-1-1 0,2-1 0,-1 1 0,1 1 0,-1-1 1,1-1-1,-1-1 0,1 2 0,-1-1 0,2 1 0,1-3 1,-3 3-1,2-2 0,1 1 0,-1-1 0,0 0 0,0 1 0,2-1 1,-1 0-1,1-7 0,0-242-178,0 248 168,0 1 0,1 0 1,-1 0-1,2 1 0,0-1 1,0 0-1,-1-1 0,1 3 1,0-2-1,1 1 0,-1-1 1,2 2-1,3-6 0,55-50-77,-13 13 51,0-1 43,-37 39-7,-10 4 59,-2 4-59,0-1-1,0-1 1,0 0-1,-2 0 1,2 1-1,0-1 1,0 2-1,-2-2 0,2 0 1,0 1-1,-2-1 1,2 2-1,-1-2 1,1 0-1,-2 2 1,0-1-1,2-1 1,-2 2-1,1-2 1,1 2-1,-2-2 1,0 2-1,0-1 1,2 1-1,-5-2 1,-42-10-7,6 0 21,37 10-21,1-2 0,-1 1 0,1 1 0,-1-1 0,2-1 0,-1 1 0,1-1 0,0 1 1,-1-1-1,1 1 0,0-2 0,1 1 0,1 1 0,-2-1 0,0-6 0,-10-23-15,-4-9 9,6 3 2,1 12 5,-6-17 1,9 35-5,3-1 1,1 1-1,-1-1 0,1 1 0,0-1 1,2-1-1,-2 3 0,2-3 1,0 1-1,4-16 0,-2-16-6,-2 19 10,0-1-12,0 1 0,5-31 0,-3 45 11,1 1-1,-1 1 1,1-2 0,-1 2-1,2-2 1,1 2 0,-2-1 0,2 1-1,1 0 1,4-7 0,37-31-39,-35 34 34,-1 1 1,-1-1 0,1-1 0,-1 2-1,14-25 1,-10 21 5,-14 14 1,2-2 0,-2 2 0,2 0 0,-2-2 0,2 2 0,-2 0 0,1-1 0,-1 1 0,0 0 0,2-2 0,-2 2 0,0-2 0,2 2 0,-2-1 0,0 1 0,0-2 0,2 2 0,-2-2 0,0 2 0,0-2 0,0 2 0,0-1 0,1-12-1,3 1 1,-3 2 0,3-2-1,5-13 1,-1 3 1,25-46 0,-17 14-1,-11 33 0,1 2 0,-1 0 0,17-34 0,-18 46-2,-2 6 2,-1 1 0,-1-2-1,2 0 1,-2 0 0,2 1-1,-2-1 1,0 0 0,0 0-1,2 1 1,-2-1 0,0 0 0,0 0-1,0 1 1,0-1 0,0-3-1,0 3 85,-16 2 15,-135 0 172,147 0-270,-1 2 0,0-2 0,1 1 0,-1 1 0,1 0 0,-1-2 0,2 3 0,-3-1 0,3 0 0,0 0 0,-1 1 0,1-1 0,-3 1 0,-1 4 0,-50 53 33,34-34-18,18-21-16,2 0 1,-1 2-1,-1-2 1,1 0-1,3 2 0,-3-1 1,2 1-1,-1 0 1,1-2-1,-1 9 0,-13 34 67,13-41-59,-1 2 0,1 0 1,1 1-1,0-1 0,0 0 1,2-1-1,0 1 1,0 0-1,2 15 0,-2 8 19,0-31-7,26-1-7564,-1 0-1613</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8.993"/>
    </inkml:context>
    <inkml:brush xml:id="br0">
      <inkml:brushProperty name="width" value="0.05" units="cm"/>
      <inkml:brushProperty name="height" value="0.05" units="cm"/>
      <inkml:brushProperty name="color" value="#004F8B"/>
    </inkml:brush>
  </inkml:definitions>
  <inkml:trace contextRef="#ctx0" brushRef="#br0">1316 978 6785,'0'0'7601,"-7"-1"-7050,2-1-366,-21-2 2314,26-156-932,0 153-1566,1 2 0,1 0 0,0 0 0,0-1 1,-1 1-1,1-2 0,0 2 0,1 1 0,1-1 0,-1 0 0,4-5 0,14-25 7,-12 12 0,0 0 0,4-30 0,5-8 60,-6-19-28,-1 34-24,-11 38-15,1-1 0,1-2 0,1 3 0,1-1 0,3-10 0,-2 5 2,0 0 0,1 0 0,-1 0 0,2-22-1,-5 20-2,1 0-1,2 1 0,7-20 1,-1 0-3,-9 31 4,-2-1 0,0 2 0,1-1 0,1 1 1,-2-1-1,2 1 0,0-1 0,-1 1 0,1-1 0,2 1 0,-3-1 1,6-4-1,-5 4 18,0-1 1,-2 2-1,0-1 1,1 1-1,-1-3 0,0 3 1,0-1-1,-1-8 1,1 9-28,0-46 317,-26 52-233,17 3-70,2-1 0,0 0 1,-2 0-1,2 2 0,0 0 0,2-1 1,-2 2-1,2-1 0,-9 14 0,2-7 48,-7 14-14,0-2 0,-1 4 0,-13 30 0,-36 41 200,60-83-157,0-2 0,-1-1 0,-16 20 1,-13 17 51,-11 11-32,45-54-71,-2-1 0,0 1-1,0-2 1,-2 2 0,2-2 0,-2 0 0,1-2 0,-1 2 0,-1-2 0,1 0-1,-2 0 1,-8 4 0,-49 29 6,30-24 17,35-14-53,1 0-1,-2 0 0,1 2 1,-1-2-1,3 2 0,-3 0 0,1-2 1,1 1-1,-1 1 0,1 0 0,-2 0 1,-1 1-1,3-1 2,-1 0 0,1-1 0,-1 1 0,1-2 0,-2 2 0,3-2-1,-3 1 1,1-1 0,1 2 0,-2-2 0,1 0 0,1 2 0,-1-2 0,-1 0 0,1 0 0,1-2 0,-5 2 0,0 0 0,0 0 0,2 0 0,-2 0 0,0 2 0,-10 1 0,-32 18 10,37-15 15,0-1 0,-1 0 1,1 0-1,-12 2 0,-35 12 149,13-1-80,17-8-41,-1 1 1,1 1 0,1 2-1,-2 0 1,-26 20 0,55-34-55,-1 2 1,-2-2-1,3 2 1,-1-2-1,0 2 1,-1-2 0,1 0-1,-1 0 1,1 0-1,0 0 1,-5 0-1,5 0 11,-1 0-1,-1 0 1,3 1-1,-3-1 0,1 0 1,1 2-1,-2-2 1,1 0-1,-2 4 0,1-3-2,1 3 0,-1-1-1,1-1 1,1 2-1,-1-1 1,1 1 0,-5 6-1,-17 20 39,-3-8-41,14-8 20,-3-2 1,-26 18-1,39-13-12,-8 2-14,9-15 0,1-1 0,-1 1 1,0-1-1,0 1 0,2-1 1,-1 3-1,-1-3 1,2 1-1,-2 6 0,2 4 6,-2-2 0,1 2 0,-8 19 0,6-21-1,-1 0-1,2 1 1,-1 20 0,3-23-6,-2 1 0,0-1-1,1 0 1,-1 1 0,-2-1 0,1 1 0,-6 10 0,7-14-1,1 0 0,1 0 0,-2 0 0,2 0 1,0-1-1,2 14 0,-2-8 0,1-12 1,-1 2 0,0-1 0,2-1 0,-2 2 0,0-2 0,2 2 0,-2-2 0,2 2 0,-2-2 0,1 0 0,-1 1 0,2-1 1,-2 2-1,2-2 0,-2 0 0,2 0 0,-2 2 0,1-2 0,1 0 0,0 1 0,34 10 1,-18-6-2,-11 0-2,2 1 0,-3-3 0,3 1 0,0-1 0,0-1 0,-1 1 1,3-1-1,-3 0 0,1-1 0,0 1 0,1-2 0,-1 0 0,10 0 0,254 0-303,-271 33 174,-2 197 147,0-228-14,0 1-1,-2-1 0,2 2 1,-1-1-1,1-1 1,-2 1-1,0-1 1,0 1-1,2-1 1,-1 0-1,-1 1 0,0-1 1,-1 0-1,1 1 1,0-1-1,1 0 1,-5 1-1,-48 32 33,32-19-18,1-9-16,14-5 4,0-2 0,2 1 0,-2-1 0,0 0 0,2 0 0,-2 0 1,-11-1-1,6-1 5,-2 10 87,-2-4-95,15-4 0,-1 0 0,0 0 0,0 0 0,2 0 0,-1 0 0,-1 0 0,0 0 0,2 0 0,-2 0 0,1 2 0,-1-2 0,2 0 0,-2 0 0,1 1 0,1-1 0,-2 0 0,0 2 1,2-2-1,-2 2 0,2-2 0,-1 2 0,-1-2 0,2 1 0,0-1 0,-2 2 0,2 0 0,-2-2 0,2 2 0,0-1 0,-1 3 0,-5 8 8,5-10-7,1 0 0,-2-2 0,2 1-1,-2 1 1,2 0 0,0-1 0,-2 1 0,2 0 0,0-2-1,0 2 1,0-1 0,-1 1 0,1 0 0,0 0 0,0 3-1,0 11-3,-2-11 3,2 0-1,0 0 1,0 0 0,0 1 0,0-3 0,0 2 0,2 1 0,-2-1-1,1-2 1,3 9 0,1-6 0,0-1 0,2-2 1,0 3-1,-2-3 0,2 1 0,0-1 0,0 1 0,0-3 0,0 3 1,0-2-1,2-1 0,-2 1 0,10 1 0,15-1-25,-1 0 1,35-2-1,-10-2-15,-53 2 36,3-2 1,-3 2-1,2-1 0,-1 1 1,-1-2-1,2 0 1,-1 1-1,-1-1 0,3 0 1,-3 0-1,1-1 0,-1 1 1,6-5-1,26-14-28,-32 19 30,1 1 0,-1-1-1,1 0 1,-1 1 0,-1-1 0,1-2-1,1 3 1,1-5 0,16-13-8,-16 16 9,0-1 0,-1 1 0,1-1 1,-2 1-1,1-2 0,-1 1 0,1-1 1,-1 1-1,1-1 0,-2 0 0,1 0 1,-1-1-1,0 1 0,-1 0 0,1 0 1,0 0-1,0-8 0,1-9-5,0-3 1,-1-34-1,-2 56 6,0 3 0,-2-2 0,2 2 0,0 0 0,0-2 0,0 2 0,0 0 0,0-1-1,0 1 1,0 0 0,0-2 0,0 2 0,2 0 0,-2-2 0,0 2 0,0 0 0,0 0 0,0-2 0,0 2 0,0 0 0,2-1-1,-2 1 1,0 0 0,0 0 0,0-2 0,2 2 0,-2 0 0,5-7 1,-2-21 16,22 21-105,10-3 77,1 1 1,58-5-1,-64 7-17,-18 5 2,2-1 0,0 1-1,0 2 1,0-2 0,27 4 0,-41-33 11,0-147-74,0 175 82,0-1 0,0-1-1,0 1 1,2-1 0,0 2 0,-2-1 0,2 1 0,-1-2 0,1 1 0,0 1 0,1-1 0,-1 1 0,0-1 0,1 1 0,1-1 0,-3 1-1,3 1 1,-1-1 0,1-1 0,-1 2 0,1-1 0,-1 1 0,1 0 0,-1 1 0,8-5 0,1 3-98,0-2 1,2 1 0,-2 2-1,0-1 1,2 1 0,-1 0-1,20 1 1,-28 1 85,2 0 19,-4 0 115,-3 1-112,2-1 1,0 0-1,-2 0 1,2 0-1,-2 2 1,1-2-1,1 0 1,-2 2 0,2-2-1,-2 0 1,1 2-1,-1-2 1,2 1-1,-2-1 1,2 2-1,-2-2 1,2 2-1,-2-2 1,0 2-1,1-2 1,-1 1-1,0 1 1,2 0-1,5 10 2,16-10-6,1-2-18,-19 0 18,1 0-1,-1 2 1,2-4-1,-2 2 1,0 0-1,0 0 1,1-2-1,-1 0 1,0 1-1,0-1 1,6-2-1,-9 3 4,-2 1 0,1-2 0,-1 0 0,2 0 0,-2 1 0,0 1 0,2-2 0,-2 0 0,0 0 0,1 1 0,-1-1 0,0 0 0,0 2 0,0-2 0,0 1 0,0-1 0,0 0 0,0 1 0,0-1 0,0 0 0,-1-1 0,1-17-6,0-9 48,1 22-22,-1 0 0,0 2 0,2-2 0,-4 0 0,2 0 0,0 0-1,-1 0 1,-1 0 0,0 2 0,1-2 0,-1 0 0,0 2 0,-1-2 0,-1 0-1,-6-9 1,6 11-3,-1-1 0,1 1 0,1 0-1,-1 0 1,1-2 0,1 2 0,-1-2-1,1 1 1,0-1 0,1 2 0,-3-12-1,2-9-21,2-46-1,0 29-172,0 41-558,-12 2-5050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8.994"/>
    </inkml:context>
    <inkml:brush xml:id="br0">
      <inkml:brushProperty name="width" value="0.05" units="cm"/>
      <inkml:brushProperty name="height" value="0.05" units="cm"/>
      <inkml:brushProperty name="color" value="#004F8B"/>
    </inkml:brush>
  </inkml:definitions>
  <inkml:trace contextRef="#ctx0" brushRef="#br0">771 3452 5953,'0'0'9450,"0"-21"-7437,0-10-748,0 11-850,0 0 0,-3-24 0,1 37-400,0 0 1,0 0 0,-1 0 0,1-2-1,-1 3 1,-1 0 0,1-1-1,-1 0 1,-6-7 0,6 9 43,-1 2 0,2-2 0,-3-1 0,1 3 0,0-1-1,2 1 1,-4-1 0,1 1 0,1-1 0,0 1 0,-2 1 0,2-1 0,-2 1 0,2 0 0,-2 0 0,0 1-1,1 1 1,-1-2 0,0 2 0,0 0 0,2 0 0,-10 2 0,13-4-52,-2 2 0,1 0 0,-1 0 1,3-2-1,-3 2 0,2-1 0,-1 1 0,-1-2 0,3 2 0,-3-2 1,3 0-1,-1 1 0,-2-1 0,3 0 0,-3 0 0,2 1 0,1-1 1,-1 0-1,0 0 0,0-1 0,1 1 0,-1 0 0,0-1 1,0 1-1,2-1 0,-1 1 0,-1-2 0,0-2 0,-1-7-18,1 3 1,0-2-1,0 0 0,1-1 0,1-11 1,0-199-41,0 220 46,0 1 0,1 0 0,-1 0 0,2 1-1,-2-1 1,2 0 0,-2 0 0,2-1 0,-1 1 0,-1 2 0,2-1 0,0-1 0,0 0-1,-1 0 1,1 1 0,0-1 0,0 2 0,1-4 0,41-20-101,-37 20 81,36-11-1,25 13-54,-54 2 57,-14 0 23,2 0 0,-2 0 0,1 0 0,1 0 0,-2 0 0,2 0 0,0 0 0,-2 0 0,1 0 0,-1 0 0,2 0 0,0 0 0,-2 2 0,2-2 0,-2 0 0,1 0 0,-1 2 0,2-2 0,0 1 0,-2-1 0,0 0 0,2 2 0,-2-2 0,1 2 0,-1-2 0,2 2 1,-2-2-1,0 1 0,0-1 0,2 2 0,-2-2 0,0 2 0,0-2 0,2 1 0,-2 1 0,0-2 0,0 2 0,0-2 0,0 2 0,0-1 0,0-1 0,0 2 0,0-2 0,0 2 0,0 0 0,-2-1 0,2 17 0,7 44 63,-2 86 0,-5-128-56,0-17-9,0 1-1,0-1 1,0 2 0,2-1-1,-2-1 1,1 1 0,1-1-1,-2 2 1,2-1-1,0-1 1,-1 1 0,3-1-1,-2 1 1,-1-2-1,3 1 1,-2 1 0,1-1-1,6 4 1,-6-5-4,-1-2 0,1 0 0,1 1 0,-2-1-1,1 0 1,1 0 0,-3 2 0,3-2 0,-1 0 0,-1-2 0,2 2 0,3 0 0,6-1-4,0 1-20,1 0 0,-1 0 0,1-2 0,-1 0 0,1-1 0,-1 1 0,0-1 0,-1-3 0,2 3 0,-2-2 0,0-1 0,0-1 0,0 0 0,-1 0 1,-1 1-1,1-3 0,13-12 0,-20 17 36,-3 1 1,1-1-1,0-1 1,0 2-1,-1-2 1,1 1-1,0-1 1,-2 1-1,2-1 1,-2 2-1,0-3 1,0 3-1,0-2 1,0 0-1,0 1 1,-4-8-1,2-9 241,2 19-223,0 0-1,0-1 0,-1 1 1,1 1-1,0-1 1,-2 0-1,2 0 0,-2 1 1,0-1-1,2 0 1,-1 0-1,-1 1 1,2-1-1,-2 0 0,0 0 1,1 1-1,-1 1 1,0-2-1,0 0 0,1 0 1,-1 2-1,0-1 1,1 1-1,-3-2 1,2 2-1,1 0 0,-5-2 1,-13-3 75,2 1 0,-30-2 0,-5-3 184,34 5-259,-36-10 54,51 14-74,-1-1 1,1-1-1,1 2 1,-1-2-1,-1 0 1,2 1-1,-1-1 0,1 0 1,-1 0-1,1 1 1,0-1-1,-1-1 1,1 1-1,0 0 1,0-1-1,1 1 1,-1-2-1,0 3 1,0-3-1,1 1 0,1 1 1,-2-2-1,0 1 1,2 1-1,-2-7 1,2 4-4,0-2 0,-1 0-1,-1 0 1,0 2 0,1-2 0,-5-5 0,5 5-2,-3 2 0,2-2 0,1 0 0,-1 0 1,2 0-1,-2-7 0,2-122-73,0 135 73,0-1 0,2 0-1,-2 0 1,0 1-1,2-1 1,-2 0-1,1 0 1,-1 1-1,2-1 1,0 0-1,0 0 1,-2 1 0,1-1-1,1 0 1,0 2-1,0-2 1,-1 1-1,1-1 1,0 2-1,-1-2 1,1 2-1,0-2 1,0 2-1,1-1 1,63-18-34,-40 12 34,2-7-14,-22 10 3,-3 1-1,2 1 1,-1-2 0,1 3-1,0-1 1,0 0-1,1 1 1,-1-1-1,0 2 1,0-2-1,0 2 1,8-2-1,-12 2 328,-2 0-275,-325 0 78,324 0-117,-1 0-1,1-1 0,0 1 0,1-2 0,-1 2 0,0-2 0,1 2 0,-1-2 0,0 1 0,0 1 0,1-2 0,-1 0 0,0 0 0,0 2 0,1-1 0,1-1 0,-2 0 0,0 0 0,2 1 1,-2-1-1,2 0 0,-1 0 0,1 1 0,-2-5 0,-2 0-4,3-1 1,-1 0 0,0 0-1,0 0 1,1 0-1,1-7 1,-14-216-143,14 221 138,0-1 0,2-1 0,-2 3 0,1-3 0,1 1-1,3-11 1,-3 19 6,-2 0 0,2-1 0,-1 1 0,1 1 0,0-1 1,-2-2-1,2 3 0,1-1 0,-1 0 0,0 0 0,-1 1 0,1-1 0,2 0 0,-3 0 0,1 2 0,2-1 0,-3-1 0,3 2 0,-2-2 0,-1 2 1,3-2-1,-1 2 0,-1 0 0,1-1 0,-1 1 0,2 0 0,-3 0 0,6 0 0,26 0-5,-17-2-8,0 2 0,31 3 0,-46-3 16,1 2-1,0-2 1,0 2 0,-1-2-1,1 2 1,0-2 0,0 1-1,-2 1 1,1-2 0,1 2-1,0 0 1,-2-1 0,2-1-1,-1 2 1,-1 0 0,2 0-1,0 1 1,15 39 10,-5-14 14,-1-7-24,-2 1 1,-1 1-1,10 33 0,-17-36-5,5 5 2,4-11 4,2 0 0,0 0 0,1-2 0,15 14 0,-25-24-6,-1-1-1,-1 1 0,3-2 1,-2 2-1,-1 0 0,3-1 0,-2-1 1,1 2-1,1-2 0,-3 2 1,3-2-1,-2 0 0,1 0 0,6 1 1,-7-6-7,-2-31 8,1 18 1,1 3 1,-2-3-1,-2 3 0,1-3 0,-1 3 0,-2-3 1,-6-18-1,-9-3 7,12 29-2,2-1 0,-1 1-1,3 1 1,-2-3-1,1 2 1,1-1 0,1 1-1,-2-2 1,1-18 0,3 28-5,0 0 0,0 1 0,2-1 0,-2-2 0,0 3 0,0-1 1,1 0-1,-1 1 0,2-1 0,-2-2 0,2 3 0,-2-1 0,2 0 0,-1 0 1,1 1-1,-2-1 0,2 0 0,0 2 0,-1-2 0,3-1 0,43-20-35,-14 9 8,-26 13 27,-2-1-1,0 0 0,2 0 0,-2 1 0,2-1 1,-1 2-1,1 0 0,-2-2 0,2 2 1,7 2-1,0-2-37,-13 0 40,1 0 0,0 2 1,0-2-1,-1 0 0,3 1 0,-2-1 1,-2 2-1,1-2 0,1 2 1,0-2-1,0 2 0,-1-1 0,1 1 1,0-2-1,-2 2 0,2 0 1,-1-1-1,-1 1 0,2 0 0,-2 0 1,2-2-1,-1 5 0,19 43 2,-15-35-4,0 2 6,-1 3-1,-1-3 1,-1 1-1,0 1 1,-1-1-1,-1 19 0,0-33-9,26-2-46,-15 0 42,-2 0 1,-1 0-1,3 0 0,13-4 1,-20 2-2,-1 2 1,0-1-1,1-1 0,-1 0 1,-1 1-1,2-1 1,-1 0-1,-1 0 0,1 1 1,-1-1-1,2-2 1,-3 3-1,3-1 0,-2-2 1,-1 1-1,3-2 1,11-14-24,-13 17 26,2 0 0,-3-1 0,1 1 1,0 0-1,0-1 0,-1 1 0,1 0 0,0-1 1,-2 1-1,2-2 0,-2 1 0,1 1 1,-1-1-1,2-4 0,-2 5 0,2 0-1,-2 1 1,0-1-1,2 0 1,-2 2 0,1-2-1,-1 1 1,0-1 0,2 2-1,0-2 1,-2 0-1,2 2 1,-1-1 0,-1-1-1,2 2 1,0-2 0,-2 2-1,1-2 1,1 2 0,0 0-1,0-1 1,-1 1-1,-1 0 1,2-2 0,0 2-1,0 0 1,-1 0 0,1 0-1,0 0 1,0 0-1,1 0 1,2-2 6,1 2 1,-3 0-1,2 0 0,-1 2 0,1-2 1,-2 0-1,3 2 0,-3-2 0,1 1 1,1 1-1,-2 0 0,8 3 0,50 26 13,-58-29-5,1 0 0,-1-2 0,1 2 0,1-1 0,-2-1 0,1 2 0,-1-2 0,1 0 0,1 0 1,-2 2-1,1-2 0,-1-2 0,3 2 0,-3 0 0,1 0 0,-1-2 0,1 1 0,4-1 0,-4 0-5,-1-1 1,1-1 0,-1 2 0,1-1 0,-1-1 0,1 1 0,-3 0 0,3-1 0,-2 1-1,-1-1 1,3 1 0,-2-1 0,-1-1 0,1 1 0,-2 1 0,2-2 0,0-6 0,1-6 106,-1-2 1,-2-34-1,0 33 233,0 18-329,0 2 0,0-2 1,-2 2-1,2-2 0,0 2 1,-2-1-1,2-1 0,0 2 1,-1-2-1,1 2 0,-2-2 1,2 2-1,0 0 0,-2-1 1,0 1-1,2-2 0,-1 2 1,1 0-1,-2-2 0,2 2 1,-2 0-1,-1-2 0,-30-8 37,22 7-15,-13-4 34,-2 3 0,1-1 0,1 3 0,-2 0 0,1 1 0,-44 4 0,-1-1 37,42 0-92,21-2-8,-1 0 0,1 0-1,-2 0 1,2 0 0,-2 0 0,2-2 0,-1 0 0,1 0 0,0 1-1,-14-6 1,7-19-58,-23-70-66,36 91 118,-1-2 0,0 1-1,2-1 1,0 2 0,-2-2-1,2 2 1,2 0 0,0-9-1,-2-5-3,0-53-123,2 71 125,-2 1 0,0-2 1,0 0-1,0 0 0,1 2 0,-1-1 1,2-1-1,-2 2 0,0-2 1,2 0-1,-2 2 0,2-1 0,-2 1 1,1-2-1,1 0 0,-2 2 0,2-2 1,0 2-1,-2 0 0,3-1 1,35-17-47,-19 10-12,-13 6 51,1 0-1,-2 0 0,2 1 1,0-1-1,-2 2 1,2-2-1,0 2 1,-2 0-1,11 0 0,-13 0 11,3 0 0,-3 0 0,0 0 0,3 2 1,-3-2-1,1 2 0,-1-2 0,2 1 0,-1 1 0,-1-2 0,1 2 0,-1 0 0,1 1 0,4 2 0,10 25 8,-11-20-7,0-3 0,21-5-3,-7-2-29,27 0 22,-46-33 69,-2 28-57,-2 0 0,2-1 1,-1 1-1,-1-2 0,0 2 0,0 0 1,1-1-1,-3 1 0,2 0 0,-1 0 1,-1 1-1,1-1 0,-6-5 0,-8-13-3,-44-48-1,40 50-2,19 19 2,2 2 1,-1 0 0,1-2-1,-2 2 1,2-1 0,-2 1-1,2-2 1,0 2-1,-2 0 1,2-2 0,-1 0-1,1 2 1,0-1-1,-2 1 1,2-2 0,0 0-1,-5-50-5,5 31-39,0 16 35,0-2 0,0 2 0,0-2 0,0 1 1,3-11-1,-1 15 6,0-1 0,-2 1 0,1-1 0,1 1-1,0-2 1,0 3 0,-1-1 0,3-2 0,-3 3 0,1-1 0,0 0 0,1 0 0,-1 1 0,2-1 0,1-2-1,7-6-14,-10 8 12,0 1 0,-2-1 0,1 0 1,1 0-1,0 1 0,0-1 0,-1 0 0,3 0 1,-3 2-1,1-1 0,3-3 0,25 2-43,-9 4 36,156-2-94,-177-38 111,0 31-3,2-2 2,-2 0-1,0 2 1,0-1-1,0 1 1,-2-2-1,2 0 1,-1 2-1,-1-1 1,-1 1-1,1-2 0,-2 2 1,1 0-1,-1 0 1,1-2-1,-11-10 1,9 14 0,-1-2 0,3 2 0,0-2 1,-1 2-1,1-2 0,-1 0 0,2 0 1,1 0-1,-1 0 0,0 0 0,0 0 0,1 0 1,1 0-1,0-10 0,0 6-11,-2 9 2,2 1 1,0-1-1,0 0 1,0 1-1,0-1 0,0 0 1,0 0-1,0 1 1,0-1-1,0 0 0,0 0 1,2 1-1,-2-1 1,0 2-1,1-2 0,-1 0 1,2 1-1,-2-1 1,2 0-1,-2 0 1,2 2-1,-2-1 0,1-1 1,1 2-1,0-2 1,-2 0-1,2 2 0,-1-1 1,1 1-1,0-2 1,0 2-1,1-2 0,51-29-331,-38 20 266,-1 3 0,1-1 1,33-12-1,-44 21 68,-2-2 1,1 1-1,1 1 0,-1 0 1,1-2-1,-2 2 0,3 0 1,6 2-1,42-1-79,-53-1 98,15-22 61,5-34-80,-19 51 32,-1 0 1,-1-1-1,2-1 1,-2 2-1,0 0 1,0 0 0,0 0-1,-2-9 1,1 0-32,1 3-1,1 6 7,-1 0 0,0 0 0,0-1 0,0 1 0,-1 0 0,1 1 0,-2-1 0,0 0 0,2 0 0,-2 0 0,-1-1 0,1 3 0,-5-9 0,0 5 6,7 7-10,-1-2-1,-1 2 1,2-2-1,-2 2 1,2-1-1,-2-1 1,2 2-1,-1-2 0,1 2 1,-2-2-1,2 1 1,0 1-1,0-2 1,-2 0-1,2 0 1,0 2-1,0-1 0,0-1 1,-2-2-1,2 4 2,0 0 0,0 0 0,0 0-1,0-1 1,0 1 0,0 0 0,0 0-1,0-2 1,0 2 0,0 0-1,0 0 1,0 0 0,0-2 0,0 2-1,0 0 1,0 0 0,0 0 0,-1-2-1,1 2 1,0 0 0,0 0 0,0 0-1,0 0 1,-2-1 0,2 1 0,0 0-1,0 0 1,0 0 0,-2 0 0,2 0-1,0-2 0,-2 2 0,2 0 1,0 0-1,-1 0 0,1-2 1,0 2-1,0 0 0,0 0 0,-2-2 1,2 2-1,0 0 0,0-1 1,0 1-1,-2 0 0,2 0 0,0-2 1,0 2-1,0 0 0,0-2 0,0 2 1,0 0-1,0-2 0,0 2 1,0 0-1,0-1 0,0 1 0,0 0 1,0-2-1,-2-33-21,2 16-6,0-2 0,4-28 1,-4 44 23,2 0 1,-2 0-1,1 0 1,1-1-1,0 1 1,0 2 0,1-3-1,-1 1 1,1 0-1,1 1 1,-1-1-1,1 2 1,6-9 0,6-2-3,-11 8 1,2-1 0,-2 2 0,2 0 0,0 2 1,2-3-1,12-4 0,-12 5-21,27-9-220,41-23-1,-76 37 189,1 0-51,30 2 215,-32-2-101,0 0-1,1 2 1,-1-2-1,0 0 0,0 0 1,0 0-1,0 0 0,2 0 1,-2 1-1,0-1 1,0 0-1,0 0 0,0 0 1,0 0-1,0 2 1,0-2-1,0 0 0,0 0 1,0 0-1,2 2 1,-2-2-1,0 0 0,0 0 1,0 2-1,0-2 0,-2 0 1,2 0-1,0 0 1,0 1-1,3 18 117,8 13-403,-11-39 227,0-2-1,0 2 0,2-2 0,-2 3 0,1-3 0,1 2 0,2-2 1,-3 2-1,8-12 0,-7 17 19,0-1 1,-1-1 0,3 3-1,-2-3 1,1 2-1,-1-1 1,1 1 0,1 0-1,-3 1 1,3-3-1,-1 2 1,1 1 0,-1-1-1,1 2 1,-1-2-1,1 0 1,-1 2 0,1-1-1,-1 1 1,2 0-1,-1-2 1,-1 2 0,8 0-1,76 0-482,-87 2 522,2-1 0,-1-1 0,-1 2 0,2 0 0,-2 0 0,2-1 0,-2-1 0,2 2 1,-2 0-1,0 0 0,1-1 0,-1 1 0,0 0 0,0-2 0,2 5 0,-2-3 4,7 50 216,0 2 0,-4 0 0,-4 57 0,-1-34-81,2-67-110,-2 1-1,1-1 1,-1 1-1,0-1 1,-8 20 0,4-20 15,3 1 1,-1 1-1,3-2 1,-3 1-1,2 22 1,2-24-44,-1 1 1,1-1-1,-2-1 0,0 3 1,-5 13-1,6-10 15,-1 0-1,0 0 1,2-2-1,-2 2 1,6 23-1,-2 10-33,-2-46 14,1 1 0,-1 0-1,0 0 1,2-1 0,-2 1-1,2 0 1,-2 0-1,1-2 1,1 1 0,-2 1-1,2 0 1,0 0-1,-2-1 1,1-1 0,1 2-1,0 0 1,0-2 0,-1 1-1,1 1 1,0-2-1,0 0 1,-1 2 0,1-2-1,0 2 1,0-2 0,-1 0-1,1 0 1,0 1-1,0-1 1,5 0 0,10 2-17,0 0 0,27-2-1,-30 0 20,-11-2-2,1 2 1,1 0-1,-2 0 0,1-2 0,-1 1 0,1 1 0,-1-2 0,1 0 0,-1 0 0,1 1 0,-1-1 1,1 0-1,-1 1 0,-1-3 0,1 2 0,1 1 0,-2-3 0,1 2 0,-1-1 0,0-1 0,1 1 0,-1 1 1,0-1-1,-1-1 0,1 1 0,0-6 0,5-8-2,0-3 0,-2 1 0,4-33 0,-6 31-7,1-12 11,-1 0 0,-5-56 1,-1 20 0,3 67-2,0 0 0,0 2 0,0 0 0,0 0 0,0-2 0,0 2 0,0 0 0,2 0 0,-2-1 0,0 1 0,0 0 0,0 0 0,0 0 0,0-2 0,0 2 0,1 0 0,-1 0 0,0 0 0,0-2 0,0 2 0,0 0 0,2 0 0,-2 0 0,0 0 0,0-2 0,2 2 0,-2 0 0,0 0 0,0 0 0,2 0 0,-2 0 0,17-12-2,-5 4 0,0-3 1,-1 1 0,-1-1-1,18-20 1,-26 17 28,36 12 117,-33 4-145,1-2 0,-1 2 0,-2-2 0,3 1 0,-1 1 1,-2 0-1,2 0 0,1-1 0,-3 3 0,1-2 0,1 1 0,-2-1 1,1 1-1,-1 1 0,1-1 0,3 4 0,-2-3 7,-2-1 1,1 2-1,-2-1 0,1 1 1,1-1-1,-3 1 0,3 0 0,-2-1 1,-1 1-1,1 0 0,0 0 1,0 0-1,-1 8 0,1 20 64,-2-7 122,-5 56 0,3-74-164,0 1 0,-1 0 0,-1-1 0,3 1 1,-5 0-1,3 0 0,-1-1 0,-1-1 0,-9 14 0,9-16-1,2 1 1,-1-1-1,1 0 1,1 2-1,-2-2 1,3 2-1,-5 9 1,6-14-128,30-2-165,-21 0 255,-1 1-1,1-1 1,-2 0-1,2 0 0,0 0 1,-1-1-1,-1-1 1,2 0-1,0 0 1,-2 1-1,1-3 1,-1 2-1,2-1 1,10-9-1,-10 7-6,1-2 0,-1 0-1,-2 0 1,2-2 0,-2 0-1,0 2 1,0-1-1,-1-1 1,0-2 0,1 3-1,-4-3 1,9-15 0,-5-24 26,-1-1 0,-5-76-1,-1 124-20,2 1 9,-2 0 0,0 2 0,0-2-1,0 1 1,0 1 0,2-2 0,-2 0-1,0 2 1,1-2 0,-1 1 0,0 1-1,2-2 1,-2 2 0,2-2 0,-2 2-1,2-2 1,-2 2 0,1-1-1,1 1 1,-2-2 0,2 2 0,-2 0-1,2-2 1,-1 2 0,1 0 0,-2-1-1,2 1 1,0 0 0,1 0 0,44-6-37,-45 6 27,12 0-18,-12 0 31,-2 0 1,0 0-1,0 0 0,0 0 1,1 0-1,-1 0 0,0 0 1,0 0-1,0 0 0,2 0 1,-2 0-1,0 0 0,0 0 0,0 0 1,2 0-1,-2 0 0,0 0 1,0 0-1,0 0 0,1 0 1,-1 0-1,0 0 0,0 0 1,0 0-1,2 2 0,-2-2 1,0 0-1,0 0 0,0 0 1,0 0-1,0 0 0,2 0 0,-2 2 1,0-2-1,0 0 0,0 0 1,0 0-1,0 2 0,0-2 1,0 0-1,0 0 0,0 0 1,0 0-1,2 1 0,-2 1 5,0 0-5,1 1 0,1-1-1,0 0 1,0 1 0,-1-1 0,1 0 0,0-1 0,0 1 0,-1 0 0,1 0-1,2-1 1,-3 1 0,1 0 0,7 1 0,-2-1 1,1 0-1,1 0 1,0-1-1,0-1 1,-1 0 0,10 0-1,-11 0-5,0 0 0,0 0-1,0-1 1,-1-1 0,0 0-1,1 2 1,0-3 0,0 1-1,0 0 1,-2-1 0,2-1-1,-2 1 1,0-1 0,2 1-1,-2-1 1,1-1 0,-1 2-1,7-11 1,9-9-268,0-1 0,-2-1 1,-2-1-1,15-28 0,-31 54 265,1-2 0,2 1 1,-3 1-1,1-2 0,2 0 1,-3 2-1,1 0 0,2-2 1,-3 2-1,1 0 0,2-1 1,-3 1-1,3 0 0,-3 0 1,6 0-1,-5 0 39,0 0 1,0 0-1,-1 0 1,1 0-1,-2 0 1,2 0-1,0 0 0,-1 0 1,1 0-1,0 0 1,0 1-1,-1-1 1,1 0-1,0 0 0,-2 2 1,2-2-1,-1 2 1,1-2-1,0 2 1,-2-2-1,2 1 0,1 1 1,-3 2-13,0-3 1,0 1-1,-2 2 1,4-3-1,-2 3 1,0-2-1,0-1 0,0 3 1,2-2-1,-2-1 1,1 1-1,-1 1 1,2-1-1,0 0 1,-2 0-1,2-1 0,-1 3 1,1-2-1,0-1 1,0 1-1,-1 0 1,1 0-1,0-2 0,1 3 1,3-1-30,1 0 0,-2-1 0,2 1-1,-2 0 1,0-2 0,2 2 0,0-2 0,11 0 0,-13 0 0,0-2 0,0 2 0,0 0 0,2-2 0,-1 2 0,-1-2 0,0 1 1,0-1-1,0 0 0,-1 0 0,1-1 0,0 1 0,1-1 0,-3 1 0,2-2 0,-1 1 0,1-1 1,4-4-1,81-53-178,-85 57 174,1 3 0,1-3 1,-2 2-1,0 1 1,2-1-1,12-2 0,-17 4 18,0 0-1,1-1 0,-1 1 0,1 0 1,-1 0-1,0 0 0,1 0 0,-1 0 1,2 1-1,-3-1 0,1 0 0,2 0 1,-3 2-1,1-2 0,1 2 0,-1-2 1,0 2-1,0-1 0,1-1 0,-1 2 1,0 0-1,-1 0 0,5 3 0,4 26 133,-8-26-109,-2-1-1,2-1 1,-1 1 0,-1 1 0,2-1-1,0-1 1,3 6 0,-3-8-19,-1-1 1,-1 2-1,2 0 1,0 0-1,-2-1 1,2 1 0,-2 0-1,1 0 1,-1-1-1,0 1 1,2 0-1,-2 0 1,0-1 0,0 1-1,2 0 1,-2 0-1,0-1 1,0 5-1,0-6-10,0 1 0,0-1-1,0 2 1,0-2-1,2 0 1,-2 2 0,0-2-1,1 2 1,-1-2-1,0 1 1,2-1 0,-2 0-1,0 2 1,2-2 0,-2 0-1,2 2 1,-2-2-1,1 0 1,-1 1 0,2-1-1,-2 0 1,2 0-1,-2 0 1,2 0 0,-2 2-1,1-2 1,-1 0-1,2 0 1,-2 0 0,2 0-1,0 0 1,48 2-115,-36-2 101,12-10-125,-22 10 144,-1 0 0,1 0 0,1 0 0,-2 1 0,1-1 0,-1 2 0,1-2 1,-1 2-1,1-1 0,-1 1 0,1 0 0,-1 0 0,1-1 0,-1 1 0,1 0 1,-1 1-1,-1-1 0,1 2 0,-1-3 0,1 3 0,3 3 0,1 0-2,0 0-1,0 0 1,0 0 0,1 0-1,15 8 1,-20-15 5,-1 0 1,59 7-62,-59-7 55,-2 0 0,1 0 0,-1 0 0,2 0 0,0 0 0,-2 2 0,2-2 0,-1 0 0,-1 0 0,2 0 0,-2 0 0,2 2 0,0-2-1,-2 0 1,1 1 0,-1-1 0,2 0 0,-2 2 0,2-2 0,-2 2 0,2-2 0,-2 0 0,0 2 0,1-2 0,-1 1 0,0 1 0,2-2 0,-2 2 0,0-2 0,2 2-1,-2-1 1,7 13 54,-4-7-43,-3-1-18,0-5-10,2-1-114,0 0 130,0 0-1,-1-1 0,1 1 1,0 0-1,-1-2 1,1 2-1,0-2 0,0 0 1,-2 2-1,1-1 0,1 1 1,0-2-1,0 0 1,-2 0-1,1 2 0,1-1 1,-2-1-1,2 0 0,-2 0 1,2 1-1,-2-1 1,1 0-1,-1 0 0,2-1 1,0-4 4,5 0-32,0-2 0,1 2 0,-1 2 0,2-2 0,10-7 0,-10 9-1,0 0 1,-1 0-1,-1-2 0,2 0 1,7-11-1,-13 13 30,-1 3 1,0 1-1,-1-1 1,1 0 0,-2 0 0,2 1 0,1-1-1,-1 0 1,0 0 0,0 1 0,-1-1 0,1 2-1,2-2 1,-3 0 0,1 2 0,2-1-1,-3 1 1,1 0 0,2-2 0,-3 2 0,3 0-1,-3 0 1,3 0 0,-2 0 0,-1 0 0,3 0-1,1 0 1,2 0-2,-2-2-1,1 2 0,-1-2 1,2 1-1,-2-1 1,0 0-1,0-1 1,1 1-1,-1-2 0,0 3 1,0-3-1,7-6 1,-5 5 0,0 1 0,0-1 0,2 1 0,-2-1 0,16-4 0,39-15-1,-56 22 4,-1 1-1,0-1 0,0 0 0,2 0 1,-2 2-1,1-1 0,-1 1 1,2 0-1,-2 0 0,0 0 1,9 1-1,0 1-7,-9-2 6,-1 0 1,1 0-1,0-2 1,0 2-1,-1 0 1,1-1-1,0 1 1,-1-2-1,1 0 1,0 0-1,-1 1 1,5-5-1,-9 6 9,1 0 0,-1-1-1,0 1 1,0 0 0,2 0 0,-2-2-1,0 2 1,0 0 0,2 0 0,-2 0-1,0-2 1,1 2 0,-1 0-1,0 0 1,2 0 0,-2 0 0,0 0-1,2 0 1,-2 0 0,0-1 0,2 1-1,-2 0 1,0 0 0,1 0 0,-1 0-1,0 0 1,2 1 0,-2-1 0,2 0-1,-2 0 1,2 0 0,-2 0 19,0 2 1,1-2 0,-1 0-1,0 2 1,0-2 0,2 0 0,-2 1-1,0-1 1,0 0 0,0 2-1,0-2 1,2 2 0,-2-2-1,0 0 1,0 2 0,0-2-1,0 1 1,0-1 0,0 2 0,0-2-1,0 0 1,0 2 0,0-2-1,-2 2 1,2-2 0,0 0-1,0 1 1,0-1 0,-2 2-1,-18 36 28,14-31-39,3 0 0,-1-1 0,1 2 0,-6 13-1,4-5-2,0-2-1,-1 0 0,0 0 1,-1 0-1,-2-2 0,-16 24 0,-67 69 139,89-100-144,-1-2 0,1 3 0,-1-1 0,1-2 0,-1 3 1,3-1-1,-3 0 0,2 0 0,1 0 0,-1 1 0,0-1 1,0 2-1,2-2 0,-1 9 0,1-12-14,1-2-178,189 0-281,-188 0 466,-2 0-1,2 0 0,-1 2 1,1-2-1,-2 0 0,2 1 0,0-1 1,-1 2-1,-1-2 0,2 2 1,-2-2-1,2 1 0,0 1 1,-2-2-1,1 2 0,-1 0 0,2-2 1,-2 1-1,0 1 0,2 0 1,-2-2-1,0 2 0,0-1 1,2 1-1,-2-2 0,0 2 0,0 0 1,0-1-1,0 1 0,0-2 1,0 5-1,0 61 10,-2-41-2,2 62 151,0-85-150,0-1 0,0 1 0,-2 0 0,2 0-1,0-1 1,-2 1 0,2 0 0,-1 0 0,1-1 0,-2 1 0,2 0 0,-2 0 0,0-1-1,2 1 1,-1 0 0,-1-2 0,0 1 0,0 1 0,2-2 0,-1 2 0,-1 0-1,0-2 1,0 1 0,1-1 0,-1 2 0,0-2 0,-1 0 0,1 0 0,0 2-1,-1-2 1,-1 2 4,1-2 0,1 1 0,-1-1-1,-1 2 1,2 0 0,-1 0 0,1-1 0,-1 1-1,1 0 1,0 0 0,-1-1 0,-3 5 0,5-5-11,-1 1 1,0-2 0,0 2 0,1 0-1,-1-1 1,0-1 0,1 2 0,-3 0-1,2-2 1,1 1 0,-1-1 0,-2 0-1,3 2 1,-1-2 0,-5 0 0,3 0 12,3 2 1,-3-2 0,1 2 0,-1-2-1,1 1 1,-1 1 0,3-2 0,-3 2 0,1 0-1,1-1 1,-5 5 0,-5 2 69,1-1 1,1 0-1,-2 0 1,-1 0-1,1-2 0,0 1 1,-16 2-1,-50 24-77,59-24-10,3 1-6,0-2 0,1 0-1,-3 0 1,-20 3 0,36-10 5,1 0 0,-1 2 0,0-2 0,-1 0 0,1 2 0,0-2 0,0 0 0,1 2 0,-1-2 0,0 1 0,2-1 0,-2 2 0,1 0 0,-1-2 0,0 2 0,0-1 0,2 1 0,-1 0 0,-1-2 0,2 2 0,-2-1 0,2 1 0,-2 0 0,2-1 0,-1 1 0,1 0 0,0 0 0,-2-1 0,2 1 0,0 2 0,-2 1 3,0-2 1,1 3 0,-3-3-1,3 2 1,-3-1 0,1-1 0,1 2-1,-2-1 1,1-1 0,-1 1-1,-8 5 1,-5 8 0,6-5 26,1 0-1,-1 1 1,-1-1 0,0-2-1,-24 18 1,23-17 28,-1-3 63,-10 11 34,21-17-136,-1 0-1,1-2 0,1 2 0,-2 1 0,1-1 0,1 0 1,-1-1-1,1 3 0,-2-2 0,3-1 0,-1 3 1,-3 1-1,-23 23 37,24-26-41,-1 1 0,2 1 1,-3-3-1,3 3 0,0-1 1,-1 2-1,1-1 0,-1-1 0,1 3 1,1-3-1,-2 2 0,-3 8 1,-3 0 35,10-11-46,-2-2 0,0 2 1,2 0-1,-1-2 0,1 1 0,-2 1 1,2-2-1,-2 2 0,2 0 0,0-1 0,-1-1 1,1 2-1,0 0 0,-2 0 0,2-1 0,0 1 1,0 2-1,-2 1 1,0 2-1,1-2 1,-1 2 0,-2-2-1,3 2 1,-3-2 0,1 1 0,-6 6-1,-12 24 69,18-29-59,-1 0 0,1-2-1,-3 2 1,1 0-1,0-1 1,0 1 0,-6 3-1,6-5 1,0-1 0,0 1 1,1 2-1,-1-2 0,1 0 0,-6 11 0,0 0 5,8-15-14,2 1 1,-2-2 0,0 2 0,2 0 0,-1-1-1,1 1 1,-2 0 0,2-2 0,0 2-1,-2-1 1,2 1 0,0 0 0,-2 0 0,2 3-1,0-5 3,0 3-5,-10 6 18,1-2 29,0 0 0,1 0 0,-1 2 0,2-1 0,-10 11-1,-27 30 9,42-47-51,1 0 1,-1-1-1,2 1 1,-2 0-1,1 0 1,1-1-1,-2 1 0,2 0 1,-2 0-1,2-1 1,-2 5-1,-10 16 55,-11 1-42,13-15-6,3-1 0,-2 2 0,1 0 0,1 0-1,0-1 1,0 3 0,-5 8 0,5-5-3,-2-2 1,0 0-1,1 0 1,-3-1-1,-15 13 0,-5 9 6,31-31-14,-16 15 3,0 1-1,1-3 0,-3 3 1,-37 24-1,49-32 20,6-3-16,-35 26-21,22-24 14,13-7 1,-2-2 0,2 0 0,-2 0 0,2 0 0,0 0 0,-2 0 0,2 0 0,0 1 0,-1-1 0,1 0 0,0 0 0,-2 2 0,2-2 0,0 0 0,0 0 0,-2 2 0,2-2 0,0 0 0,0 2 0,0-2 0,-2 0 0,2 1 0,0-1 0,0 0 0,0 2 0,0-2 0,0 0 0,0 2 0,0-1 0,-1 1-1,1 0 1,0 0-1,0-1 0,0 1 0,-2 0 1,2 0-1,0-1 0,-2 1 0,2 0 0,-2-2 1,1 2-1,1-1 0,-2 1 0,0 0 1,0 0-1,-11 17-3,-36 21-12,44-35 17,-1-2 0,-1 3 0,2-3-1,-2 1 1,0-1 0,-14 6 0,-10 7 1,21-13-104,-1-1-1,-1 1 1,1-1 0,-1-2-1,2 2 1,-2-2 0,1 0-1,-1 0 1,-11-4-1,-17 2-97,14 2 201,19 0 0,0 2 0,0-4 0,-1 2 0,1 0 0,0-1 0,-12-3 0,15 3 3,-1-1-1,0 2 1,-1-2 0,3 2-1,-2 0 1,0 0 0,-1 0 0,3 0-1,-2 0 1,-6 2 0,-6 0 15,-48-2 50,15 0-406,55-16 146,4 11 179,-1-1 0,1 1-1,0 0 1,1 1 0,-1 1 0,1 0 0,1 1-1,-2-2 1,1 3 0,1-1 0,18 0-1,250 2 95,-239 11-42,109-11-32,-149 0-8,0 0 0,2 0 1,0 0-1,0 0 0,-2-2 1,1 2-1,1 0 0,0-2 1,-2 2-1,2 0 0,-1-2 1,-1 2-1,2-1 0,0 1 1,-2-2-1,2 2 1,-2-2-1,1 2 0,-1-2 1,2 1-1,-2 1 0,2-4 1,-2 4-1,-2-3 2,30-1 2,-2 8 334,-24-4-338,-2 1 0,1-1 0,-1 0 0,0 2 0,2-2 0,-2 0 0,2 2 1,-2-2-1,0 2 0,2-2 0,-2 0 0,0 1 0,0-1 0,1 2 0,-1-2 0,0 2 0,0-2 0,0 2 0,0-2 0,0 1 0,0-1 0,0 2 0,0-2 0,0 4 0,2-4 0,-2 1-1,0-1 1,0 2 0,2-2-1,-2 2 1,0-2 0,2 1-1,-2-1 1,1 2 0,-1-2-1,2 2 1,-2-2-1,2 0 1,-2 2 0,2-2-1,-2 0 1,1 0 0,-1 1-1,2-1 1,-2 0 0,2 0-1,0 0 1,-2 0-1,1 2 1,-1-2 0,2 0-1,0 0 1,-2 0 0,3 0-1,41 0-25,-37-2 23,113 2-304,-118 0 306,-2 0-1,1 0 0,1 0 0,-2 0 0,2 0 1,0 0-1,-2 0 0,1-1 0,1 1 0,-2 0 1,2-2-1,0 2 0,-2 0 0,1-2 0,-1 2 0,2 0 1,-2-2-1,2 2 0,-2-1 0,1 1 0,-1-2 1,2 2-1,-2-2 0,0 1 0,2 1 0,-2-4 1,9-31-37,-2 9 30,80-101-402,-86 118 397,-1 9 320,-3 11-231,-28 44-63,22-35-9,0-3 1,-1 0 0,-2-1 0,-13 17 0,15-21 10,1 1 0,0 0 0,-13 26 0,22-37-17,-2-1 0,2 1 1,-2 0-1,2-1 0,0 1 0,0 0 0,-2 0 1,2-1-1,0 1 0,0 0 0,0 0 0,0-1 0,0 1 1,2 0-1,-2 0 0,0-1 0,2 5 0,-2-6 5,0 1 1,0-1-1,2 2 0,-2-2 0,0 2 0,0-2 0,0 2 0,0-1 0,0-1 1,0 2-1,0-2 0,0 2 0,0-2 0,0 1 0,-2 1 0,2-2 0,0 2 1,0-2-1,0 2 0,-2-2 0,2 1 0,-7 10 23,2-4 2,0 2 0,0-2 0,-2-1 0,1 1 1,-1 0-1,-12 11 0,2-1 47,17-17-73,-2 2 0,2 0 0,-2-2 1,2 1-1,-1 1 0,-1-2 1,2 2-1,-2-2 0,0 2 1,2-2-1,-1 1 0,-1-1 1,0 2-1,-1 0 0,-22 3 19,-1 6 20,23-10-41,-1-1 1,1 2 0,-1-2 0,3 0-1,-3 0 1,1 2 0,-1-2 0,1 0-1,-1-2 1,1 2 0,-6-2 0,2 2-10,-23 0 2,22-1 8,1 1 1,-2-2-1,0 2 1,2 2-1,-1-2 1,-1 0-1,2 1 1,-2 1-1,-12 5 1,18-2-2,3-5-15,137 0-247,-123 0 257,-3-5 2,-8 3 281,-3 34-122,0-25-146,0-2-1,-1 0 1,1 0 0,-2 0 0,2 1-1,-2-1 1,0 0 0,1 0 0,-3 1-1,2-1 1,-1 0 0,1 0 0,-1-1-1,-1 1 1,1-2 0,-1 3 0,1-3-1,-2 2 1,1-1 0,-1-1 0,-4 4 0,-10 9 11,-82 57 100,80-57-93,-1-1 0,-1-1 0,-1 0 0,-32 12 0,49-24-23,0 0 4,-33-4-4,33 2-5,0 2-1,0-2 1,2 2-1,-2-1 1,0 1-1,2 2 1,-2-3-1,1 3 1,-1-3-1,2 3 1,0-1-1,-2 1 1,-5 6-1,-16 10 0,-24 9 29,45-24 31,0 4-30,5 17 47,2-24-63,5-2-31,8 0 2,-1 0-1,0 0 1,-2-2 0,3 2 0,-1-3 0,0 1 0,0-2 0,-1 1-1,18-7 1,-1-6-109,0 2 0,0-3 0,38-32 0,-56 42 97,2 0 1,-1 0-1,1 0 0,19-7 1,32-16-40,-58 27 43,1-1-1,0 1 1,0-1-1,1 3 1,0-3 0,-2 3-1,11-5 1,3 5 1,0-1 1,35 0-1,-40 2 16,-11 0 2,1 0 0,-1 0-1,1 0 1,-1 0 0,2 0 0,-1 0-1,-1-2 1,1 2 0,-1-1-1,1 1 1,-3-2 0,3 0-1,-1 0 1,4-1 0,-5 1-12,0 0 1,0-1 0,-1 1 0,1-1-1,0 1 1,0-2 0,-2 3 0,1-3-1,-1 3 1,2-3 0,0-3 0,3-12-102,-1 0 62,-1 0-1,0-27 1,-53 45 701,47 2-638,-1 1 0,1-2 0,-1 2 0,1 0 0,-1-1 0,2 1-1,-1 0 1,-1 0 0,3 1 0,-3-1 0,1 0 0,1 1-1,0-1 1,-1 1 0,1-1 0,-1 5 0,-36 49 165,24-32-75,13-21-84,-2 1-1,3-1 1,-1 1 0,0-1-1,-1 1 1,3-1 0,-2 1-1,0-1 1,0 1 0,2-1-1,-1 1 1,1 1 0,-2 4-1,-10 62 99,12-66-103,-2 1 0,2-3 0,-2 2 0,2 0 0,-1-1-1,-1 1 1,-3 6 0,3-8 1,-2 2-1,3 1 1,-1-1 0,2-2-1,-2 2 1,0 1-1,2 6 1,-1-5 14,1 2-1,-2-3 1,0 1 0,0 2 0,-5 10-1,6-12-13,-3 0-1,2 0 0,1 0 0,-1 0 0,0 12 0,2-12-5,-1 0-1,-1-2 0,0 2 0,0 0 0,1-1 1,-1 1-1,-2-1 0,1 0 0,-1-1 0,-4 11 1,-15 24 23,20-35-21,1 0 0,-2 0 0,1 1 0,-1-1-1,1 0 1,-1 0 0,1-1 0,-2 1 0,1-2 0,-1 3 0,0-3 0,0 1 0,-1-1-1,-8 6 1,-3 6 11,15-13-15,2 0 1,-1-2-1,-1 2 0,2-1 1,-2 1-1,0-2 0,1 2 1,1-2-1,-2 2 1,0-2-1,0 1 0,1-1 1,-1 2-1,0-2 0,-1 2 1,-20 3 4,20-5 12,-3 0-1,1 2 0,2 0 1,-3-1-1,1 1 0,2 0 1,-10 3-1,-11-3-2,10 3-23,0 0 0,0 0 0,0 2 0,2 0 0,-21 12 0,-17 11-22,20-16 6,16-7 15,0 0 1,2 0-1,-2 2 0,-14 10 0,27-18-4,-1 1-1,2-2 1,-2 0-1,0 2 1,2-2-1,-1 2 1,-1-2-1,0 0 1,0 1-1,2-1 1,-1 0-1,-1 0 1,0 0-1,0 0 1,2 0-1,-1 0 1,-1 0-1,0 0 1,-1 0-1,3 0-1,0 0-1,-2 0 1,2 0-1,0 0 1,-2-1-1,2 1 1,0 0 0,0 0-1,-2 0 1,2-2-1,0 2 1,0 0-1,-1 0 1,1-2 0,0 2-1,0 0 1,0-2-1,0 2 1,-2 0-1,2 0 1,0-1 0,0 1-1,0 0 1,0-2-1,0 2 1,0 0-1,0-2 1,0 2 0,0 0-1,0-2 1,0 2-1,0 0 1,0-1-1,0 1 1,0 0-1,0-2 1,0 2 0,2 0-1,-2 0 1,0-2-1,0 2 1,0 0-1,1-1 1,-1 1 0,0 0-1,6-7 6,-3 0 1,2 1-1,1-1 0,-1 2 0,0 0 1,0 0-1,2 0 0,-2 1 1,15-8-1,68-33-58,-44 25 65,-35 15 4,1 2-1,0 1 1,-1-1 0,2 1-1,18-2 1,-20 3-3,1-1-1,1 0 1,-2 0 0,13-5-1,-13 6 2,0-1 0,1 0 0,-1 2 0,-1 0 0,3 0 0,-2 0 0,10 2 0,9 0 0,-15-2-2,1 0 1,0 0 0,0-2-1,0 2 1,23-9-1,-32 7 3,0 1-1,0-3 0,1 1 0,-1 1 0,-2-1 0,3-1 0,-1 1 0,-2-1 0,1-1 0,-1 1 0,2 1 0,-1-2 0,-2-1 0,1 3 0,1-2 0,1-6 0,28-64-1,-26 55-23,3-1 0,15-28 0,-20 33 1,7-10-22,-1 16-33,-3-1-1,1-1 0,0 0 0,-1 1 0,-1-2 0,11-21 1,-15 19 60,1 8-23,15 5 5,45-21-17,98 23 119,-158 0-65,-1 0-1,1-1 1,-1-1 0,1 2 0,-1-2-1,0 0 1,1 1 0,-1-1 0,1 0-1,-1-1 1,-1 1 0,2 0 0,-1-1-1,-1 1 1,1-1 0,-1 1-1,3-5 1,27-21-4,-24 23 2,1 0 0,0-1 0,-2 1 0,1-2 0,-1 0 0,0 0 1,0 0-1,0 0 0,9-14 0,-9 1-12,2-1-24,-8 17 5,1 1 0,0-1 0,0-1 0,-1 2 0,1-1 0,-2 1 0,2-3 0,-2 3 0,0-1-1,2-1 1,-2 2 0,0-1 0,-2-6 0,2-1-23,2 8 44,-1 1 0,-1-1 0,2 1 0,0 0 1,-1-1-1,1 1 0,2 0 0,-3 0 0,1-1 0,0 1 0,1 0 0,-1 1 0,2-1 0,1 0 0,33-20-12,-33 20 23,-1 2 0,1-2 0,-1 2 0,1-2 0,-2 2-1,2 0 1,1 0 0,-3 0 0,8 2 0,6 0 23,-17-2-20,2 0 0,-2 0 0,0 0 0,2 0-1,-2 0 1,0 0 0,1 0 0,-1 0 0,0 0 0,2 0 0,-2 2-1,0-2 1,2 0 0,-2 0 0,0 0 0,0 0 0,1 1 0,-1-1-1,0 0 1,0 0 0,2 2 0,-2-2 0,0 0 0,0 0 0,0 2 0,2-2-1,-2 0 1,0 2 0,0-2 0,0 0 0,0 0 0,0 1 0,0-1-1,0 0 1,2 2 0,-2-2 0,0 0 0,0 2 0,0-2 0,0 0-1,-2 2 1,2-1 8,26 60 96,-24-56-98,1 1 0,-1-1 0,2 0 0,-1-1 1,0 1-1,1-2 0,-1 2 0,1-1 1,-1 1-1,3-1 0,-1-1 0,-2 1 1,3-1-1,-1-1 0,0 1 0,5 3 1,29 11 23,-38-15-16,3-2-16,-1 0 0,1-2 1,-1 2-1,1-2 1,-1 2-1,1-2 0,-1 1 1,1 1-1,-1-2 1,1 0-1,-1 1 1,1-1-1,3-3 0,36-37-18,-15 14-59,-11 11 8,-17 15 60,2 0 1,0 0-1,-2 1 0,2-1 0,-1 0 0,1 0 0,0 2 0,0-1 0,-1-1 0,1 2 0,0-2 0,0 0 0,-1 2 0,1-1 0,0 1 0,0 0 0,1-2 0,1 2 0,-3 0 17,27 2 241,-26-1-193,0 3 1,-1-2-1,1 1 1,0-1 0,-2 1-1,2 1 1,-1-2-1,-1 1 1,0 0 0,2 1-1,-2-2 1,0 1-1,0 6 1,-2 55 285,1-34-255,1-18-49,1 9-76,-1-21 35,0 0 1,0 2-1,0-2 0,0 0 1,0 0-1,0 0 0,0 1 1,0-1-1,0 0 0,0 0 1,0 0-1,2 2 0,-2-2 1,0 0-1,0 0 0,0 0 1,0 2-1,2-2 0,-2 0 1,0 0-1,0 0 0,0 0 1,2 0-1,-2 0 0,0 0 1,0 2-1,1-2 0,-1 0 1,0 0-1,0 0 0,0 0 1,2 0-1,-2 0 0,21 8-119,-11-1 108,8-3-7,-1-2-1,1-1 1,-1-1 0,33-3-1,4 1-91,-47 2 66,2-2-1,0 1 1,-2-1-1,1-2 0,-1 3 1,2-3-1,-2 1 0,0-1 1,0 1-1,0-3 1,0 3-1,0-2 0,9-9 1,22-14-149,-17 14 164,1 2 1,1 0 0,0 1 0,1 1 0,0-1 0,37-6 0,-26 13 57,21 6-11,83-2 16,-76 18-46,-58-17 15,0 1 0,0 0 0,1 0 0,-3-1 0,2 1-1,1 0 1,-3 0 0,2 1 0,-1-1 0,4 5-1,27 14 27,-19-14-23,-2-2 0,2 0 0,-1-1 0,1-1 0,0 0-1,-1-1 1,1 0 0,20 0 0,41-2-30,-75 0 20,36 0-114,-12 0 104,2-2 1,-2-2-1,45-8 0,-39 7-130,-1 0 0,0 1 0,63 3 0,-69 1-75,-23 0 328,36 1 50,0 5-156,-33-5 1,1-1 1,-1 0-1,0 2 0,0-2 1,1 2-1,-1 0 1,-2-1-1,2 1 0,1 0 1,6 3-1,-9-2-5,3-1 0,-1 0 0,-2 0-1,2-1 1,-1 1 0,1 0 0,0 0 0,1-2 0,-1 1-1,7-1 1,58 0-119,-37-1-55,-26 1 85,-4 0-5,1 1 0,-1-1 1,2 0-1,-1 0 0,-1 0 0,1 0 0,-1-1 1,3 1-1,-3 0 0,0-2 0,1 2 1,-1-2-1,1 0 0,-1 1 0,1-1 0,-1 0 1,1 0-1,-1 1 0,-1-1 0,2-1 1,3-3-1,-6 5 129,1-1 1,0 0 0,-1 0-1,3 2 1,-2-1 0,-1-1-1,1 2 1,2-2 0,-3 2 0,1-2-1,2 2 1,-3 0 0,3-1-1,-2 1 1,1 0 0,-1 0-1,1 0 1,-1 0 0,5 0-1,-4 24 340,-1-21-219,0 1 0,0-1 0,-2 1 0,1-2 0,-1 1 0,2 1 0,-2-1 0,0 1 0,0-1 0,0 6 0,0-7-153,0 1-1,0-1 0,0 1 1,0 1-1,0-3 0,2 3 1,-2-2-1,0 1 1,2-1-1,-2 1 0,1-1 1,1 2-1,-2-3 0,2 1 1,0 2-1,3 1 0,0 2-28,2 1 0,-2 1-1,0 0 1,-1 0 0,1-1-1,-1 1 1,-1 0 0,1 1-1,-1-1 1,1 15 0,10 23 111,17 9 195,-2-2-480,-27-42 200,0-2-1,0 1 0,-1 1 0,-1-1 1,0 1-1,-3 16 0,1 13 12,2 151 789,0-187-789,-2 0 0,1 1 0,-1-1 0,0 0 0,-1 0 0,1 0 0,-1 1 0,-1-1 0,-5 7 0,2-2 22,0-1 0,-1 0 0,-15 14 1,6-6-6,15-14-7,0-1 1,-1 2-1,1-3 1,0 1-1,0 0 1,-1 0-1,1-1 0,-5 5 1,-88 65 199,70-54-212,-1-1 12,23-14-12,-1-1-1,-1 1 1,1 0 0,1 1 0,-1-1 0,1 0 0,-1 1 0,1 1 0,0-2 0,-1 1 0,2 1 0,-1-1 0,1 1 0,-1-1 0,1 1 0,-2 4 0,-10 3 39,14-11-40,-1 0-1,1 0 1,0 0-1,0 0 1,-2 1-1,2-1 1,0 0-1,-2 0 1,2 0-1,0 0 1,0 2-1,-2-2 1,2 0-1,0 0 1,0 0-1,0 2 1,-1-2-1,1 0 1,0 0-1,0 2 1,0-2-1,0 0 1,0 1 0,-2-1-1,2 0 1,0 0-1,0 2 1,0-2-1,0 0 1,0 2-1,0-2 1,0 0-1,0 2 1,-2-1 60,2 1-58,-1-2 1,1 0-1,-2 2 0,2-2 1,-2 0-1,2 2 1,-2-2-1,2 1 1,-1-1-1,1 2 0,0-2 1,0 2-1,-2-2 1,2 2-1,0-2 1,0 1-1,-2-1 0,2 2 1,0-2-1,0 2 1,0-1-1,0-1 1,0 2-1,0-2 0,0 2 1,0-2-1,0 2 1,0-1-1,0-1 1,0 2-1,2 0 0,-2 0 9,-5 15 51,3-15-63,2-2 1,-2 2 0,2-1 0,0-1-1,-2 2 1,2 0 0,0 0-1,-1-2 1,1 1 0,0 1-1,0 0 1,0-1 0,0 1-1,0 2 1,0 702 971,0-704-975,0 0 0,-2 0 0,2-1 0,0 1 0,0 0 1,-2-2-1,2 2 0,0-1 0,-2 1 0,2 0 0,-1-2 0,1 2 0,-2-1 0,2-1 0,-4 4 1,-8 13-10,11-6-4,1-11 12,0 1-1,0 1 1,0 0-1,-2-2 1,2 2-1,0-1 1,-2 1-1,2-2 1,0 2-1,-2 0 1,2-1-1,-1-1 1,1 2-1,-2-2 1,2 2-1,-4 0 1,-4 6 0,-10 6-1,13-9 3,0 1 0,0-1 0,-1 0 0,1 2 0,2-2 0,-3 2 0,-2 9 0,1-7-1,-32 69 0,34-64-1,-2 0 0,0 0 1,0 0-1,0-2 0,-1 2 1,-3-2-1,-11 14 1,11-14-11,1 0 1,-1 1-1,3-1 1,-15 26-1,-14 18-58,1-2 49,27-42 22,9-10-1,-2-1 1,2 1-1,-1 0 1,1 0-1,-2-1 1,2 1 0,0 0-1,-2 0 1,2-1-1,0 1 1,0 0 0,0 0-1,0-1 1,0 1-1,0 3 1,2 74 39,1-39 13,-3 1-1,-7 59 0,6-92-43,-3 1 0,1 1 0,-1-1 0,1 0 0,-2 0 0,-6 8-1,-5 7 8,13-6-16,5 6-1,-4-19 0,-7 2 2,-1-2 0,1 2-1,2 0 1,-16 14 0,-17 12 5,-10 2-80,45-31 43,-2 1-1,2-2 1,-1 3 0,-1-1 0,-5 10 0,9-11 27,-1 1 0,1-1 0,-2-1 1,1 2-1,1-1 0,-3-2 0,3 1 0,-2 1 0,-1-1 1,3-1-1,-13 5 0,15-7 2,1 0 0,-2 1 1,0-1-1,0 0 0,2 2 0,-1-2 1,-1 2-1,2-2 0,-2 2 0,2-2 1,-2 1-1,1-1 0,1 2 1,-2-2-1,2 2 0,0 0 0,-2-2 1,2 1-1,-2 1 0,2 0 0,0-2 1,0 2-1,-1-1 0,1 3 0,0-2 0,0-1 0,-2 1 0,2 0 1,0 0-1,-2-1 0,2 1 0,-2 0 0,1 0 0,1-2 0,-2 1 0,0 1 0,2 0 0,-5 1 0,3-1 2,-1 0 0,-1 1 0,1-1 0,1 1 0,-1-1 0,1 2-1,0-3 1,-1 3 0,1-1 0,0-1 0,0 2 0,1-1 0,-1 1 0,2-1 0,-2 0 0,0 6 0,1-5 3,-1-1 1,0 1-1,2-1 0,-2-1 0,-1 1 1,1 1-1,0-1 0,1 1 1,-3-2-1,3 1 0,-3-1 1,2 1-1,-1-1 0,-1 0 0,-3 5 1,-1-2 11,4-2-10,1 1-1,-1-2 1,1 1-1,-1-1 1,1 0 0,-1 1-1,1-1 1,-1 0-1,1-1 1,-2 1-1,1-2 1,-1 2-1,1-1 1,1-1-1,-2 0 1,1 2 0,-1-2-1,-4 0 1,-3 0-17,0 2 0,0 0 0,1 1 0,-22 6 0,-26 7-21,7-8-8,-60 17 0,92-18 49,-3 1 0,-33 20 0,35-17 1,0-1 0,-41 14 0,1-6 6,54-18-15,0 2 1,0 1-1,0-1 0,2 0 0,-13 6 0,11-4-1,2-1 0,-2-1 1,0 1-1,2-1 0,-14 3 0,5-3-1,-3 2-3,1-3 0,-1 1 0,-24-2 0,41 0 4,-5-2 8,2 2-1,-2 0 1,-1 0-1,1 0 1,0 2-1,0-2 1,1 2-1,-1-2 1,0 2-1,-6 1 1,-65 91 250,51-68-209,22-24-35,1 0 0,-1-1 0,1 1 0,0 0 0,-1 1 1,1-1-1,0 0 0,0 1 0,1-1 0,-3 7 0,4-9 249,0 3-248,0 4-19,0-5-19,2 28-54,0-30 68,-2 1 1,1 1-1,1 0 1,0-1-1,0-1 1,-1 2-1,1 0 0,0-2 1,0 2-1,-1-2 1,1 1-1,0-1 1,0 0-1,-1 2 1,1-2-1,2 0 1,1 2-1,38-2-131,-22-2 78,-17 2 50,-1 0 1,1-2 0,-1 1 0,1 1 0,-1-2 0,1 0-1,-3 0 1,3 1 0,-1-1 0,1 0 0,-3-1-1,3 1 1,-2 0 0,1-1 0,-1 1 0,3-5-1,32-45-87,-37 52 98,0-2 0,1 2 0,-1-2 0,2 2-1,-2 0 1,2-1 0,-2 1 0,2-2 0,-2 2 0,1 0-1,-1-2 1,2 2 0,0 0 0,-2 0 0,2 0-1,-2-2 1,1 2 0,1 0 0,-2 0 0,2 0 0,-2 0-1,2 0 1,1 0 0,-3 0 0,2 0-1,0 0 1,-1 0 0,-1 0-1,2 0 1,0-1 0,0 1 0,-2 0-1,1 0 1,1-2 0,0 2-1,-2 0 1,1-2 0,-1 2-1,2 0 1,0-2 0,64-22-78,-55 22 80,29 2 5,22-7-12,-53 7 7,1 0 1,-1 0-1,0-1 0,0-1 0,1 2 0,9-5 0,-15 3-2,1 0-1,-2-1 1,1 1-1,1 0 0,-2-1 1,1 1-1,-1-1 0,1-1 1,-1 1-1,1 1 0,-1-2 1,1 1-1,3-9 1,8-9-39,-9 16 11,-3-1 0,2-1 1,-1 2-1,-1 0 0,1-2 1,-2 2-1,5-13 0,0-16-14,-6 27 37,1-2 0,0 0-1,-1 0 1,1 3 0,2-3 0,-1 0 0,1 2 0,1 0-1,-2-2 1,3 3 0,4-8 0,-6 12-1,-3-2 0,3 3 0,-1-1-1,1-2 1,-1 3 0,1-1 0,1 0 0,2 0 0,19-10-32,-17 7 12,32-11-135,-41 16 154,2 0 8,-2 0-1,0 0 1,0 0 0,2 0 0,-2 0-1,0 0 1,0 0 0,2 0 0,-2 0 0,0 0-1,0 0 1,0 0 0,1 0 0,-1 0 0,0 0-1,0 0 1,2 0 0,-2-1 0,0 1 0,0 0-1,0 0 1,0 0 0,2 0 0,-2 0 0,0-2-1,0 2 1,0 0 0,0 0 0,2 0-1,-2 0 1,0-2 0,0 2 0,0 0 0,0 0-1,0-2 1,0 2 0,0 0 0,0 0 0,0 0-1,0-1 1,0 1 0,0 0 0,0 0 0,0-2-1,3 2 15,2 0 0,-1-2 0,-1 2 0,1 0 0,-1 0 0,1 0 0,8 2 0,-9 1-13,1 1-1,-1-2 1,-1 1-1,2 1 1,-1-1-1,-1 1 1,0-1-1,1 1 0,-1 1 1,-1-2-1,1 1 1,0 1-1,0-2 1,-2 1-1,1 1 1,-1-1-1,2 4 0,-2 24 133,2-25-126,0 0 0,-2 0-1,0-1 1,0 3-1,0-2 1,-2 0-1,2 0 1,-2 0-1,0 0 1,1 0-1,-3 0 1,2 0-1,-1 0 1,0-2-1,-1 2 1,-5 7 0,-27 29 2,25-37 20,10-5-33,1 31-93,3-27 97,-1-2 1,1 1 0,1-1-1,-1 3 1,1-3 0,-1-1-1,1 1 1,-1 1-1,1-1 1,1-1 0,-2 2-1,8 1 1,3-2-2,-9-1-1,2 0 1,0-2 0,0 1 0,0-1 0,0 0 0,0 0-1,7 0 1,-6 0-4,-6-1 4,0 1 0,0 0 0,1 0 0,-1 0 0,0 0 0,-1 0 0,1 0 0,2 0 0,-3 1 0,1-1 0,0 0 0,-1 0 0,1 2 0,2-2 0,-3 2 0,1-2 0,3 3 0,-3 1 2,2-1-1,-1-1 0,-1 2 0,1-1 0,1-1 0,-1 1 1,3-1-1,-3 0 0,0 0 0,1-1 0,1 1 0,-1 0 1,-1 0-1,2-2 0,-1 1 0,1-1 0,6 2 0,20 0-45,52-1 0,-32-2-104,-48 1 155,-1 31 43,7-19-42,-7-12-7,-1 2-1,-1 0 0,2-1 1,0-1-1,-2 2 0,2 0 1,-2 0-1,1-1 0,-1 1 1,2 0-1,-2 0 0,2 3 1,-2-2-1,0-1 1,22 17-14,-20-14 24,0 1 0,-2-1 0,2 2 0,-2-2 0,0 0 0,0 1 0,0-1 0,-2 9 0,2-2 29,0 16 28,2-23-69,-2 2 0,0-2 1,0 0-1,0 2 0,0-1 1,0-1-1,-2 2 0,2-2 0,-2 0 1,0 2-1,1-2 0,-8 11 0,-2 10 0,11-22 4,0-3 0,0 1 0,-1 2 0,1-3-1,0 1 1,-2 0 0,2 1 0,-2-1 0,1 0 0,1 0-1,-2-1 1,0 1 0,0 0 0,-1 3 0,-22 28 201,10-23-130,1 1 0,-2 1 1,2 0-1,-14 18 1,14-18-55,-15 7 59,6-7-41,15-6-39,-3-3-1,2 2 1,-1-1 0,0-1-1,1 1 1,-2-1 0,1-1-1,-1 0 1,-18 1 0,-110-3-37,71-2 29,-71 2 10,128 2 36,9 0-33,1 0 1,-1-1-1,2-1 0,-2 2 0,0-2 0,1 2 1,-1-2-1,2 2 0,-2-2 0,0 1 1,1-1-1,-1 0 0,0 2 0,0-2 1,-3 0-1,-3 4-1,1-3 0,-2 3 0,2-1-1,-2 1 1,2-1 0,0 1 0,-1 1 0,1 0 0,1 0-1,-1 1 1,0-1 0,-5 9 0,-12 0-3,22-13 7,0-1-1,-1 2 1,1 0-1,0 0 1,1-2-1,-3 1 1,2 1-1,1 0 1,-1 0-1,0-1 1,-1 5-1,3-5-4,-2 3 0,0-1-1,2 1 1,-1-2 0,-1 1-1,0 0 1,0-1 0,1 2-1,-5 1 1,-4 9-1,-11 10 0,-9 32 23,29-51-9,-1-1 0,0-1 0,0 1 0,-1-1 0,1 1 0,-1-1 0,-1 1 0,-4 2 0,-17 22 117,20-21-118,-2 0-1,2 0 1,-2 0 0,0 0-1,0-2 1,0 1 0,-2 1-1,2-2 1,-15 5 0,20-8-14,0-2 1,0 0-1,1 2 1,-1-2-1,2 0 1,-2 0-1,0 0 1,1 0-1,-1 0 1,0 0-1,1 0 1,-1 0-1,0 0 1,2 0-1,-2 0 1,-1-2-1,-6 4 4,9-1-1,-2 5 0,-24-5 8,-263-1-161,260-1 151,-17-10 0,33 9 0,-1-3 0,-2 2 0,-15-9 0,-48-16 0,71 23-26,1 1-13,-28-5 17,-30 8-3,41 1 33,22 0-7,1 0 0,-1 0-1,0 1 1,0-1 0,1 0 0,-1 2 0,2-2-1,-2 2 1,0-2 0,1 2 0,-1-2 0,0 1-1,2-1 1,-2 2 0,1 0 0,-1-2-1,2 2 1,-2-1 0,2 1 0,-2-2 0,2 2-1,-1-1 1,1 1 0,-2 0 0,2 0 0,0-1-1,-2 1 1,2-2 0,0 2 0,0 0 0,0 3-1,-3 63-15,4-53-23,-2-15 36,1 2 1,0-2-1,0 2 1,0-2-1,1 2 1,-1-2-1,0 1 0,0-1 1,0 2-1,0-2 1,0 0-1,2 2 1,-2-2-1,0 2 0,0-2 1,2 1-1,-2-1 1,0 0-1,2 2 1,-2-2-1,0 0 0,1 2 1,-1-2-1,0 0 1,2 2-1,-2-2 1,2 0-1,-2 0 0,2 1 1,-2-1-1,1 0 1,34 0-2,-31 0 3,1 0 0,-2 0 0,1 0 0,-1 0 0,1 0 0,-1 0 0,1 0 0,4 2 0,3 2-1,-2-1 0,-1-1 1,3 0-1,-3-1 0,3-1 0,12 0 1,37 5 6,-7 2-14,-1-3-1,0-2 1,54-6-1,-8 2-108,-89 2 84,60 4 15,-64-2 17,-1-1 1,-1 1-1,3 0 0,-3 0 1,1-1-1,-1 1 0,2 2 1,2 1-1,35 10 1,28 12-8,-60-24 6,0 1 0,3-3 0,-3 3 0,2-2 1,-1-1-1,1-1 0,0 2 0,-1-2 0,1-2 0,10 1 0,24-1-2,-43 2-3,-1 0 1,1 0-1,1-2 1,-1 2-1,-1-2 1,2 1-1,-1 1 1,-1-2-1,1 0 1,1 0-1,-3 1 1,3-1-1,3-3 1,31-34-122,-26 25 92,42-41-125,-15 20 43,-25 23 27,-1 0 1,1-1-1,19-11 0,-26 17 61,-5 7 28,-2-2 1,2 2 0,0-1-1,-2 1 1,1 0 0,-1-2 0,2 2-1,0 0 1,-2-2 0,2 2 0,-2 0-1,1 0 1,1 0 0,0-2-1,-2 2 1,2 0 0,-1 0 0,-1 0-1,2 0 1,0 0 0,-2 0 0,2 0-1,-1 2 1,3-2 0,46 0 106,23 0 62,-71 0-80,36 0-14,-36 0-71,2 0-1,-3 2 1,1-2 0,0 0-1,1 2 1,-1-2 0,0 1-1,0-1 1,1 2 0,-1 0-1,-1-2 1,1 1 0,3 5 0,-3-5-1,0 1 1,1 0-1,-1-2 1,0 2 0,1-1-1,-1 1 1,2 0-1,-3-2 1,3 2 0,-2-2-1,1 1 1,1-1 0,-3 0-1,6 2 1,171-2-125,-171 0 121,-6 0 0,1 0-1,2 0 1,-3-2-1,1 2 1,0 0-1,0 0 1,1-1-1,-1 1 1,0-2-1,-1 2 0,1-2 1,0 2-1,0-2 1,-1 1-1,1 1 1,2-4-1,3 1-4,-6 1 14,27 2-39,-21 0 66,0-2 1,0 2-1,0 0 0,0 0 0,0 2 0,0-2 0,0 2 1,0-2-1,-2 1 0,2 3 0,0-2 0,0-1 0,5 6 1,14 4-31,-22-9 5,-1-2 0,2 1 0,-1 1 0,-2-2 0,1 2 0,1 0 0,-1-1 0,1 3 0,-1-3 0,-1 1 0,1 0 0,-1 1 0,5 4 0,5 4 93,2 8 32,16 35 24,-23-45-56,0 1 0,-2 1 0,7 15 0,-10-18-84,1-1 1,1 2-1,-1-2 1,1 2-1,1-2 1,0 0-1,0 0 1,1 0-1,6 6 0,-7-9-15,-2-1 0,3 1 0,-3-2 0,2 1-1,1-1 1,-3 1 0,2-1 0,0 0 0,1 0-1,-1-1 1,0-1 0,0 2 0,1-2 0,-1 2-1,12-2 1,297 0-64,-313 0 71,1 0-14,7 0-5,-8 0-22,17 3 64,-11 1-27,-5 13-6,-2-15 0,0 0 0,0-1 0,0 1 0,0 0 1,0 0-1,0-1 0,0 1 0,0 0 0,0 0 0,1-1 0,-1 1 0,0 0 0,2-2 0,-2 2 0,2-1 0,-2 1 0,2 0 0,1 1 0,-1 4 6,0 2-1,-2 0 0,1-2 0,-1 1 0,0 1 0,-1 10 0,-1 0 33,2 0-30,2-10-5,-2 0-1,0 0 1,0-1 0,-2 1-1,0 0 1,0-1 0,1-1-1,-1 2 1,-2 0 0,-3 6-1,-14 24 26,-27 72 0,48-107-28,-2-1 0,2-1 0,-2 1 0,1-1 0,-1 2 0,0-3 0,0 3 0,-3 3 0,-7 10 0,7-12 2,-1-3-1,3 2 0,-2-3-1,1 3 1,-1-1 0,2 1-1,-1-1 1,1 1 0,-6 8-1,-7 19 40,-85 79 62,77-87-92,22-20-5,0-1 0,1 1 0,-1-1 0,0 1 0,0 1 0,2-2 0,-1 1 0,1 1 0,-2-1 0,2-1 0,-2 1 0,2 1 0,0 3 0,2 48-6,0-25 12,-2 73 21,0-100-33,1 1 0,1-1 0,0-1 0,0 1-1,-1 1 1,3-1 0,-2-1 0,-1 2 0,3-1-1,-2-1 1,1 1 0,1-1 0,-3 0 0,3 1 0,4 1-1,13 13-3,33 49 22,-33-38-7,5 28-21,25 31-5,-32-47 10,-17-35 4,-1 2-1,1-2 1,2 1-1,-1-1 1,1 0 0,-1 0-1,1 0 1,4 6-1,43 46-100,-48-53 95,1 1 1,-3-1-1,3 1 0,-2 0 0,-1 0 1,3 0-1,-2 1 0,-2-3 0,1 2 1,1 1-1,0 7 0,10 55 31,-10-33-22,0-21 7,-2 2-1,0-1 1,-4 19 0,4-31-7,0 0 1,0-1 0,-2 2-1,2-3 1,-1 3 0,1-2-1,-2 1 1,0-1 0,2 0-1,-2 1 1,1-1 0,-1 0-1,0 1 1,0-1 0,1 0-1,-3-1 1,2 1 0,1 0-1,-1 0 1,-2-1 0,3 1 0,-3 0-1,-1-1 1,-58 26 0,49-20-12,1-2 0,-1 0 0,0 0 0,0 0 1,-2-1-1,2-1 0,-2-1 0,-17 2 0,-108-4 1,100-9 0,34 7 13,0 0 1,1 1 0,0-1 0,-1 2 0,-11-2 0,-119-12-24,-77 14 143,208 0-116,3 2 0,-2 0 0,1 0 0,1-1 0,-3 1 0,3 1 0,-1-1 0,1 2 0,-1-3 0,1 3 0,0-1 0,-1-1 0,2 2 0,-1-1 0,-2 6 0,-6 3-10,6-7 0,-2 0 1,3 2-1,-1 0 1,0-1 0,2 1-1,-1 0 1,1-1-1,-1 1 1,1 2-1,1-2 1,-2 0 0,3 2-1,1-2 1,-2 1-1,2-1 1,0 18 0,0-20 9,0 2 0,0-2 0,-2 2 0,2-2 0,-2 2 0,2-1 0,-1 1 0,-6 6 0,3 10 104,4-21-107,0 0-1,0-1 0,0 1 1,0 0-1,0 0 0,0-1 0,0 1 1,-1-2-1,1 2 0,0-1 1,-2 1-1,2 0 0,0 0 1,-2-1-1,2-1 0,-2 2 1,1 0-1,-1 0 0,-43 41 25,34-31-23,1-1 1,-1-1-1,-1 1 0,-26 15 0,-13-4-9,43-18 2,-3-1 0,1 3 0,1-1 0,-17 11 0,22-15 4,1 1 0,-1 0-1,1-1 1,-1 1-1,1 0 1,-2 0 0,1-2-1,-6 1 1,5 1 0,-1 0 0,1-2 0,0 2 0,0-1 0,0 1 0,1 2 0,-8 1 0,-46 35-3,24-12-1,30-25 0,-1 1 0,0 1 0,-1-2 0,3 1 0,-2 1 0,1 0 0,-1-1 0,2 1 1,-6 9-1,7-9-2,-1 0 0,-1 1 0,1-1 1,-1-2-1,1 3 0,-3-3 0,3 2 1,-2-1-1,0-1 0,1 1 0,-6 3 1,1-2-4,2 0 1,0 2-1,0-2 1,-9 13 0,-58 53 3,72-67-7,2-1-1,-2 1 0,2 1 0,0-2 1,-2 2-1,2-1 0,0-1 0,0 3 1,0-3-1,2 8 0,0 2-11,-2-9 21,-2-4 0,2 2 0,0-1-1,0-1 1,0 2 0,0 0 0,-2-2 0,2 2-1,0-1 1,0 1 0,0-2 0,0 2 0,2 0-1,-2-2 1,0 1 0,0 1 0,0-2 0,2 2-1,-2 0 1,0-2 0,2 1 0,-2 1 0,0-2-1,1 2 1,-1-2 0,2 2 0,-2-2 0,2 1-1,-2-1 1,1 2 0,1-2 0,0 2 0,22 15 2,-22-10 4,-2 0 4,0-5 118,-40 0-233,21-2 31,-2 0 0,-36-4 1,4-13 33,-9 4 41,41 8 9,0 2-1,0-1 0,-28 1 0,-17-8 102,49 11-87,8 0-4,0 2-1,1-2 1,1-2 0,-2 2-1,0-1 1,1 1 0,-12-6-1,5-1-21,1 2 0,-2 0 0,2 2 0,-1-1 0,-1 1 0,-22-3 0,-65-1 24,-9 7 41,109 0-35,5 6-26,-1-1 1,-1 2-1,2-2 0,-2 0 1,0 0-1,0 1 0,-2-1 1,1 9-1,-1 8-14,2-11-4,0-8 15,0 1 0,0-1 0,0 1 1,0-1-1,0 1 0,0-1 1,2 1-1,-2-1 0,1 1 0,-1-1 1,2 1-1,0-1 0,1 6 1,1 10 17,-2-9-13,1 1 10,2-1-1,-1 1 1,-1-1 0,-1 2 0,2-1-1,-3-1 1,-1 2 0,2-1 0,-4 20-1,2 41 91,0-71-104,0-1 0,0 2 0,0-2-1,0 2 1,-1-2 0,1 2-1,0-2 1,0 1 0,0-1 0,-2 2-1,2-2 1,0 0 0,-2 2-1,2-2 1,0 2 0,-2-2 0,2 0-1,-1 1 1,1-1 0,0 0-1,-2 2 1,2-2 0,-2 0 0,2 0-1,-2 0 1,2 2 0,-1-2 0,1 0-1,-2 0 1,0 0 0,-38 3-17,10 1 9,-15 1-6,38-5 11,0 0 1,0 2 0,0-2-1,0 1 1,2 1 0,-10 2-1,8-1 8,0-3 0,0 2 0,0 0 0,0-2 0,0 0 0,0 1 0,-14-2 0,2 1 6,-2 3 13,17-1-21,1-2-1,-1 2 0,1-1 0,-1-1 0,1 2 1,-2-2-1,1 0 0,1 0 0,-1 2 1,1-2-1,-2-2 0,-4 2 0,0-2 4,1 2-1,-1 0 0,0 0 1,0 2-1,1-2 0,-1 2 1,0 0-1,1-1 0,1 3 1,-2-2-1,0 1 0,2 0 1,-1 1-1,1 1 0,0-1 1,0 1-1,-7 5 0,-5 8 31,-4-1 19,0 4 0,-32 38-1,2-7 38,50-39-45,3-13-45,0 0 1,0 0 0,0 1 0,0-1 0,0 0-1,0 0 1,0 0 0,0 0 0,0 2 0,0-2 0,0 0-1,0 0 1,0 0 0,0 0 0,-2 2 0,2-2-1,0 0 1,0 0 0,0 0 0,0 0 0,0 2 0,0-2-1,0 0 1,0 0 0,-2 0 0,2 0 0,0 0-1,0 0 1,0 0 0,0 1 0,-1-1 0,1 0 0,0 0-1,0 0 1,0 0 0,0 0 0,-2 0 0,2 0-1,0 0 1,0 0 0,0 0 0,-2 0 0,2 0 0,0 0-1,0 0 1,0 0 0,-2 0 0,1 0 134,-27 9-117,28-7-20,0-2 0,-2 0-1,2 0 1,0 2 0,-2-2 0,2 0-1,-1 0 1,1 0 0,0 0 0,-2 1-1,2-1 1,-2 0 0,2 0 0,-2 0-1,2 0 1,-1 0 0,1 0-1,0 0 1,-2 0 0,2 0 0,-2 0-1,2 0 1,-2-1 0,2 1 0,-1 0-1,-4-2-6,-18 4-54,-26-4-359,46 2 398,1 0 0,0 0-1,-1-2 1,1 2 0,0-2 0,-1 2-1,1-1 1,0 1 0,1-2 0,-1 0-1,0 2 1,-1-2 0,1 1 0,0-1 0,0 0-1,2 0 1,-1 1 0,-3-3 0,-20-31 9,-2 1 1,-34-31 0,19 18 29,-10-7 28,16 28-40,8 9-5,25 17 0,0-2 0,0 2 0,-1-2 0,1 0 0,0 2 0,1-1 0,-1-1 0,0 0 0,0 0 0,1 1 0,-1-1 0,0 0 0,2 0 0,-3-1 0,1 1 0,0 1-1,0-1 0,1 0 1,1 0-1,-2 2 1,0-1-1,0-1 0,1 2 1,-3-2-1,3 0 0,-1 2 1,0 0-1,-1-1 0,-22-13-6,22 10 9,-1 2-1,1 1 1,1-1-1,-1 0 1,-1 0-1,1 1 1,-1-1-1,1 0 1,-1 2-1,-6-1 1,-23-12 32,8 6-29,17 6-3,6 1 428,2 123-420,0-118-15,2 2 0,-1-1 0,1-1 0,0 0 0,1 0 0,-1 1 0,1-1 0,1 0 0,-2 0 0,1-1 0,2 1 0,-1 0 0,-1-1 0,3-1 0,-3 2 0,2-1 0,9 4 0,19 24 31,72 109 4,-104-139-30,1 1 0,0-1 0,0 1 0,-2-1 0,1 1 0,1 1 0,-2-2 0,2 1 0,0 4 0,8 21 2,-8-25-1,1 1 0,-1-1 1,-2 1-1,2-1 0,0 1 0,-1-1 1,-1 1-1,2-1 0,-2 1 0,0 5 1,2-4-1,-2-2-1,0 1 1,1-1 0,-1 2 0,2-1 0,0-1 0,3 8 0,-1-2 2,-3-3-1,3 3 1,-2-2 0,-1 2 0,1-2-1,-2 2 1,2-1 0,-2-1-1,0 2 1,-2 12 0,0 5 0,15 16-21,-13 99 59,-39-140-338,36-1 290,-2-1 0,-1 1 0,1-2-1,0 0 1,0 0 0,-1 1 0,3-1 0,-2 0 0,0-1 0,1 1 0,-1-1 0,1 1 0,1-2 0,-2 1 0,1-1 0,1 1-1,-1-1 1,1 1 0,-3-8 0,-30-23-31,24 25 38,1 0 1,1-1 0,-1-1-1,3 1 1,-1-2 0,0 1-1,1-1 1,1 0 0,-11-25-1,15 32 2,1 0-1,-1 0 0,1-1 0,-2 1 1,1 0-1,-6-4 0,-12-24 6,19 28-7,-1 0 0,0 0 0,1-1 0,-2 1 0,-1 2 0,2-3-1,-1 1 1,-10-5 0,-10-18 3,17 23 1,2-1 1,-2 3-1,1-2 1,-1 1-1,1-1 1,-1 2-1,0-1 1,0 1-1,-2 1 1,-12-5-1,-76 2 35,95 5-36,0 0 0,0-2 0,2 2 0,-1 0 0,-1-2 1,0 2-1,0-2 0,1 2 0,1-1 0,-2-1 0,0 2 0,2-2 0,-3-1 1,-6-4-8,4 2 0,-2 1 0,2-1 0,-2 0 0,1-1 0,-4-6 0,-25-21-14,28 28 32,0 1-1,2 1 0,-2-1 0,0 1 1,-2 0-1,2 1 0,0-2 0,0 3 0,-1-1 1,1 0-1,-16 0 0,20 2-8,1 0 0,-2 0 1,3 0-1,-3 0 0,3 0 0,-3-1 0,2 1 0,-1 0 0,1-2 1,0 0-1,-1 2 0,1-2 0,0 2 0,-3-3 0,-5-2-1,3-1 3,-2 3 0,4-2 0,-2 0 0,0-1 0,2 1 0,-2-2 0,-7-10 0,7-4-6,7 19-1,0-1 0,0 1-1,0 0 1,-2 0-1,2-1 1,0 1-1,-2 0 1,2 1-1,-1-1 1,-3-5-1,-5-10-14,9 17 14,-1-2 1,1 0 0,0 0-1,-2 1 1,2 1 0,-2-2 0,2 0-1,-2 2 1,2-2 0,-1 1 0,-1 1-1,2-2 1,-2 0 0,0 2 0,1-2-1,-1 1 2,2 1-1,-2 0 0,2-2 0,-1 2 0,1-2 0,0 2 0,-2 0 1,2-2-1,0 2 0,-2-1 0,2 1 0,0-2 0,0 2 0,-2-2 1,2 0-1,0 2 0,0-1 0,0 1 0,0-2 0,0 2 0,0-3 0,-5-10 7,-5 8-2,-1 5-5,8 0-5,-8 0 5,1 0 12,-109 0 106,118 0-116,1 0-1,-2 0 0,2 0 0,-2 2 0,2-2 1,-2 0-1,2 0 0,-1 2 0,1-2 0,-2 0 1,2 1-1,-2-1 0,2 0 0,-1 2 0,1-2 1,0 2-1,-2-2 0,2 2 0,0-2 0,-2 0 1,2 1-1,-2 1 0,-8 28 1,6-20-16,-3 11-2,9-16-7,0-1 21,-2 1-1,0-2 0,-2 3 0,2-1 0,2 0 0,-2 0 0,0 0 0,2 1-1,-2-1 1,1 0 0,1 0 0,0 1 0,0-1 0,1-2 0,-1 3 0,1-1 0,-1-2 0,2 2 0,2 4-1,8 2 8,-1-1-1,1 0 0,-1-1 0,19 9 0,-29-13-2,2 0 0,1 0 0,-3 0 0,1 1-1,-1-1 1,1 2 0,-1-2 0,-1 2 0,5 9-1,3 3-9,-8-17 9,0-2 1,-2 1-1,1 1 1,-1 0-1,2 0 1,0-1-1,-2 1 1,0 0-1,2 0 1,-2-1-1,0 1 1,1 0-1,-1 3 1,0-5 0,0 0-1,0 2 1,0-2 0,0 1 0,0-1 0,0 0-1,0 2 1,0-2 0,0 0 0,0 2 0,0-2-1,2 2 1,-2-2 0,0 0 0,0 1 0,0-1-1,2 0 1,-2 2 0,0-2 0,0 0 0,2 0-1,-2 2 1,1-2 0,-1 0-1,0 2 0,2-2 0,-2 0 0,0 0 0,0 1 0,2-1 0,-2 0 0,0 2 0,0-2 0,0 0 0,2 2 0,-2-2 0,0 0 0,0 2 0,0-2 0,0 0 0,0 1 0,0-1 0,0 0 0,0 2 0,0-2 0,0 2-1,0-2 1,0 120 62,0-118 54,-63-2-226,59-2 111,3 2 0,-3-2 0,3 0 0,-3 1-1,2 1 1,1-2 0,-3 0 0,2 1-1,1-1 1,-1 0 0,-2 0 0,3 1-1,-1-3 1,0 2 0,0 1 0,2-3-1,-1 2 1,-1 1 0,0-3 0,2 2-1,-2-5 1,-17-22-43,14 22 43,0 0 1,0-2-1,1 2 0,1-1 1,-1-1-1,1 0 0,-1 0 1,2 1-1,-1-11 0,3 15-1,0 2-1,-2-1 0,2-1 0,0 3 0,-1-3 1,1 2-1,-2 1 0,2-3 0,-2 2 0,0-1 1,1 1-1,-3-3 0,2 3 1,2 1-1,-1-1 1,-1 0-1,2 0 1,-2-1-1,0 1 1,2 0-1,0-1 1,-1 1-1,1 0 1,-2-5-1,2-1-2,-2-1 0,2 0-1,-2 1 1,-1-1 0,-2-8-1,1 8 5,2 2-1,1-2 1,-1 2-1,0-2 1,1-8-1,1 14 2,-2-3 0,2 3 0,-2-1 0,0 1 0,1-1 0,-1 1 1,0-1-1,0 1 0,1 0 0,-1-1 0,0 2 0,-1-1 0,1-1 0,-2 3 0,1-3 0,-6-3 0,6 4-4,-2-1 0,1 1 0,1-3 0,-3 3 0,3-2-1,1 1 1,-1-1 0,-3-5 0,3 6 7,1-1 0,0 1 0,-1 1 0,1-1 0,-1 1 0,1 0 0,-1-1 0,-4-3 0,3 4-5,1-1 0,-1 2 0,1-1 0,1-1 0,-2 1 0,3-1 0,-1-1 0,-3-2 0,-67-120-212,58 103-29,13 22 232,-1 0 0,0-1 0,0 1 0,2 0 0,-1-1 0,1 1-1,-2-1 1,2 1 0,-2 0 0,2-1 0,0 1 0,-2-2 0,2 3 0,0-6 0,0 7 9,0-2 0,0 2-1,0 0 1,0-2 0,0 2 0,0 0 0,0-1 0,-1 1-1,1-2 1,0 2 0,0 0 0,0-2 0,-2 2-1,2 0 1,0 0 0,0-2 0,-2 2 0,2 0 0,0-1-1,-1 1 1,1 0 0,0 0 0,-2 0 0,2-2-1,0 2 1,-2 0 0,-10-11-2,-13-18 12,24 27-10,1 0 0,-2 1 1,2-1-1,-2 0 0,2 0 1,0 1-1,0-1 0,0 0 1,0 0-1,0 1 0,0-1 0,0-2 1,0 3-1,0-1 0,0 0 1,2-1-1,-2 1-2,2-1 1,-2 1-1,0 0 1,0-1-1,0 1 1,0 0-1,0-1 1,0 1-1,0 0 1,-2-1-1,2 1 1,-2-3-1,-1-2 3,1 1 0,0 0 1,-1-1-1,3 0 0,-2 0 0,0 0 1,2 0-1,-1-7 0,4-71-17,-1 32-31,-2 50 43,0-2 0,0 1 0,2 1 1,-2-3-1,1 3 0,-1-2 0,2 1 0,0 1 0,0-1 0,-1-1 0,1 2 1,0-1-1,1 1 0,-1-1 0,1 1 0,-1-1 0,2 2 0,-1-1 1,6-4-1,-7 5-6,-1 2 1,1 0-1,-2-2 1,2 2 0,0 0-1,-1 0 1,1 0-1,0 0 1,0 0-1,-1 0 1,1 0 0,0 0-1,-1 0 1,-1 0-1,2 0 1,0 0-1,0 2 1,-1-2 0,1 0-1,0 2 1,0-2-1,-2 2 1,1-2 0,1 0-1,0 1 1,-2 1-1,2-2 1,-1 2-1,-1-2 1,4 3 0,5 27 17,11 54 1,-14-57 1,-1 0 0,19 47 1,-15-48-15,-9-22 3,2-1 1,-2 1-1,1-1 0,1 3 0,0-3 0,0-1 0,-1 1 0,1 1 0,3 3 1,-5-6 0,2 1-1,0 0 1,0 0 0,-2-1 0,1 1 0,1 2 0,-2-3 0,0 1 0,2 0 0,-2 0 0,2-1 0,-2 3 0,0-2 0,0-1-1,0 1 1,0 2 0,0 1 0,0-3 0,-2 1 1,14 6-4,-9-9-18,3 1 0,-1-1-1,-2 0 1,3 0 0,-1 0 0,-2 0 0,10 0 0,-7-1 34,-2 1-15,-1 0 0,1 0 1,-1 0-1,-1 0 0,2 0 1,-1-2-1,1 2 0,-1-2 0,1 0 1,-3 2-1,3-1 0,-1-1 1,-1 0-1,1 1 0,1-1 1,-2 0-1,3-3 0,0 0-1,0-1-1,-1 1 1,-1-2-1,1 2 1,5-12-1,-4 6-11,-2 9 11,2-1 2,-3-16 13,-2 3 28,2 4-29,-2-2 1,0 2 0,-2 0 0,0-1 0,1 0 0,-1 0-1,-2 1 1,1 0 0,-9-19 0,-2 8-3,10 20-2,1-3-1,1 3 0,-1-2 1,1-1-1,-2 1 0,3 0 0,-1 0 1,0-1-1,1-6 0,1 9-1,-2-1 0,2 1 0,0-1 0,-2 1 0,0-1 0,2 1-1,-1-1 1,-1 3 0,-3-8 0,3 7-6,0-1 0,0-1 0,2 3 0,-1-3-1,-1 1 1,2-1 0,-2 1 0,2 1 0,-2-7 0,2-252-104,2 258 104,0-3-1,0 1 1,-1 2-1,1-3 1,2 3-1,-3-2 1,3 1-1,-1-1 1,-1 2-1,7-6 1,6-10 1,-1-11-12,-12 23 7,2 0 0,-1 0 1,2 0-1,-1 0 0,6-8 0,15-22-5,-24 32 9,1 1 0,0-1 1,1 2-1,-1-1 0,1-1 1,-1 1-1,2 1 0,-1 0 0,1-1 1,-1 1-1,6-4 0,-2 1 3,-2 1-1,0 0 1,0 0 0,1-2-1,-1 0 1,0 2-1,-1-2 1,-1 0 0,4-9-1,14-17 2,0-4-2,-19 32 0,1-2 0,-1 2 0,1 0 0,1-1 0,-1 1 0,2 0 0,8-7 0,-8 8 0,-2 1 0,1-1 0,-1 1 0,3-1 0,-3 1 0,-1-2 0,1 1 0,1 1 0,-3-2 0,3-1 0,-2 3 0,-1-2 0,1-1 0,0 3 0,1-8 0,-1 3-5,0 6 4,0-1 0,-1-1 1,1 2-1,2-1 0,-3 1 0,1 0 0,2-1 1,-3 1-1,3 0 0,-2 1 0,1-1 0,4-2 1,5-4-1,16-17-25,2 3 0,51-32 0,-79 47 26,-2 7 0,0-2 0,0 2 0,0 0 0,0-2 0,0 2 0,0 0 0,0-1 0,0 1 0,0 0 0,2-2 0,-2 2 0,0 0 0,0 0 0,0-2 0,0 2 0,0 0 0,0 0 0,2-2 0,-2 2 0,0 0 0,0 0 0,0-1 0,1 1 0,-1 0 0,0 0 0,0 0 0,2-2 0,-2 2 0,0 0 0,2 0 0,-2 0 0,0 0 0,0 0 0,2-2 0,-2 2 0,1 0 0,1 0 0,0-2 0,-2 1 1,2-1-1,-1 2 1,1-2-1,-2 0 1,2 1-1,-2-1 1,1 0-1,-1 0 0,2 1 1,-2-1-1,0 0 1,2-3-1,-2 3 0,2 1 0,-2-1 0,0-2 1,1 3-1,-1-1 0,2 0 0,0 0 0,-2 1 0,2-1 0,-1 0 0,1 0 0,-2 1 0,2-1 0,0 0 0,3-1 1,-3 3 4,-1-6-5,-2-21 19,1-125 133,0 150-151,-2 2 1,2-1-1,0-1 1,0 0-1,-2 2 1,2-2-1,-2 1 1,2 1-1,0-2 1,-1 2-1,1-2 1,-2 1-1,2 1 1,-2-2-1,0 2 1,2-2-1,-1 2 1,-1 0-1,2-2 1,-2 2-1,0 0 1,2-1-1,-1 1 1,-1 0-1,0 0 1,-1-2-1,1 2 0,0-2 0,1 2 0,-3-2 0,2 2 0,1-1 1,-1-1-1,0 2 0,0-2 0,-1 0 0,1 1 0,0-3 0,-72-85 16,60 74-16,-2-1-1,-22-19 0,32 32 1,-4-1 4,10 4-5,0 0 0,0 0 0,0 0 0,-2 0 0,2 0 0,0 0 0,0 0 0,0 0 0,0 0 0,0 0 0,0 0 1,0 0-1,-1 0 0,1 0 0,0 0 0,0 0 0,0 0 0,0 0 0,0 0 0,0 0 0,0 0 0,0 0 0,-2 0 0,2-1 1,0 1-1,0 0 0,0 0 0,0 0 0,0 0 0,0 0 0,0 0 0,0 0 0,0 0 0,0-2 0,0 2 0,0 0 0,0 0 0,0 0 1,0 0-1,0 0 0,0 0 0,0 0 0,0-2 0,0 2 0,0 0 0,0 0 0,0 0 0,0 0 0,0 0 0,0 0 0,0 0 1,0-2-1,0 2 0,0 0 0,0 0 0,0 0 0,0-3 0,0 1-1,-2-1 1,2 1 0,-2-2 0,1 3 0,1-3-1,-2 2 1,0-1 0,0 1 0,1 0-1,-1-1 1,0 1 0,0 1 0,-3-5-1,2 5 1,1-1 0,-2 0-1,3-1 1,-1 1-1,0-2 1,0 3 0,1-3-1,-1 2 1,0-1 0,1 1-1,1-1 1,-2-1-1,2 2 1,-4-6 0,4 6-1,0 0 1,0 1 0,0-1 0,0 0 0,0 2 0,-1-2 0,1 1 0,0-1 0,-2 0-1,2 2 1,-2-2 0,2 1 0,-2-1 0,2 2 0,-1-2 0,1 0 0,-4 1-1,2-1 2,2 2-1,-1-2 1,1 0-1,-2 2 1,2-1-1,-2-1 1,2 2-1,-2-2 1,2 0-1,-1 1 1,1 1-1,0-2 1,0 0-1,-2 1 1,2-1-1,0 0 1,0 0-1,0 1 1,0-1-1,0 2 0,0-2 1,0 2-1,0-2 0,0 1 0,-2 1 1,2-2-1,0 2 0,0-2 1,-2 0-1,2 2 0,0-1 1,-1 1-1,1-2 0,0 2 1,-2-2-1,2 2 0,-2 0 0,2-2 1,-2 2-1,2-1 0,-1 1 1,1 0-1,-2-2 0,-7-5-1,6-12 0,3 17 1,0 0 0,0 1 1,0-1-1,0 2 0,0-2 0,0 0 0,0 1 0,-2-1 0,2 2 0,0-2 0,0 0 0,-2 2 0,2-1 1,-1-1-1,1 0 0,0 2 0,-2-2 0,2 1 0,-2 1 0,-1-4 0,-10-11-1,1-1 8,11 16-5,-3-2 1,2 0 0,1 1 0,-1-1-1,0 0 1,0 0 0,2 1 0,-1-1-1,-1 0 1,0 0 0,2 1-1,-2-1 1,1-1 0,1 1 0,-2 0-1,2 0 1,0-1 0,-2-2 0,0 1 34,1 4-36,-1-2 0,2 2 0,-2-1 0,0 1 0,2-2 0,-1 2 0,-1-2 0,2 0 0,-2 2 0,2-1 0,-2 1 0,2-2 0,-1 0 0,1 0 0,0 2 0,-2-5 0,-3-3-1,0 2-2,1-1-1,-1 2 0,1-2 1,1 2-1,-1-2 0,3 0 1,-3 0-1,2 0 0,1 0 1,-1 0-1,0 0 0,0 0 1,2-10-1,0-192-73,2 204 75,0-2 0,0 2 0,-1-1 0,3 1 0,-2 0 0,1 0-1,1-1 1,-1 3 0,1-2 0,-1-1 0,1 3 0,1-2 0,3-2 0,19-23-7,-26 23 7,-1 0-4,0 6 3,2 1 0,-2-2 0,0 2 1,0-2-1,0 2 0,0-2 0,0 2 0,2 0 1,-2-1-1,0 1 0,0-2 0,2 2 1,-2 0-1,0-2 0,1 2 0,-1 0 1,0-2-1,2 2 0,-2 0 0,2 0 1,-2-1-1,2 1 0,-2 0 0,0 0 0,1 0 1,-1-2-1,2 2 0,-2 0 0,2 0 1,-2 0-1,1 0 0,-1 0 0,2 0 1,-2 0-1,2 0 0,0 0 0,17-24-113,-16 20 112,-1-1-1,2 1 1,-1 1-1,1-2 1,-1 1-1,0 1 1,10-6 0,-5 4-10,10-9-29,-18 12 22,3-1-45,29 1 27,-29 2 39,2-2-1,-1 4 1,-1-2 0,1 0-1,-1 0 1,1 2-1,1-2 1,-2 1-1,1-1 1,-1 2 0,1 0-1,-1 0 1,1-1-1,-2 1 1,1 0 0,4 3-1,16 7 4,43 21-2,-47-24-10,-14-6 5,0-1 0,-1 0 0,1 0 0,0-1 0,0 1 1,1 0-1,-1 0 0,0-2 0,2 0 0,-2 1 1,1-1-1,-1 0 0,7-1 0,12 1 5,-11 0 4,-12 0 2,3 0 1,-4 0-8,0 0 0,0 0-1,0 0 1,1 1 0,-1-1 0,0 0 0,0 0 0,2 0 0,-2 0 0,0 0 0,0 0 0,0 0 0,2 0 0,-2 0 0,0-1 0,0 1 0,2 0 0,-2 0-1,0 0 1,0 0 0,0 0 0,1 0 0,-1 0 0,0 0 0,0 0 0,0-2 0,0 2 0,2 0 0,-2 0 0,0 0 0,0 0 0,0-2 0,0 2 0,2 0 0,0-5 22,1-2 6,1 2 0,-3-2-1,3 2 1,-2-2 0,-1 1-1,1-1 1,0 0 0,-2 2 0,2-14-1,1 14 97,-5 3-122,2 2 0,-1-2 0,-1 2 0,2 0 0,-2-1 0,2 1 0,-2 0 0,1-2 0,1 2 1,-2 0-1,2 0 0,-2-2 0,0 2 0,1 0 0,1 0 0,-2 0 0,0 0 0,2 0 0,-2 0 0,1 0 0,1 0 0,-2 0 0,-2 2 0,1-2-2,-2 0 1,1 0-1,-1 0 1,2 0-1,-3 0 1,3 0-1,-2-2 1,1 2-1,-1-2 1,1 2 0,-8-5-1,-2 0 5,-38-9 12,50 14-28,1 0-1,1 0 1,-2 0-1,0 0 1,2 0-1,-2-2 1,1 2-1,1 0 1,-2 0-1,2-1 1,-2 1-1,2-2 1,-2 2-1,1 0 1,1-2-1,-2 2 1,2-2-1,0 2 0,-2-1 1,2 1-1,-2-2 1,2 2-1,0-2 1,-1 0-1,1 2 1,0-1-1,0-1 1,0 2-1,-2-2 1,2 2-1,0-2 1,0 1-1,0 1 1,0-4-1,0-83-205,0 85 213,0 1 0,0-1 0,0-2 1,2 3-1,-2-1 0,0 0 0,0 0 0,1 1 0,-1-1 0,2 0 0,-2 1 0,2-1 0,-2 0 0,2 0 0,-1 1 1,1-1-1,-2 0 0,2 0 0,1-1 0,8-8-8,-11 11 10,0-1 0,0 1 0,2 0 0,-2-2-1,0 2 1,0 0 0,0-2 0,1 2 0,-1 0 0,0 0 0,2-2 0,-2 2 0,0 0 0,2 0 0,-2-1 0,0 1-1,2 0 1,-2 0 0,0 0 0,1 0 0,-1-2 0,0 2 0,2 0 0,-2 0 0,2 0 0,-2 0 0,0 0 0,2 0 0,-2 0-1,1 0 1,-1 0 0,2 0 0,-2 0 0,2 0 0,-1-5-16,24-6-139,100-67 93,-104 57 62,-17 18 1,-3 1 0,1-2 0,2 1 0,-1 1 0,-1-1 0,1 1 0,1-2 0,3 1 0,-6-2 1,-1 1 0,2-1 0,-2 2 0,0-3 1,2 3-1,-2-2 0,-2 1 0,2-8 0,-2 2 8,16-43 28,-14 41 2,0 10-37,0 2-1,0-1 1,2 1 0,-2-2-1,0 2 1,0-2-1,0 2 1,0-2 0,0 2-1,0-1 1,0 1-1,0-2 1,0 2 0,0-2-1,-2 2 1,2-2-1,0 2 1,0-1 0,0 1-1,-1-2 1,1 2-1,0-2 1,0 2 0,-2 0-1,2-2 1,0 2-1,-2-1 1,2 1 0,-2 0-1,2-2 1,0 2-1,-1 0 1,1 0 0,-2-2-1,2 2 1,-2 0-1,2 0 1,-2 0 0,2-1-1,-1 1 1,-1 0-1,2 0 1,-2 0 0,2 0-1,-2 0 1,2 0-1,-1 0 1,1 0 0,-2 0-1,2 0 1,-2 0-1,0 1 1,-206-1 209,206 0-210,-2 0 1,3 2-1,-1-2 1,-2 2-1,3-2 1,-1 1-1,0-1 1,-1 2-1,1 0 1,0 0-1,0-1 1,1-1-1,-1 2 0,0 0 1,1 0-1,-1-1 1,0 1-1,0 2 1,1-3-1,-1 5 1,-21 39 24,23-43-26,-2 6-9,1-1-1,-1 2 1,2 0-1,-2-2 1,2 1 0,0 1-1,4 8 1,-3 13-12,-2 1 22,-1-18-1,2-3 1,0 2 0,0 0 0,2-1 0,-1 1-1,1-2 1,7 22 0,-7-30 0,-2-2-1,0 27 2,0-25 0,-2-2 1,2 2 0,0-2 0,0 0 0,-2 2-1,2-2 1,0 1 0,-2-1 0,2 0 0,0 0-1,-1 2 1,1-2 0,0 0 0,-2 2 0,2-2-1,-2 0 1,2 0 0,-2 0 0,2 0 0,0 2-1,-1-2 1,1 0 0,-2 0 0,2 0 0,-2 0-1,2 0 1,-2 0 0,2 0 0,-3 0 0,-35 0-26,22-2 24,13 2-8,1 0 0,-2-2 0,1 2-1,-1-2 1,3 1 0,-3 1 0,1-2-1,1 0 1,-2 0 0,1 1 0,1-1 0,1 0-1,-3 0 1,2-1 0,1 1 0,-3 0-1,2-1 1,1 1 0,-1-1 0,0 1 0,0-1-1,2 1 1,-1-2 0,-1 1 0,2 1-1,-2-1 1,2-1 0,-2-5 0,2-142-65,-1 149 73,-1 0 0,0 1 0,0-1 0,1 0 0,-1 1 0,0-1-1,0 0 1,1 0 0,-3 1 0,3 1 0,-1-2 0,0 2 0,-1-2 0,1 2 0,-2-2 0,3 2 0,-1 0 0,-2-1 0,3 1 0,-6 0 0,-98 0 109,102 1-110,-1-1-1,1 2 1,1-2-1,-1 2 1,-1 0-1,2-1 1,-1 1-1,1-2 1,-1 4-1,1-3 0,0 1 1,-1 0-1,1-1 1,0 3-1,0-2 1,-3 5-1,3-4 1,2 1 0,-1-1-1,1 2 1,-2-1 0,2-1 0,0 3-1,0-3 1,0 0 0,0 3 0,2 4-1,-1 4-4,-1 183 6,0-197 6,0 26 75,0-24-78,0-1 0,0 1 0,0 0 1,0 0-1,0-1 0,0 1 0,-1 0 1,1 0-1,0-1 0,0 1 0,-2 0 1,2 0-1,-2-1 0,2 1 1,-1 0-1,-1-1 0,2 1 0,-2 0 1,0 0-1,1-2 0,1 1 0,-2 1 1,-2 0-1,-3 1-9,2-1 0,-2 0 0,0 0 0,0-1 0,0 1 1,2-2-1,-2 2 0,0-2 0,-14 0 0,20 0-48,-48 0-6,49 0 58,-2 0 1,2 0 0,-2 0-1,2 0 1,-1 2 0,1-2-1,-2 0 1,2 0 0,-2 1-1,2-1 1,0 0 0,-2 2-1,2-2 1,0 0 0,-1 2-1,1-2 1,0 0 0,-2 2-1,2-2 1,0 1 0,0-1-1,-2 2 1,2-2-1,0 2 1,0-2 0,0 0-1,0 2 1,0-2 0,0 1-1,0-1 1,0 2 0,0-2-1,0 2 1,0-2 0,0 1-1,0-1 1,0 2 0,-2 14-1,-1-2 1,-1 0 0,3 0 0,-1 0 0,0 0 0,0-1 0,2 1 0,4 18 0,-4 27-50,2-57 49,-2-2 1,0 1-1,0-1 1,0 2-1,1-2 1,-1 2-1,0-2 1,2 0-1,-2 2 0,0-2 1,2 1-1,-2-1 1,2 0-1,-2 2 1,1-2-1,-1 0 1,0 2-1,2-2 1,0 0-1,-2 0 1,2 2-1,-2-2 0,1 0 1,-1 0-1,2 0 1,-2 0-1,4 0 1,23 3-3,73-3-49,-99 0 75,5 23 46,-5-16-66,1 0 0,0 0 0,1 0 0,-1-1 0,7 10 0,-8-11 21,-1 1 0,2 1 1,-2-2-1,2 0 0,-2 2 0,0-2 0,-2 0 1,2 8-1,-2 6 41,2-16-57,0 1 0,0-1 0,-1 1 0,1-1 0,-2 1 1,2-1-1,-2 1 0,-1 4 0,1-6-7,2 0 0,0-2 0,-2 2 0,2-1 0,-1-1-1,1 2 1,-2-2 0,2 2 0,-2-2 0,2 1 0,-2-1 0,1 2 0,1-2-1,-2 2 1,0-2 0,2 0 0,-2 0 0,1 2 0,1-2 0,-2 0 0,0 0-1,0 0 1,-1 1 0,1-1-1,0 0-73,-6 0 69,6 0 25,-21 0-7,20 0-29,-20-3-324,11-28 272,10 25 66,-1-1 0,1 2 0,-1-2 0,1 2 0,-2 0 0,1-2 0,-6-4 0,-3-11 0,0-1 0,10 23-3,0-2 0,2 2 0,-1 0 1,1-1-1,-2 1 0,2-2 0,0 2 0,-2-2 1,2 2-1,-2-2 0,2 2 0,0-1 0,-1-1 1,1 2-1,0-2 0,0 2 0,0-2 0,-2 1 1,2 1-1,0-2 0,0 2 0,0-2 1,0 1-1,0 1 0,0-4 0,0 2 5,-2 1 1,0-1-1,2 0 0,-1 0 1,-1 1-1,0-1 0,0 0 1,2 2-1,-1-2 0,-1 1 1,0 1-1,-1-2 0,1 0 1,0 2-1,1-2 0,-1 2 1,0 0-1,0-1 0,-1 1 1,-1-2-1,-4 2 7,-18 3 62,26-3-71,0 2 1,-2-2 0,2 0-1,0 2 1,0-2-1,-2 0 1,2 2 0,0-2-1,0 0 1,0 1 0,-2-1-1,2 2 1,0-2 0,0 0-1,0 2 1,0-2-1,0 2 1,0-2 0,0 1-1,0-1 1,0 0 0,0 2-1,0-2 1,0 2-1,0-2 1,0 2 0,2-2-1,-2 0 1,0 1 0,0-1-1,0 0 1,2 2-1,1 3 1,1-1-1,-1 1 0,1-2 0,1 1 0,-2-1 0,3 1 0,-3-1 1,2 1-1,6 1 0,13 12 0,-3-1 1,-16-12 0,-1-3 0,1 3 0,-2-2 0,1 1 0,-1 1 0,1-1 1,-1 1-1,1-1 0,-1 0 0,-1 3 0,2-3 0,-3 1 0,1 1 0,2-2 0,-3 3 0,1-3 0,-2 2 0,4 6 0,1 10 3,-4-18 5,-1 1 0,2-1 0,0 1 0,-2-1 0,2 1 0,-2-1 0,0 0 0,0 6 0,0-5-1,0 1 0,1-2 0,-2 1 0,1-1 0,0 1 0,0-1 0,-2 1 0,2 1 0,-2-2 0,0 1 0,1-1 0,-1 1 0,0-1 0,-3 4 0,2-3-7,1-2 0,-2-1 1,-1 1-1,2 0 0,-1 1 0,1-3 0,-1 2 0,-1 0 0,1 0 0,1-2 0,-2 1 0,1-1 0,1 0 0,-2 0 1,1 0-1,-1 0 0,-4 0 0,-1 0-24,6 0 20,3 2-1,-1-2 0,-2 0 0,3 0 0,-1 0 0,-2 0 1,3 0-1,-1 0 0,-2 0 0,3-2 0,-1 2 1,-2 0-1,3-1 0,-1 1 0,0-2 0,-1 2 0,1-2 1,0 2-1,0-2 0,1 1 0,-1-1 0,0 0 1,1 2-1,-1-2 0,0 1 0,0-1 0,1 0 0,1 0 1,-4-3-1,-5-17-1,2-1 1,0 0-1,2 1 1,2-3-1,-1 3 1,1-3-1,3-29 1,-12-38-22,12 89 27,-2-1 1,2 2-1,0-1 1,-2 1-1,2-1 0,-2 1 1,1-2-1,1 3 0,-2-3 1,0 2-1,-3-5 1,-7-13 9,12 20-7,0-2 0,-2 0 1,2 2-1,0-2 1,-2 1-1,2 1 0,0-2 1,-1 2-1,1-2 0,-2 0 1,2 2-1,-2-1 0,2 1 1,-2-2-1,1 2 0,1 0 1,-2-2-1,2 2 1,-2 0-1,0-2 0,-1 2 1,-42-3 213,12 5-157,-2-2-22,33 0-23,-2 0-148,-4 0 107,6 0-37,0-25-115,-10 8 153,10 17 24,2-2 0,-1 0-1,-1 1 1,2-1-1,-2 0 1,2 0 0,-2 2-1,2-1 1,0-1 0,-1 0-1,1 1 1,0-1-1,0 0 1,0 0 0,0 1-1,0-1 1,0 0 0,0-3-1,-14-103-53,15 61 8,1 24 38,-2 1 1,0-1 0,-2 2-1,-10-43 1,11 52 8,-1-1-1,0-1 1,2 2-1,-2 0 1,6-24-1,-2-10-20,-2-65 13,1 107 8,1-1 0,-2 0 0,2 1 0,0-1 0,-1 0 0,3 2 0,-3-3 0,3 3 0,-2-1 0,1-1 0,8-5 0,4-11-7,-1 5-1,-12 14 7,1-1 1,-1 1-1,2-1 0,-3-1 0,1 1 1,0-1-1,1 3 0,-1-3 0,-2 1 1,2-1-1,1-6 0,-1 8-6,7 2 7,57-7-10,-5-12-4,-59 17 14,1 2 0,1-2 0,-3 1 0,3 1 0,-2-2-1,1 0 1,-1 0 0,-1 1 0,3-1 0,-1-2 0,20-11 0,-18 11 0,1 1 0,-1-1 0,0 1 0,0-1 0,0-1 0,6-4 0,20-17 1,-15-2 14,-7 18-13,-1 0-1,1 1 1,1 0-1,11-8 1,-19 13-7,0 1 0,0-1 0,-2 1 0,1-2 1,-1 1-1,0 1 0,0-1 0,2 1 0,-2-1 0,-2 1 0,2-3 0,-1-1 0,1-3-2,0-6 11,0 13-3,0 1 0,1 0 0,-1-1 0,0 1 0,-1-1 0,1 1-1,0 0 1,0-1 0,-2 1 0,2 0 0,-2-3 0,0 3-1,1 2 1,1-1-1,-2 1 1,0-2-1,0 2 0,1-2 1,1 2-1,-2-2 0,0 2 1,0 0-1,1 0 1,-1-1-1,0 1 0,0 0 1,1 0-1,-1 0 1,0 0-1,0 0 0,1 0 1,-3 0-1,-107 0 0,107 1 0,3-1-1,-3 2 1,2-2-1,-1 2 1,1 0-1,0-1 1,-1-1 0,1 2-1,0 0 1,-1 0-1,1-1 1,0 1-1,1 1 1,-1-1-1,0 0 1,1 0 0,-1 1-1,-2 2 1,-4 8 0,-41 53 15,37-49-5,1-1 1,1 1 0,-1 2-1,3-1 1,-1 1 0,-7 24-1,11-16 0,5-22-7,0-2-1,0 1 0,-2 1 0,1-2 1,1 1-1,-2-1 0,-3 10 0,1-5 16,1 1-1,-1 1 0,1-1 0,1 2 0,0-3 0,0 13 1,1-10-3,1-3 0,-2 1 0,0 0 0,0-1 1,-1 1-1,1 0 0,-1 0 0,-2-1 0,-4 10 0,-17 29 156,17-21-53,9-26-112,0 1-1,0 1 1,0 0 0,0 0-1,-2-2 1,2 1-1,0 1 1,0-2-1,-1 2 1,1 0-1,0-1 1,-2-1-1,2 2 1,-2 0-1,2-2 1,-2 2 0,2-2-1,-1 1 1,1-1-1,-2 2 1,-2 0-1,-6 7 67,8-9-70,2 1 0,-2-1 0,2 2 0,-1-2 0,1 2 0,-2-2 0,2 2 0,-2-2 0,2 0 0,-2 1 0,1-1 0,1 0 0,-2 0 0,2 2 0,-2-2 0,1 0 0,1 0 0,-2 0 0,0 0 0,2 0 0,-2 0 0,-1 0 0,1 0-36,-36 0 40,-88 0-591,114 5 589,11-3-4,-3 1 0,2 1 0,1-2-1,1 1 1,-2 1 0,0-1-1,2 1 1,-2-3 0,2 3-1,-1-1 1,1 1 0,0-1-1,0 4 1,1 58-7,-1-31 5,0-6 2,-1 37 0,1-62 0,0 1 0,0-1 0,0 1 0,1-1 0,-1 1 0,2-1 0,-2 1 0,2-3 0,0 3 0,-1-1 0,1 1 0,0-3 0,0 3 0,3 3 0,12 7 3,-1 0-4,-1 0 1,1 1-1,17 20 0,40 63 25,-71-90-8,0 1-1,-2 0 0,2-1 1,-2 1-1,-2 14 1,0-2 2,2-20-14,0 3 0,0-1 1,0 1-1,0-2 0,0 1 1,-2 1-1,2-3 0,-1 3 0,-1-1 1,2-1-1,-2 2 0,0-3 1,1 3-1,-1-3 0,0 3 0,0-2 1,1 1-1,-1-1 0,-2 0 1,3-1-1,-1 1 0,-2 0 0,3 0 1,-3-1-1,1 1 0,1 0 1,-7 1-1,9 3 47,-1-5-50,-13 1 150,3 0-131,-3 6-16,4-2 2,8-3 1,2 1-3,-2-1 1,2-1-1,-1 1 0,1 1 1,-2-1-1,0 1 0,0-2 1,1 1-1,-1 1 0,0-3 1,0 3-1,-1-3 0,1 3 1,-1-2-1,1 1 1,-1-1-1,-4 3 0,-18 20 95,23-22-96,1-1-3,-1-1 1,0 1-1,2 0 1,-2 0-1,1 1 1,1-1-1,-2 0 1,2-1-1,0 3 0,-2-2 1,2 3-1,-7 42 22,0-7-4,7-37-20,0-1 0,0 2 0,-1-1 0,1 1 0,-2-1 0,0-1 0,2 1 0,-2 1 0,-3 3 0,3-6 0,1 3 0,-1-1 0,0-1 1,2 2-1,-2-1 0,2 1 0,-1-3 0,1 3 0,-2 5 1,2-4 3,-2 0 0,2-2 1,0 3-1,-2-1 1,1 0-1,-1-1 0,0 1 1,1-2-1,-1 3 1,-2-3-1,3 2 1,-8 7-1,-14 25 7,20-18 0,3-19-7,1 2-1,-1-2 0,0 2 0,0-2 0,0 1 1,-1-1-1,1 2 0,0-2 0,0 2 1,0-2-1,0 2 0,0-2 0,-2 1 1,2-1-1,0 2 0,0-2 0,-2 2 0,2-2 1,0 0-1,-1 2 0,1-2 0,-2 1 1,2-1-1,0 0 0,-2 0 0,2 2 0,-2-2 1,1 2 7,-1-2 0,2 1 0,-2-1 0,2 2 0,-2-2 0,2 2 0,-1-2 0,1 2 0,-2-2 1,2 1-1,0 1 0,-2-2 0,2 2 0,-2 1 0,-10 13 40,12-16-48,-2 2 0,1-2 1,1 0-1,-2 2 0,2-2 0,-2 1 1,2-1-1,0 2 0,-2-2 0,2 2 1,-1-2-1,1 2 0,0-1 0,0-1 1,-2 2-1,2-2 0,0 2 0,0-1 0,0-1 1,0 2-1,0 0 0,0-2 0,0 2 1,0-1-1,0-1 0,0 4 0,0-2 10,-23 8 34,22-8-45,1-2-1,0 0 1,0 0-1,0 2 1,-2-2-1,2 1 1,0-1-1,0 0 1,0 2-1,0-2 1,0 0-1,0 2 0,0-2 1,0 0-1,0 2 1,0-2-1,0 1 1,0-1-1,0 0 1,0 2-1,0 0 1,-2 13-7,0-11 6,-1-1 0,1 1 0,-1-1 0,1 3 0,0-3 1,0 1-1,1 1 0,-1-2 0,2 1 0,-2 1 0,2-2 0,-1 3 1,1 2-1,0-4 2,0-2 0,-2 1 0,2 1 1,-2-3-1,2 3 0,-2-1 1,2-1-1,-1 1 0,-1-1 0,-2 5 1,3-5-3,-1 1 0,0 1 1,0-2-1,1 1 0,1 1 1,-2-1-1,2-1 0,-2 1 1,2 1-1,-2 4 0,2 160-80,0-165 80,2 1 1,-2-3-1,0 3 0,2-1 1,-2 1-1,2-3 0,-1 3 1,-1-2-1,2 1 0,3 4 1,-3-5 0,0 1 1,-2-1 0,2 2-1,-1-1 1,1-1 0,-2 1-1,2 1 1,-2-3 0,0 3-1,2 3 1,-2 21 1,-2-16-1,2 2 0,0-2 0,2 2 0,-1-2 0,1 2 0,5 14 0,-5-21-3,-1-2 0,1 2 0,-2-2 0,2 2 1,-2-1-1,0 0 0,0 0 0,0 1 0,-2 7 0,-1 45-12,6-57 1,-1-2 11,0 0 1,-1 0-1,-1 0 0,2 0 1,0 0-1,0 0 1,-1 0-1,-1 1 0,2-1 1,0 0-1,0 2 0,-2-2 1,1 0-1,1 2 0,-2-2 1,2 1-1,0-1 1,-2 2-1,1-2 0,-1 2 1,2-2-1,-2 2 0,2-1 1,-2-1-1,2 2 1,-2 0-1,0-2 0,1 2 1,-1-1-1,0 1 0,0-2 1,2 2-1,-2 0 0,0-1 1,0-1-1,0 6 1,0 4 17,0-8-12,2 1-1,-2-1 1,0 1-1,0-1 1,0 2-1,0-3 1,0 1 0,-2 2-1,2-3 1,0 3-1,-2-2 1,2 1-1,-1-1 1,1 0-1,-2 1 1,0-1 0,0 0-1,2 1 1,-1-1-1,-1 0 1,0-1-1,0 1 1,1 0-1,-5 3 1,1-3-5,2-1 1,-1 3-1,1-2 0,-1-1 0,-1 1 1,2 0-1,-3 0 0,3-1 1,-2-1-1,1 2 0,-1-2 1,0 2-1,1-2 0,-1 0 0,1 0 1,-6 0-1,-40 10-60,-51-10 58,94 0 4,1 0-1,-1 0 1,2 0 0,-2 2-1,2-2 1,-2 2 0,2 0 0,-7 3-1,-28 7-1,38-12 9,-2 2 0,3-1 0,-1 1 0,0 0 0,0-2 0,1 2 0,-1-1 0,0 1 0,1 0 0,-1 1 0,0-1 0,-1 3 0,-50 28 175,52-31-182,1-2 0,0 0-1,-2 2 0,2-2 1,0 0-1,-2 0 0,2 2 1,-2-2-1,2 0 0,0 0 0,-1 0 1,1 0-1,-2 1 0,2-1 1,-2 0-1,2 0 0,-2 0 1,2 0-1,0 0 0,-1 0 1,1 0-1,-2 0 0,2 0 1,-2 0-1,0-1 0,1 1 2,-1 0-38,0 0 22,2 0 0,-2 0 0,1 0 0,1 0 0,-2 0 0,0-2 0,2 2 0,-1 0 0,1 0 0,-2-2 0,0 2 0,2 0 0,-2-2 0,2 2 0,-1 0 0,1-1 0,-2 1 0,2-2 0,-2 2 0,0-2 0,-5-24-28,0 2 0,2-2 0,-2-46 0,7 65 37,-2 0 0,2 0 1,-1 0-1,-1 0 0,-3-12 0,1 9-5,1 1-1,-1-1 1,3-1-1,-1 1 1,0-23-1,2 27-1,0 5 6,0-3 0,0 2 0,0-1 0,0 1 0,0-1 0,0 1 0,0-1 0,2 1 0,-2-2 0,0 3 0,2-3 0,-2 2 0,1 1-1,1-3 1,0 2 0,-2 1 0,2-3 0,-1 2 0,1 1 0,0-1 0,0 0 0,-1 0 0,6-3 0,4-3-11,-1-1 0,2 2 0,-1 0 0,1 0 0,0 0 0,0 2-1,25-9 1,-28 10 5,27-6-2,-32 10 12,1 0 1,0-2-1,0 0 1,-1 2 0,1-1-1,-2-1 1,8-3-1,-2 3 1,-6-38-20,2 19 24,0 0 1,-1 0-1,-2-1 1,-1 1-1,-1-2 1,-3-29-1,-1-14 3,4-364-85,2 428 78,0-1 0,1 1 0,-1 0 0,0 0 0,0 1 0,1-3 0,-1 2 0,1 2 0,4-5 0,16-12-6,-21 15 7,-1 2 0,1-2 0,0 2 0,0-1 0,-1 1 0,1-2 0,-2 0 0,2 2 0,0-2 0,-2 1 0,1-1 0,1 2 0,-2-2 0,2 0 0,-2 1 0,2-1 0,-2 0 0,1 0 0,-1 1 0,0-1 0,0 0 0,2 0 0,-2 1 0,0-1 0,0 0 0,0-1 0,0 3 0,2-5 0,3 5 0,11-18 0,-15 16 0,-1 1 0,2-1 0,-2-2 0,0 3 0,0-1 0,2-2 0,-2 3 0,0-1 0,0-1 0,0 1 0,-2-5 0,4-19 0,22-46 8,-13 39-6,-10 26-2,3 0 0,-2 0-1,-1-1 1,1 1 0,0-16-1,3-3-3,-3 21 16,0 0 0,-1-2 0,1 1 0,-2 1 0,0-2 0,2-5 0,-2-233-2,-14 189-52,14-40 42,-12 40 6,12-153-67,26 178 60,9 0 1,-34 24 1,-1 7 61,0-2-22,0 0-39,2 2 0,-2-1 1,0-1-1,-2 0 0,2 2 1,0-2-1,0 1 0,0 1 1,0-2-1,0 0 0,-1 2 0,1-2 1,0 1-1,-2 1 0,2-2 1,0 0-1,-2 2 0,2-1 0,-2 1 1,2-2-1,-1 2 0,1-2 1,-2 2-1,0-2 0,2 2 1,-2 0-1,1-1 0,1 1 0,-2 0 1,0-2-1,2 2 0,-3 0 1,-4-2-9,0 2 1,0 0 0,2 0 0,-2 0 0,-11 2-1,13 0 0,2-2 0,-1 0 0,1 1 0,-3-1 0,3 0-1,-1 0 1,1 0 0,-2-1 0,1 1 0,-6-4 0,-2-8 1,10 5 11,2 7-13,0-2-9,0-5 10,-5-1-44,-4-8-38,11 12 59,-9-4-11,2 2 39,3-1 1,0-17-182,2-30 18,0 51 153,0 1 0,0 0 0,0 0 0,0 1 1,0-3-1,0 2 0,2 1 0,-2-1 1,2 0-1,-2 1 0,1-1 0,-1 0 0,2 0 1,0-1-1,-2 3 0,1-2 0,1 0 0,3-3 1,48-19-79,-45 20 75,1 1 0,0-1 1,-2 1-1,1-2 1,-1-1-1,2 1 0,-2 0 1,0 0-1,0-1 1,10-14-1,-13 18 14,-2 0 0,-1 0 0,3-1 1,-2 1-1,1 0 0,-1 1 0,1-1 0,-1 0 0,7 0 1,8-8-7,-15 1 7,-2 8 12,0-71-22,0 34 10,0 38 0,2 0 1,-2 0 0,0-2-1,0 2 1,0 0 0,0 0-1,0-2 1,0 2 0,0 0-1,0 0 1,0-1 0,-2 1-1,2 0 1,0 0-1,0-2 1,0 2 0,0 0-1,0 0 1,0-2 0,-2 2-1,2 0 1,0 0 0,0-2-1,0 2 1,0 0 0,-2 0-1,2 0 1,0 0 0,0-1-1,-1 1 1,1 0 0,0 0-1,0 0 1,-2 0 0,2 0-1,0 0 1,0 0 0,-2 0-1,-8-7 15,5-23-66,5 25 50,1 0-1,-1-1 1,2 1 0,0 0 0,-1 0-1,1 0 1,2-1 0,-3 1-1,3 2 1,-1-3 0,-1 3 0,2-2-1,-1 1 1,2-1 0,4-4-1,-2 4-5,-2-2-1,0 0 1,1 2-1,6-12 0,-7 11 4,-3 5 4,0 1 1,-2 0-1,1-2 0,1 2 1,-2 0-1,2-2 0,-2 2 1,2-2-1,-2 2 0,1-1 1,-1 1-1,0-2 0,2 2 0,-2-2 1,0 0-1,2 2 0,-2-1 1,0 1-1,0-2 0,1 0 1,-1 0-1,0 1 0,0 1 0,0-2 0,0 0 0,2 2 0,-2-2 0,0 1 0,0 1 0,2-2 0,-2 2 0,0-2 0,2 2 0,-2-1 0,1 1 0,-1-2 0,0 2 0,2-2 0,0 0 0,0 2 0,-1-1 0,-1-1 0,2 2 0,0-2 0,-2 0 0,2 1 0,-2 1 0,1-2 0,-1 0 0,2 0 0,-2 1 0,0 1 0,2-2 0,-2 0 0,0 0 0,0 1 0,0-1 0,0-2 0,0-243-51,0 246 50,2-1 0,-2 0 0,0 2 1,0-2-1,0 1 0,1-1 0,-1 2 0,0-2 0,2 0 0,-2 2 0,0-1 0,2-1 0,-2 2 0,2-2 0,-2 0 0,1 2 1,1-1-1,-2 1 0,2-2 0,1 0 0,32-14-104,-31 15 94,-1-1-1,1 0 1,-1 2 0,0-1 0,1-3 0,-1 2 0,1 1-1,-1-1 1,4-5 0,53-47-6,-60 54 17,1 0 0,-1-2 0,0 2 0,0 0 0,0 0 0,0 0 0,0 0 0,2 0 0,-2 0 0,0 0 1,0 0-1,0-2 0,0 2 0,0 0 0,0 0 0,0 0 0,0 0 0,2 0 0,-2 0 0,0-1 0,0 1 0,0 0 0,0 0 0,0 0 0,0 0 0,0-2 0,0 2 1,0 0-1,0 0 0,0 0 0,0 0 0,0-2 0,0 2 0,0 0 0,0 0 0,0 0 0,0 0 0,-2 0 0,2-2 0,0 2 0,0 0 0,0 0 0,0 0 1,0 0-1,2-7 4,0 6-4,-1-3 0,1 1 0,0-1 0,-1 1 0,-1-1 0,2 1 0,0-1 1,-2-1-1,0 2 0,2-1 0,-2-3 0,7-26 0,-7 9 11,0 22-10,0 2-1,0-2 1,0 1 0,0 1-1,0-2 1,0 0 0,0 0-1,0 2 1,0-1-1,0-1 1,0 2 0,0-2-1,0 0 1,1 2 0,-1-1-1,0 1 1,2-4 0,0 2-2,-2 2 1,2-1-1,-2 1 1,1-2-1,-1 0 1,2 2-1,-2-2 1,2 1-1,-2-1 1,0 2-1,2-2 1,-2 0-1,0 1 1,0 1-1,0-2 1,1 0-1,-1 1 1,0-1 0,0-37-12,-1 22 10,2 14 2,-1 1 0,2-2 0,0 3 0,0-1 0,-1-2 0,1 3 0,0-1 0,0-2 0,-1 3 0,4-5 0,13-13-1,-11 9-2,0-1 1,0 3-1,0-1 1,1 0-1,17-15 1,4-6 1,-25 27 0,1-1 1,-1 1 0,-1-1 0,1 1 0,-1 0 0,1-3-1,-1 3 1,6-9 0,-4 3 1,-2 2-1,4 0 1,-1 0-1,9-10 1,-4 10-2,-3 0 0,1-2 0,0 0 1,-2 1-1,1-1 0,-1-2 0,7-9 0,-14 18 1,0 0 1,2 0-1,-2 1 0,0-1 1,2 0-1,0 0 0,-2 1 1,1-1-1,-1 0 0,2 0 0,0 1 1,0-1-1,-1 2 0,1-2 1,2-1-1,1-1-1,-4-6-9,-1 6 9,2 1 1,-2-1-1,0 3 1,2-3 0,-2 1-1,2-1 1,-2 1-1,1 1 1,1-2 0,0 1-1,0 1 1,-1-1-1,1 1 1,0-1 0,1 1-1,3-5 1,-3 3 0,1 1 0,-1-2-1,1-1 1,-1 3 0,0-2 0,4-9 0,-1 2 2,-1-2 0,2 0 1,2 2-1,15-23 1,-1 14-2,-16 14-1,-1 0 0,1 2 1,-1-2-1,8-11 0,-4 6 1,0 0 0,3 0 1,-1 1-1,0 1 0,14-11 0,-21 18-2,1-3 1,-3 3-1,2-2 1,-1-1-1,1 1 1,-2 0-1,1 0 1,-1-1-1,-1 1 1,2-2-1,-3 2 1,3-2-1,-1-5 1,13-30 7,10 11-7,-22 27 0,-1-1 0,1 2 0,-1-3 0,1 3 0,-1-2 0,1-1 0,-1 3 0,2-9 0,32-75-7,-35 82 6,10-20 1,-11 10 5,-1 13-4,0 2-1,0-2 0,0 2 0,0-2 0,0 1 0,0 1 0,0-2 0,2 2 0,-2-2 0,0 2 0,0-2 0,0 2 1,0-1-1,2 1 0,-2-2 0,0 2 0,2-2 0,-2 2 0,0 0 0,1-2 0,-1 2 0,2-1 0,-2 1 0,0 0 1,2-2-1,-2 2 0,2 0 0,-1-2 0,8 0 3,-7 2 322,-27 6-317,17-1-3,-1 0-1,0 2 1,2 0 0,-12 12-1,-17 12 22,20-17 22,2 0 0,0 2 0,-17 21 0,-7 8 68,-11 21-14,40-54-99,0-1 0,2 1 0,0 2-1,-8 17 1,-13 23 19,-73 106 119,50-73-88,41-75-44,5-1 6,-2-2 1,0-1-1,-12 13 1,10-14 21,2 2-1,0-2 1,2 1-1,-2-1 1,2 2-1,-1 0 1,-6 15-1,9-19-16,-2 1 1,-1 1-1,1-4 0,0 2 1,0 1-1,-1-1 0,-9 3 1,-13 13 8,-14 28-10,35-40 2,0-1 0,2 1-1,-4-2 1,2 2 0,-1-2 0,1 0 0,-2 0 0,-12 5 0,14-7-7,-2 0 0,2 2 0,-1-1 0,1 0 0,2 0 0,-2 1 0,0 0 0,-6 10 0,-7 7 1,9-18-10,11-6-4,0 0 0,-2 0 0,2 0-1,0 0 1,-1 0 0,1 0 0,0 0 0,-2 1-1,2-1 1,0 0 0,0 0 0,-2 0-1,2 0 1,0 0 0,0 2 0,-2-2 0,2 0-1,0 0 1,0 2 0,-1-2 0,1 0-1,0 0 1,0 2 0,0-2 0,0 0 0,-2 0-1,2 1 1,0-1 0,0 0 0,0 2-1,0-2 1,0 2 0,0 0 3,-2-1 0,2 1 0,0 2-1,-2-3 1,2 1 0,-1 0 0,1-1 0,-2 1 0,2 0 0,-2 0 0,1-1-1,-1 1 1,0 0 0,0 0 0,1-1 0,-3 3 0,-38 27 78,4-3-19,14-12-22,22-15-41,0-1 1,0 2 0,1-2 0,-1 2-1,0-2 1,0 2 0,1-1-1,1-1 1,-2 2 0,0 0-1,0 0 1,1-2 0,1 1-1,-2 1 1,2 0 0,-2 0-1,1 1 1,-3-3 2,1 2 0,-1-2 1,1 0-1,-1 2 0,1-2 0,-1 1 0,1-1 1,-1 2-1,-3 2 0,-68 65-2,70-62-4,2-2 0,-1 1 0,1 1 0,1-2 0,-5 9 0,-5 14-13,8-18 11,4-10 7,0 2-1,0-2 0,0 0 1,0 0-1,0 0 0,0 0 0,0 0 1,0 0-1,0 1 0,0-1 1,-1 0-1,1 0 0,0 0 0,0 0 1,0 0-1,0 0 0,0 0 0,0 2 1,0-2-1,0 0 0,-2 0 1,2 0-1,0 0 0,0 0 0,0 0 1,0 0-1,0 0 0,0 0 1,-2 0-1,2 0 0,0 0 0,0 0 1,0 0-1,0 0 0,0 0 1,-2 0-1,2 0 0,0 0 0,0 0 1,0 0-1,0 0 0,0 0 1,-1 0-1,1 0 0,0 0 0,0 0 1,-2 0 18,-2 0-143,-231 0 158,234 0-26,1 0-31,-2 0 15,0 0 1,2 0-1,-2 0 0,1-2 1,-1 2-1,2 0 1,-2 0-1,1 0 1,1-1-1,-2 1 0,0 0 1,2-2-1,-2 2 1,2 0-1,-1-2 1,1 2-1,-2-1 0,2 1 1,-2-2-1,2 2 1,-2-2-1,1 0 1,-22-24-96,18 12 61,-6-5-3,-4 0 9,11 15 32,1-1 0,-1 2 0,1-1 0,-1-1 0,1 2 0,-11-6 0,14 9 2,0 0 1,-2-2-1,2 2 1,-2 0-1,2 0 1,0 0-1,-1 0 1,1-2-1,-2 2 0,2 0 1,0 0-1,-2 0 1,2-1-1,0 1 1,-2 0-1,2-2 1,0 2-1,0 0 1,-1-2-1,1 2 0,0 0 1,0-2-1,0 2 1,0 0-1,-2-1 1,2 1-1,0-2 1,0 2-1,0 0 1,0-2-1,0 2 0,0-2 1,0 2-1,0-1 1,0 1-1,0-5 0,-9-13-92,0 1 0,3-2 0,-1 1 0,1-1 0,-4-23 0,6 9-47,4 31 134,0-1-1,0 1 1,0-1-1,0 1 1,-1-2-1,1 3 1,0-3-1,-2 3 1,2-3-1,-2 2 1,0-1 0,2 1-1,-1-1 1,-1 1-1,0 0 1,0 0-1,1-1 1,-4-2-1,3-8 4,0 0 0,4-29 0,-2 0-150,0 40 149,2 1 1,-2-1-1,1 0 1,1 0-1,0 2 1,-2-1 0,1-1-1,1 2 1,0-2-1,0 0 1,-1 2-1,-1-1 1,2 1-1,0-2 1,0 2-1,-1 0 1,1-2 0,3 2-1,42-10-29,-45 10 32,-2 0 0,0 0 0,2 0 0,-2 0 0,0 0-1,2 0 1,-2 0 0,0-2 0,1 2 0,-1 0 0,0 0 0,2 0 0,-2 0 0,0 0 0,0-2-1,2 2 1,-2 0 0,0 0 0,0-2 0,2 2 0,-2 0 0,0 0 0,0-1 0,1-1-1,-1 2 1,0-2-1,2 2 1,-2 0-1,2-1 1,-2 1-1,2-2 1,-2 2 0,0 0-1,1-2 1,1 2-1,-2 0 1,2 0-1,-2-2 1,1 2-1,-1 0 1,2 0-1,-2 0 1,2 0 0,0 0-1,-2 0 1,1 0-1,-1 0 1,4 0-1,-256 0 677,88 0-659,153 2-17,10 0 1,-1-2-1,-2 2 1,3-2-1,-1 0 1,-1 1-1,1-1 1,0 0 0,-1 2-1,1-2 1,-2 0-1,3 0 1,-1 0-1,-2 0 1,3-2 0,-5 2-1,-55 0-54,58-31-178,3-89-344,0 118 573,2-1 0,-2-1 1,0 2-1,1-1 1,1-1-1,-2 3 1,2-3-1,0 2 0,-2-1 1,1 1-1,1-1 1,0 1-1,1 0 0,-1-1 1,0 1-1,0 0 1,1 1-1,-1-1 1,0 0-1,1 0 0,-1 1 1,7-3-1,3-3-16,2 2-1,0 0 1,17-6-1,-24 10-13,2 1-29,112 0-34,-108-2 109,-10 0-9,1 2 1,-1 0 0,2-2-1,-1 2 1,-1 0 0,1 2-1,1-2 1,-2 0 0,1 2 0,-1-2-1,4 2 1,23 3 67,47 3-1,-72-8-67,0 0 1,0 0-1,2 0 0,-2 0 0,1-1 0,-1 1 0,0-2 1,0 0-1,0 0 0,1 1 0,9-4 0,-13 1-3,2 2 1,-3 1-1,1-3 0,2 2 0,-3-1 0,1 1 0,0-1 0,0-1 0,-1 2 1,-1-1-1,4-6 0,8-17 11,-10 23-9,-1-3 0,1 3 0,0-1 0,0-1 0,-1 2 1,-1-2-1,2 1 0,-2 1 0,0-3 0,0 3 0,0-8 0,16-4 20,-8 1-24,-2 5 2,-1 0-1,2 1 0,0-1 1,0 2-1,0-2 0,1 2 1,-1 0-1,2 2 0,16-12 1,-22 15 25,0-8-34,3-1 0,-1 2 0,0-1 0,11-14 0,-14 18 34,-2 5 95,-23-12-20,23 12-100,-2-3 0,-24 4 7,-23 0-9,48 0-10,1-15-200,0-8 191,-2 4-1,2 0 0,0 0 0,2-1-1,-1 1 1,3 0 0,-1 2 0,3-2 0,-1-1 0,14-25 0,-9 17-50,-10 23 71,2 2 0,0-1-1,-2 1 1,2-1 0,-1 1 0,1-1-1,5-5 1,-5 6 2,-1 1 0,-1-1-1,2-1 1,0 3 0,0-3 0,-2 1 0,1-1-1,-1 2 1,2-6 0,-2 4-3,0 1 1,2 1-1,-2-2 1,2 1-1,-2 1 1,1-1-1,-1 1 1,2-1-1,0 1 1,0-2-1,1-1 1,2 0-16,2-4 26,-8 6-1,1 3-9,1-2 1,-1 2 0,0 0-1,0-2 1,0 2 0,2 0 0,-2-2-1,0 2 1,2 0 0,-2 0-1,0-1 1,0 1 0,2 0 0,-2 0-1,1-2 1,-1 2 0,0 0-1,2 0 1,-2 0 0,0 0 0,2 0-1,-2-2 1,1 2 0,-1 0 0,0 0-1,2 0 1,-2 0 0,2 0-1,-2 0 1,0 0 0,2 0 0,-2 2-1,1-2 1,-1 0 0,7 0-12,18-4-18,-1 3 1,25-1-1,-46 12-10,23 29 40,-1 8 6,-15-26-3,-8-16-2,0-2 0,-1 1 0,1-1 0,0 3 0,0-3 0,-2 0 0,1 10 0,-1-12-1,0 1 0,2 2 0,-2-3 0,0 1 0,0 0 0,2 0 0,-2 1 0,0-1 0,2 0 0,-1-1 0,-1 1 0,2 0 0,0 0 0,-2-1 0,2 1 0,-1 0 0,1-1 0,0 1 0,0 0 0,3 1 0,-3-3 394,-2-22-284,0 3-105,0 15-5,1-1 1,-1 1-1,0 1 0,0-2 0,0 1 0,0 1 0,-1-2 0,1 1 1,-2 1-1,2-3 0,-2 3 0,0-1 0,1 1 0,-1-1 0,0 1 1,0 0-1,1-1 0,-3 1 0,2-1 0,-5-3 0,2 2 4,3 5-3,1-2-1,-1 2 1,2-2-1,-2 2 1,1-1-1,-1-1 1,2 2-1,-2-2 1,2 0-1,-2 1 1,2 1 0,-1-2-1,1 0 1,-2 0-1,2 1 1,0-1-1,-2 2 1,2-2-1,0-1 1,-3 1 0,1 0-1,-2 1 1,1-1-1,1 0 1,-1 0 0,-1 1-1,1 1 1,-1-2-1,1 2 1,-4-2 0,7 2-2,0 0 0,-2 0-1,2 0 1,0 0 0,0 0 0,0 0 0,-2 0 0,2 0 0,0 0 0,0 0 0,0 0 0,-1 0 0,1 0 0,0 0 0,0 0 0,-2 0 0,2 0 0,0 0 0,0 0 0,0 0 0,-2 0 0,2 0 0,0 0 0,0 0 0,0-2 0,0 2 0,-2 0-1,2 0 1,0 0 0,0 0 0,0 0 0,0-1 0,-1 1 0,1 0 0,0 0 0,0 0 0,0-2 0,0 2 0,0 0 0,0 0 0,0 0 0,0-2 0,0 2 0,0 0 0,0 0 0,0 0 0,0-2 0,0 2 0,0 0 0,0-1-2,0-1 15,0-115-187,0 116 168,1-1 0,-1 0 0,2-1 1,0 1-1,-2 0 0,2 0 0,-1 1 0,1-1 0,0 0 0,0 2 0,-1-2 0,1 1 0,0-1 0,-1 2 0,1-2 1,0 0-1,3 1 0,49-25-67,-36 17 55,-3 4 19,1 1-1,0-1 1,-1 1 0,3 3 0,-3-1 0,3 0-1,-3 1 1,29 2 0,-25-1-25,-10 0 25,-8 0 83,1 0-77,0 0 1,1 0-1,-1 2 1,0-2-1,0-2 0,1 2 1,-1 0-1,0 0 1,-1 0-1,3-1 1,-2 1-1,-1 0 0,1-2 1,0 2-1,0-2 1,3 0-1,-5 1 12,2-1-1,-1 0 0,1 0 1,-2 2-1,2-1 0,-1-1 1,-1 0-1,2 0 0,-2 1 1,2-1-1,-2 0 0,0 0 1,2 1-1,-2-1 0,0 0 1,0-5-1,0-35 78,-2 18-74,0 21-19,2 1 0,-2-2 0,1 1 0,-1-1 0,0 3 1,1-3-1,-1 2 0,0-1 0,0 1 0,1-1 0,-3 1 0,2 0 0,-1-1 0,1 1 0,-1 0 0,1 1 1,-2-1-1,1 0 0,-1 0 0,3 1 0,-8-1 0,-76-29 19,60 31 11,24 0-33,1 0 1,0 0 0,-2 0 0,2 0-1,-2 0 1,2 0 0,0 0 0,-2 0 0,2 0-1,0 0 1,-1 0 0,1 0 0,0 0-1,-2 0 1,2-2 0,0 2 0,-2 0-1,2 0 1,0 0 0,-2 0 0,2-2 0,0 2-1,0 0 1,-1 0 0,1-2 0,0 2-1,0 0 1,-2 0 0,2-1 0,-9-3 0,-24 1-45,23 3 83,1-2 0,-1 2 0,-1 0 0,2 0 1,-1 0-1,0 2 0,-13 3 0,16-2-24,2 1 0,-1 1 0,1 0 0,2 0 1,-2-1-1,-1 3 0,3-2 0,-6 7 0,-3 7 10,3-6-16,1-1-1,-13 28 1,10-16-2,-6 21 35,15-41-39,0-2-1,1 1 1,-1 1 0,2-3-1,-2 3 1,0-1-1,2-1 1,-1 2-1,1-1 1,0 1-1,0-1 1,0-1-1,0 8 1,0-6-1,-7 4-1,3-2 0,-1 9 13,-5-8-4,-3 0 0,3 0 0,-1 2 0,-18 19-1,24-20 0,-2 1-32,-21-5-42,17-4 48,-1 0-1,2 0 1,-1 1 0,-17 5 0,25-6 17,0 1 1,-1 1-1,1-2 0,1 2 1,-2 0-1,1-1 1,1 1-1,-1 0 0,1 1 1,-2-1-1,3 0 0,-3 1 1,2-1-1,1 0 1,-1 1-1,0 1 0,0-3 1,-1 6-1,1-3 3,-1-1-1,1 1 1,-1-2 0,-1 1-1,1 1 1,1-3-1,-2 3 1,1-3 0,-6 5-1,-22 18 43,13 0-35,17-20-9,-1 1 0,-2-1 1,1-1-1,1 2 1,-1-1-1,-1-1 0,1 1 1,-8 3-1,6-6 7,5-1-15,2 0-1,-2 0 1,0 0-1,0 0 1,0-1 0,0 1-1,0 0 1,0 0-1,0 0 1,0 0-1,0 0 1,0-2 0,0 2-1,0 0 1,0 0-1,0 0 1,0 0-1,0 0 1,0-2-1,0 2 1,-2 0 0,2 0-1,0 0 1,0 0-1,0 0 1,0 0-1,0-1 1,0 1 0,0 0-1,0 0 1,0 0-1,-2 0 1,2 0-1,0 0 1,0 0-1,0 0 1,0 0 0,0 0-1,0 0 1,-1 0-1,1-2 1,0 2-1,0 0 1,0 0-1,0 0 1,0 0 0,-2 0-1,2 0 1,0 0-1,0 0 1,0 0-1,0 0 1,0 2 0,-2-2-1,2 0 1,0 0-1,0 0 1,0 0-1,0 0 1,0 0-1,-2 0 1,2 0 0,2-27 44,-2 15-37,0 5-3,-2 0 1,2 0 0,0 0-1,2 0 1,-2 0 0,2 0-1,-2 1 1,2-1 0,1 0-1,-1 0 1,1 0 0,-1 1-1,7-11 1,-7 17 3,-2-2 0,1 1 0,-1-1 0,0 0 0,2 0 0,-2 1 0,0 1 0,0-2 0,0 0 0,0 0 0,0 1 0,0-1 0,0 0 0,0 0 0,0 1 0,0 1 0,-2-2 0,2-2 0,0 3 0,2-5-7,0 1 0,1-2 0,1 2 0,-3 0-1,3 0 1,1-1 0,-1 1 0,8-9 0,77-33-9,-55 26 16,60-43 16,-85 59-14,0-4 0,0 2-1,-1 0 1,-1-2-1,0 1 1,0-1 0,9-17-1,-4 5 5,-10 19-4,-1-1-1,1 1 1,0-1-1,0-1 1,-1 2-1,-1-1 1,2-1-1,0 3 1,-2-3-1,0 1 1,2-1-1,-2 1 0,0-4 1,0 0 11,-4-16 208,4 23-214,0-2 1,-2 2-1,2-1 1,0 1-1,-1 0 1,1-2 0,0 2-1,-2 0 1,2 0-1,-2-2 1,2 2 0,-2 0-1,2 0 1,-1 0-1,1-2 1,0 2-1,-2 0 1,2 0 0,-2 0-1,2 0 1,-1 0-1,1 0 1,-2 0 0,0 0-1,0 0 1,-48 0 90,48 0-27,-36 0-24,-23 0 158,59 0-53,0 0-128,-6 0 4,4 0-36,1 0 6,-3 0-1,3 0 0,0 2 1,-1-2-1,1 0 1,-1 2-1,1-2 1,-1 2-1,-6 1 1,10-1 6,-2-2 0,0 2 0,0-2 0,2 1 0,-1-1 0,1 2 0,-2-2 0,0 2 0,2-2 0,-2 2 0,2-1 0,-1-1 0,1 2 0,0 0 1,-2 0-1,2-2 0,0 1 0,-2 1 0,2 0 0,0 0 0,0-2 0,0 1 0,0 3 0,0-3-17,0-41-197,0 25 203,-1 11 7,1 1 0,0-1 1,-2 3-1,2-3 0,0 1 0,0-1 1,2 1-1,-2 1 0,0-2 0,1 1 1,-1-1-1,2 1 0,-2 1 0,2-1 1,-1-1-1,1 3 0,0-3 1,0 2-1,-1-1 0,1 1 0,0-1 1,1 1-1,3-3 0,13-9-24,0 0 1,23-24-1,-32 25 12,2 1 0,2 2 1,-2-1-1,2 1 0,0 1 1,19-10-1,-33 19-27,0 0 0,0 0 0,2-2 0,-2 2 0,0 0 1,0 0-1,0 0 0,2 0 0,-2 0 0,0 0 0,0 0 0,0 0 1,2 0-1,-2 0 0,0 0 0,0 0 0,0 0 0,0 0 0,1 0 1,-1 0-1,0 0 0,0 0 0,0 0 0,2 0 0,-2 0 0,0 0 1,0 0-1,0 0 0,2 2 0,-2-2 0,0 0 0,0 0 0,0 0 0,0 0 1,0 0-1,2 0 0,-2 2 0,0-2 0,0 0 0,0 0 0,0 0 1,0 0-1,0 1 0,0-1 0,0 0 0,0 0 0,0 0 0,0 2 1,1-2-1,-1 0 0,0 0 0,0 0 0,0 0 0,0 2 0,-1-2 1,1 0-1,0 0 0,0 0 0,0 2 0,-9 20-4008,-33 17-6641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8.995"/>
    </inkml:context>
    <inkml:brush xml:id="br0">
      <inkml:brushProperty name="width" value="0.05" units="cm"/>
      <inkml:brushProperty name="height" value="0.05" units="cm"/>
      <inkml:brushProperty name="color" value="#004F8B"/>
    </inkml:brush>
  </inkml:definitions>
  <inkml:trace contextRef="#ctx0" brushRef="#br0">470 178 2553,'0'-11'20363,"0"8"-20363,0 1 0,0 2 1,0 0-1,0-2 0,0 2 0,0-2 0,0 2 0,0 0 0,0-1 0,0 1 0,0 0 0,0-2 0,0 2 0,0-2 0,0 2 0,0 0 0,-2-2 0,2 2 0,0 0 0,0-1 0,0 1 0,-1 0 1,1-2-1,0 2 0,-2 0 0,2 0 0,0-2 0,0 2 0,-2 0 0,2 0 0,0 0 0,-2-2 0,2 2 0,-1 0 0,1 0 0,0 0 0,-2 0 0,-2-1 1,3-1 1,-3 0-1,2 1 0,1-1 0,-3 0 0,2-1 1,1 1-1,-1 0 0,0 0 0,0-1 0,-3-4 0,-16-19 8,0 7 24,21 17-29,-1 0 1,-1 0-1,2 1 1,-2-1-1,0 0 1,1 2-1,-1-2 1,2 1 0,-2 1-1,1-2 1,-1 0-1,0 2 1,0-2-1,-1 2 1,1 0-1,0-1 1,-1 1 0,1 0-5,2 0 1,-2 0-1,2 0 1,-1 0-1,1 0 1,-2 0 0,2 0-1,-2-2 1,2 2-1,-2 0 1,2 0-1,-1 0 1,1 0 0,0-2-1,-2 2 1,2 0-1,-2 0 1,2-1-1,0 1 1,-2 0 0,2-2-1,-1 2 1,1 0-1,0-2 1,0 2-1,-2-2 1,-17-15 45,7 15-40,12 2-5,0 0 1,0 0-1,-2 0 0,2 0 1,0 0-1,0 0 0,-2 0 1,2 0-1,0 0 0,0 0 1,-2 0-1,2 0 0,0 0 1,0 0-1,0 0 0,-1 0 1,1 0-1,0 0 0,0-2 1,-2 2-1,2 0 1,0 0-1,0 0 0,0 0 1,0 0-1,-2-1 0,2 1 1,0 0-1,0 0 0,0 0 1,0-2-1,0 2 0,0 0 1,-2 0-1,2 0 0,0-2 1,0 2-1,0 0 0,0 0 1,0 0-1,0-2 0,0 2 1,0 0-1,0 0 1,0-1-1,0 1 0,0 0 1,0 0-1,0-2 0,0 2 6,0 0-1,0 0 1,0-2-1,0 2 1,0 0-1,0 0 1,0 0-1,0 0 1,0-2-1,0 2 1,0 0-1,-1 0 1,1 0-1,0 0 1,0-1-1,0 1 1,0 0-1,-2 0 1,2 0-1,0 0 1,0 0-1,0 0 1,0-2-1,-2 2 1,2 0-1,0 0 1,0 0-1,0 0 1,-2 0-1,2 0 1,0 0-1,0 0 1,0 0-1,-1 0 1,1 0-1,0 0 1,-23 2 370,21-1-364,1-1 0,-3 0-1,2 0 1,1 0-1,-1 0 1,0 0 0,0 0-1,1 0 1,-3 0 0,2 0-1,1 0 1,-1 0-1,-3-1 1,7 11-9,-2 2 1,1-1-1,-1 1 0,-3 14 0,3-21-14,0 180-250,0-185 310,-4 3-912,1-1 861,-1 0-1,3 1 0,-3-1 0,1 2 0,1-3 0,-2 3 1,3-1-1,-1-1 0,0 1 0,-1 1 0,1-1 1,-2 6-1,-9 15 3,-111 116 38,75-93-23,47-44-25,2 1 0,-1 1 0,1-2 1,-2 1-1,2-1 0,0 3 0,0-3 0,0 1 1,3 8-1,-3 57-8,0-67 10,37-2-210,41 0 115,-76 0 102,-2 0 0,2 0 0,0 0 0,-2 0 0,1 0 0,-1-2 0,2 2 0,-2 0 0,2 0 0,0-1 0,-2 1 0,1 0 0,-1-2 0,2 2 0,-2 0 0,2-2 0,-2 2 0,2 0 0,-2-2 0,0 2 0,1-1 0,-1 1 0,0-2 0,2 2 0,-2-2 0,0 2 0,0-2 0,2 1 0,-2 1 0,0-2 0,0 2 0,0-2 0,0 0 0,0-41 19,-2 29-15,2-183 21,0 196-25,0 1-1,0 0 1,0 0-1,2-2 1,-2 2 0,0 0-1,0 0 1,0-2-1,0 2 1,0 0 0,0 0-1,1-2 1,-1 2-1,0 0 1,0 0-1,0-1 1,0 1 0,2 0-1,-2 0 1,0 0-1,0 0 1,2-2-1,-2 2 1,0 0 0,0 0-1,2 0 1,-2 0-1,0 0 1,1 0-1,-1 0 1,0 0 0,2 0-1,-2-2 1,23 4-60,-16-2 47,28-7-29,-25 5 42,-10 2 0,0 0 0,0 0 0,0 0 0,2 0 0,-2 0 1,0 0-1,0 0 0,0 0 0,0-2 0,0 2 0,0 0 0,2 0 0,-2 0 0,0 0 1,0 0-1,0 0 0,0 0 0,0-1 0,0 1 0,0 0 0,0 0 0,0 0 0,0 0 1,0 0-1,0-2 0,0 2 0,0 0 0,1 0 0,-1 0 0,0 0 0,-1 0 1,1-2-1,0 2 0,0 0 0,0 0 0,0 0 0,0 0 0,0 0 0,0-2 1,0-1 0,3 1 0,2-1-1,-1-1 1,-3 3-1,3-3 1,-1 1-1,1-1 0,1-5 1,-3 6 0,1-1 0,1 1 0,-1-1-1,-1 1 1,2 0 0,1-1 0,2-1 0,-4 3 0,-1 0 1,0 1-1,-1-1 0,1 0 1,2 0-1,-3-1 0,1 1 1,0 0-1,-2 1 0,2-3 1,-1 2-1,1-1 0,-2 1 1,2-1-1,0-2 0,-2 5-1,0-2 0,0 2 0,0 0 0,0-2 0,0 2 0,0 0 0,0-2 0,1 2 0,-1 0 0,0 0 0,0-1 0,0 1 0,0 0 0,2 0 0,-2-2 0,0 2 0,0 0 0,0 0 0,2 0 0,-2-2 0,0 2 0,0 0 0,2 0 0,-2 0 0,0 0 0,1 0 0,-1 0 0,2-2 0,-2 2 0,2 0 0,-2 0 0,1 0 0,-1-1-1,2 1 1,-2 0 0,2-2 0,-2 2 0,0 0 0,2-2 0,-2 2 0,1 0-1,-1-2 1,0 2 0,0-1 0,2 1 0,-2 0 0,0-2 0,0 2 0,2-2 0,-2 2-1,0-2 1,0 2 0,0-1 0,0 1 0,0-2 0,0 2 0,0-2 0,0 0-1,24-36 29,-18 22-27,-5 15 3,1-3 0,0 3 0,-2-3 0,1 2 0,-1-1 0,0 1 0,2-1 0,-2-1 0,0-3-1,0 7 124,0-7-1376</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24"/>
    </inkml:context>
    <inkml:brush xml:id="br0">
      <inkml:brushProperty name="width" value="0.05" units="cm"/>
      <inkml:brushProperty name="height" value="0.05" units="cm"/>
      <inkml:brushProperty name="color" value="#004F8B"/>
    </inkml:brush>
  </inkml:definitions>
  <inkml:trace contextRef="#ctx0" brushRef="#br0">771 98 2200,'-14'-15'20709,"-10"13"-20678,-4-12-30,28 14-1,-2-2-1,2 2 1,0 0-1,-1 0 1,1-1 0,-2 1-1,2 0 1,0 0-1,-2 0 1,2 0 0,-2-2-1,2 2 1,0 0-1,-1 0 1,1 0 0,-2 0-1,2 0 1,-2 0-1,2 0 1,-2 0 0,2 0-1,0 2 1,-1-2-1,1 0 1,-2 0 0,-3 1-5,-44-1 20,45 2-10,-1-2-1,2 2 1,-1-2 0,1 2-1,-1-1 1,1 1 0,-1 0-1,1 0 1,-1-1 0,1 3-1,-1-2 1,1 1 0,1-1 0,-1 1-1,1-1 1,-2 1 0,3 1-1,-3-1 1,2-1 0,1 2-1,-1-1 1,0 1 0,1-1-1,1 1 1,-2-1 0,0 2 0,2-1-1,0-1 1,-2 1 0,2 6-1,0-8-2,-1 1 1,1 1-1,-2-2 0,0 1 0,0-1 1,1 1-1,-1-1 0,-3 7 0,1-7 2,2 1-1,1 0 0,-3 1 0,2-1 1,1 1-1,-1-1 0,0 1 0,0-1 1,2 1-1,-3 3 0,3-5 1,0-2 0,0 1 0,0 1 0,0-2 0,-2 2 0,2-2-1,0 2 1,-1-1 0,1-1 0,0 2 0,-2-2 0,2 2 0,-2-2 0,2 1 0,0-1-1,-2 0 1,1 2 0,1-2 0,-2 2 0,2-2 0,-2 0 0,2 0 0,-2 2 0,1-2-1,1 0 1,-2 0 0,0 0 0,2 1 0,-2-1 0,1 0 0,-1 0 0,-7 2-2,6 2 8,-3-1 0,3-1 0,-2 1 0,1-1 0,-1 2 0,-7-1 0,0 2-8,10 1-1,-3-1 4,1-2-1,1 1 0,-2-1 1,1 1-1,-1-1 1,0 1-1,-1-3 0,-4 6 1,8-7-5,0 6 7,1-6-7,1 1 1,-2-1-1,0 2 0,2-2 1,-1 2-1,1-2 0,-2 0 1,0 2-1,2-2 0,-2 0 1,1 1-1,-1-1 0,2 0 1,-2 0-1,0 0 0,1 0 1,1 0-1,-2 0 0,0 0 1,0 0-1,2 0 0,-3 0 1,-6 0-2,4 4 0,0-3 0,0 3 1,-1-2-1,3 1 0,-2 1 1,1-1-1,-1 1 1,1-1-1,-6 9 0,-27 20-6,37-32 7,-1 0 0,1 1 0,-2-1 0,2 0 0,-2 2 0,2-2 0,-2 0 0,2 2 0,0-2 0,-1 2 0,1-2 0,0 1 0,-2-1 0,2 2 0,0-2 0,0 0 0,-2 2 0,2 0 0,0-2 0,0 1 0,0-1 0,0 2 0,0-2 0,-2 2 0,2-2 0,0 2 0,2-2 0,-2 1 0,0 1 0,0 1 2,0-3-1,-10 6 4,10-6-5,0 0 1,-2 0-1,2 0 0,0 1 0,0-1 0,0 0 1,0 0-1,0 0 0,-2 0 0,2 0 0,0 0 0,0 0 1,0 0-1,0 0 0,0 2 0,0-2 0,0 0 0,0 0 1,0 0-1,-1 0 0,1 0 0,0 0 0,0 2 1,0-2-1,0 0 0,0 0 0,0 0 0,0 0 0,0 0 1,0 2-1,0-2 0,0 0 0,0 0 0,0 0 0,0 0 1,0 0-1,0 1 0,0-1 0,1 0 0,-2 4 1,-3-2 2,4-2-3,0 0 1,-2 0-1,2 0 0,0 1 1,0-1-1,0 0 0,-1 0 0,1 0 1,0 0-1,0 0 0,0 0 1,0 0-1,-2 2 0,2-2 1,0 0-1,0 0 0,0 0 0,0 0 1,0 0-1,0 2 0,0-2 1,0 0-1,-2 0 0,2 0 0,0 2 1,0-2-1,0 0 0,0 0 1,0 0-1,0 0 0,0 1 1,0-1-1,0 0 0,0 0 0,0 2 1,-35 28 91,35-30-92,-17 14 77,-4-2-61,19-7-16,2-3 0,0-2 0,0 0 0,0 1 0,0-1 0,0 0 0,-1 2 0,1-2 0,0 0 0,0 2 0,0-2 0,0 0 0,-2 2 0,2-2 0,0 0 0,0 1 0,0-1 0,-2 0 0,2 0 0,0 2 0,-2-2 0,2 0 0,0 0 0,0 0 0,-1 0 0,1 2 0,0-2 0,-2 0 0,2 0 0,-2 0 0,2 0 0,0 0 0,-2 0 0,2 0 0,0 0 0,-1 0 0,1 0 0,-2 0 0,-3 2 0,-2-1 0,1 1 0,1 0 0,0 0 0,0-1 0,0 3-1,-1-2 1,1 1 0,0 1 0,1-1 0,-8 6 0,10-8-4,1-1 8,-1 0-5,0 0 0,1 0 0,1 0 0,-2 0 0,0 0 0,0 0 0,1 0 0,1 0 0,-2 0 0,0 0 1,0 0-1,2 2 0,-1-2 0,-1 0 0,0 0 0,2 2 0,-3 0 0,-4-1-37,3-1-2,2 0-7,-6 0 45,6 0-5,4 14-321,8-7 325,-3-3 1,-2-1 0,1-1 0,1 2 0,0-3 0,-2 3 0,2-3 0,0 1 0,-2 0 0,14 0 0,-5 1 4,35 2-14,-48-5 5,1 0-1,31 0-7,7 0-3,-38-1 13,0 1-1,1-2 1,-1 2 0,0-2-1,-1 2 1,1-2 0,0 1-1,0 1 1,-1-2-1,1 0 1,-2 0 0,2 2-1,0-1 1,-1-1 0,1-3-1,0 3 5,1 0-1,-1 1 0,0-1 0,0 0 1,1 0-1,-1 1 0,0-1 1,1 0-1,4-1 0,12-8-34,-19 9 30,2 1-1,-2-1 1,0 0 0,2 0-1,-2 1 1,0-1 0,0 2 0,0-2-1,1 1 1,-1-1 0,0 0-1,-1 0 1,1-3 0,0-9-35,12 4 18,-12 10 21,2-2-1,-2 2 1,1-2 0,1 2-1,-2-2 1,2 2 0,-2-1-1,0 1 1,2-2 0,-2 0-1,1 2 1,-1-1 0,0-1-1,0 2 1,2-2 0,-2 2-1,0-2 1,0 1 0,0-1-1,0 2 1,0-2 0,0 0-1,0 2 1,0-1 0,0-1 0,0-2-1,12-51-260,-12 53 263,0 2 0,0 0 0,0 0-1,0 0 1,0-2 0,0 2-1,0 0 1,0 0 0,0-2-1,0 2 1,0 0 0,0 0-1,0 0 1,0-1 0,0 1 0,0 0-1,0 0 1,0 0 0,0-2-1,0 2 1,0 0 0,2 0-1,-2 0 1,0-2 0,0 2-1,0 0 1,0 0 0,2 0 0,-2 0-1,0 0 1,0-2 0,0 2-1,1 0 1,-1 0-1,2 0 0,-2-1-1,0 1 1,2 0 0,-2 0 0,0-2-1,2 2 1,-2 0 0,0-2 0,0 2 0,1 0-1,-1-1 1,0 1 0,0-2 0,0 2 0,2 0-1,-2-2 1,0 2 0,0 0 0,0-2-1,0 2 1,0-1 0,0 1 0,0-2 0,0 2-1,0 0 1,0-2 0,0 2 0,0-2 0,0 2-1,-2-1 1,2 1-4,0-2 0,2 2-1,-2 0 1,0-2 0,0 2-1,2 0 1,-2-2 0,0 2 0,0 0-1,2-1 1,-2 1 0,0 0 0,1-2-1,-1 2 1,0 0 0,2 0 0,-2 0-1,2-2 1,-2 2 0,0 0-1,2 0 1,-2 0 0,1 0 0,-1 0-1,2-2 1,21 1-110,-22 1 113,1 0 1,0 0-1,0 0 0,-1 0 1,1 0-1,0 0 0,0 0 1,-1 0-1,1-2 0,0 2 1,0 0-1,-1 0 0,1-2 0,0 2 1,0-2-1,-1 2 0,1-1 1,0 1-1,-1-2 0,-1 0 1,2 2-1,0-2 0,0-1 1,-1 3-1,-1-2 1,0 2 0,2-1-1,-2 1 1,0 0 0,2-2-1,-2 2 1,2 0 0,-2-2-1,1 2 1,-1 0 0,0 0 0,2-2-1,-2 2 1,2 0 0,0 0-1,-2 0 1,1 0 0,-1 0-1,2-1 1,-2 1 0,2 0-1,0 0 1,1 0-26,8-9 21,-11 5 5,-2 4 1,2 0 0,0 0 0,0-1 1,0 1-1,0 0 0,0 0 0,0 0 0,0 0 0,0 0 1,0 0-1,0 0 0,0 0 0,0-2 0,0 2 0,0 0 1,0 0-1,0 0 0,0 0 0,0 0 0,0 0 0,0 0 1,0-2-1,0 2 0,0 0 0,0 0 0,0 0 0,0 0 1,0 0-1,0 0 0,0 0 0,2 0 0,-2 0 0,0-2 1,0 2-1,0 0 0,0 0 0,0 0 0,0 0 1,0 0-1,0 0 0,0 0 0,1 0 0,-1 0 0,0 0 1,0 0-1,0 0 0,0 0 0,0 0 0,0 0 0,0 0 1,2 0-1,5-7 0,-7 6 0,2-1-1,-2 0 1,1 0-1,1 2 1,-2-1-1,2-1 1,0 2 0,-1-2-1,-1 2 1,2-1-1,0 1 1,0-2-1,-1 2 1,1-2-1,-2 2 1,2 0 0,0-2-1,3 2 1,-5-1-7,0-5 7,0 3-2,2 1 0,-2-1 0,1-1-1,-1 2 1,2-1 0,0-1 0,0 3 0,-2-3 0,1 2-1,1-1 1,1 1 0,-1 1 0,0-3 0,0 2 0,5-3-1,5-9-77,-3 9 68,-8 3 10,25-10-8,37 10-62,-52 1 67,-10-6 2,1 5-2,10 2 2,-1 0-1,-11 0 4,1 0 0,-1 0-1,2 0 1,0 0 0,-2 0 0,2 0-1,-1 0 1,-1-2 0,2 2 0,-2 0-1,2 0 1,-2 0 0,2-2-1,-1 2 1,-1 0 0,2-1 0,-2 1-1,2 0 1,-2-2 0,0 2 0,2 0-1,-2-2 1,1 2 0,-1-2-1,0 2 1,2-1 0,-2-1 0,12-12-1,-1 10 17,-11 3-16,1 1 0,-1 0 0,0 0 0,0 0 0,0 0 0,2 0 0,-2 0 0,0 0 0,0 0 0,0-2 0,0 2 0,2 0 0,-2 0 0,0 0 0,0 0 0,0-2 0,0 2 0,0 0 0,0 0 0,0 0 0,0 0 0,0-1 0,2 1 0,-2 0 0,0 0 0,0 0 0,0-2 0,0 2 0,0 0 0,0 0 0,0 0 0,0-2 0,-2 2 0,2 0 0,0 0 0,0 0 0,0-2 0,0 2 0,0 0 0,0 0 0,0-5-4,0 2 0,0-3-1,0 1 1,2 2-1,-1-3 0,-1 3 1,2-2-1,0 1 1,0-1-1,3-4 1,3-12 5,-6 18 4,0-1 0,-2 1 0,2 0 0,-2-1-1,0-1 1,1 1 0,-1 1 0,0-1 0,0 1 0,-1-8 0,-3-44 139,4 53-39,-3 2-76,-43 0 163,45 0-88,-3 0-9,-20 0 34,-44 0 299,65 2-422,-1-2 0,1 0 0,1 1 0,-2-1-1,1 2 1,1-2 0,-1 2 0,1 0 0,-2-2-1,3 1 1,-3 1 0,2 0 0,-1 0 0,1-1 0,0 1-1,1 2 1,-1-3 0,-1 1 0,-1 3 0,2 13 4,2-17-75,12-1-10953</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25"/>
    </inkml:context>
    <inkml:brush xml:id="br0">
      <inkml:brushProperty name="width" value="0.05" units="cm"/>
      <inkml:brushProperty name="height" value="0.05" units="cm"/>
      <inkml:brushProperty name="color" value="#004F8B"/>
    </inkml:brush>
  </inkml:definitions>
  <inkml:trace contextRef="#ctx0" brushRef="#br0">245 1161 1288,'0'0'16002,"-2"10"-11685,-136-10-3474,137 0-842,-1 0 0,0 0 0,0 0-1,1 0 1,-1-1 0,0 1 0,1 0 0,-1 0 0,2-2-1,-2 2 1,0-2 0,1 2 0,-1-1 0,0 1-1,2-2 1,-2 2 0,1-2 0,-1 0 0,2 2 0,-2-1-1,0-1 1,2 2 0,-1-4 0,-17-39-3,8 8 4,-8-17 10,-1 0 20,17 43-29,1 2-1,1 0 1,-2 0-1,2-2 1,0 2-1,0-1 1,0 1-1,2-9 1,-1-10-14,-1-126-37,2 149 39,0-1-1,0 1 1,-1 0-1,1-1 1,2 1 0,-3-1-1,3 2 1,-2-1-1,1-1 1,1 3-1,-3-3 1,3 2 0,-1-1-1,1 1 1,-1 0-1,6-1 1,17-16-46,-3 3 14,-20 16 42,1-2-1,-1 2 1,1-1 0,-1 1-1,1 0 1,-1 0 0,1 0-1,-1 0 1,1 0-1,-1 1 1,0-1 0,1 2-1,-1-2 1,1 2 0,-1 0-1,1-2 1,-1 1 0,1 1-1,-2 0 1,5 3-1,33 26-1,-30-22 22,0 0-4,-4-14 23,-6-20 9,0 22-63,0-11 16,0 0-1,-2 0 0,0 0 0,0 0 0,-1 0 0,0 2 1,-11-25-1,8 22-22,1-1 1,2 0 0,-1 3 0,1-3-1,1 0 1,0-1 0,0 1-1,4-19 1,-2 35 20,0-1-1,0-1 1,2 0 0,-2 2-1,0-2 1,2 1 0,-2 1 0,1-2-1,-1 0 1,2 2 0,-2-2-1,2 1 1,-2 1 0,2-2-1,-2 2 1,1-2 0,1 2-1,-2-2 1,2 2 0,0-1-1,-1 1 1,-1 0 0,4-2-1,38-10-4,-32 8 1,6 1-3,-1 1 1,1 0-1,0 1 1,-1 1-1,17 1 1,-4-1-2,-27 0 8,1 0 0,0 0 0,0 0 0,-1 2 0,-1-2 0,2 0 0,0 2-1,0-2 1,-1 0 0,1 2 0,-2-2 0,2 1 0,-1-1 0,1 2 0,-2-2 0,2 2 0,-2-1 0,2-1 0,-1 2 0,1 2 0,16 29 1,-8-14 4,6 2-3,-13-18-2,1 1 0,-1-1 0,-1 1 0,1-1 0,-1 1 0,2-1 0,-3 2 0,1-1 0,2 6 0,46 123 33,-48-130-32,-2 1 1,2-1-1,-1 1 0,1-3 0,0 3 0,-1-1 1,1-1-1,0 1 0,0 1 0,1-2 1,-1 1-1,1-1 0,-1 0 0,2 1 0,-1-1 1,-1 0-1,1-1 0,1 1 0,6 2 1,-3-1-8,2-1 1,0 1 0,-1-1 0,1 0-1,0-2 1,-1 2 0,12-2 0,-19 0 4,1 0 1,0 0 0,0 0 0,-1 0-1,1 0 1,0 0 0,0 0-1,-1 0 1,1 0 0,0-2-1,-2 2 1,1 0 0,1 0-1,0-2 1,0 2 0,-1-2 0,1 2-1,0-1 1,-2 1 0,2-2-1,-1 0 1,3 0 0,-4 1 0,0-1 1,0 0-1,2 0 0,-2 1 1,0-1-1,0 0 0,0 0 1,0 1-1,0-1 1,0 0-1,0 0 0,-2 1 1,2-3-1,-2-10 2,2 0-2,0-31-1,-12-85 0,8 88-6,3 2-1,2-65 0,1 25-6,-2 66 15,0 7-5,0 0-1,0 0 0,0 0 0,2 0 1,-2 1-1,5-10 0,-3 12 3,0 1 1,-1-1-1,3 1 0,-2-1 0,1 1 0,-1 1 0,1-1 1,1 1-1,-1-1 0,-1 1 0,2 0 0,-1-1 1,6-1-1,5-6-6,-11 8 4,-1 0 0,1-1 0,1 1 0,-2 0 1,1 0-1,0 1 0,1-1 0,-1 0 0,1 2 0,-1-2 0,1 2 0,-1-1 0,1 1 0,-1 0 0,1-2 0,-1 2 0,6 0 0,-4 0 4,0 0 1,1 0-1,-1 0 0,0 2 1,0-2-1,1 1 0,-1 1 0,0 0 1,0-2-1,0 3 0,8 3 1,-10-5 1,-1 1 0,1 2 0,-1-3 0,0 1 0,0 2 0,1-3 0,-1 3 0,0-1 0,-2-1 0,1 2 0,1-1 0,0-1 0,-2 1 0,1 1 0,-1-1 0,2-1 0,-2 1 0,0 1 0,0-1 0,0 1 0,0 3 0,12 111 139,-12 789 233,13-829-348,-12-74-26,-1-1 0,2 1-1,0-1 1,0 1-1,-2-2 1,1 1-1,3 1 1,-2-1-1,-1 0 1,1-1-1,1 2 1,-1-1-1,7 4 1,8 14-3,-13-14 6,1-2 0,-1 2 0,-1-2-1,2 1 1,0-1 0,1 0 0,-1 0 0,0 1-1,2-3 1,-2 0 0,2 3 0,-2-3 0,2 1 0,0-3-1,0 3 1,0-2 0,12 5 0,-3-6-2,47 3 6,-27-4 0,-34 0-14,36-2-11,11-29-26,-47 26 43,-2 3 13,2 2-27,-1 0 19,3 0-1,-2 0 1,-1 0-1,1 0 1,2 0-1,-3 0 1,1 0-1,0 0 1,1 2-1,-1-2 1,0 0-1,-1 1 1,1-1-1,2 2 1,-3-2-1,1 2 1,0-1-1,0-1 1,-1 2-1,1 0 1,0 0-1,0-1 1,-2 1-1,1 0 1,1 0-1,0-1 1,-2 1-1,2 0 1,-1 0 0,-1-1-1,0 1 1,2 0-1,-2 0 1,2 1-1,-2 1 1,2 9 35,-1 1 0,1 0 1,-2 2-1,-2 21 1,1-4-7,1-26-28,-2 0 1,2 0-1,-2-1 1,0 1-1,1-1 1,-1 1 0,-2 0-1,1-2 1,1 2-1,-1 0 1,-3-2-1,3 0 1,-1 2 0,-1-2-1,0 1 1,0-1-1,-6 4 1,10-8-6,-12 13 3,0-2 1,-1 1-1,-2-1 0,-29 17 1,20-13-5,24-14 1,-3-1-1,2 1 1,-1 0 0,-1 0-1,1-1 1,-1 1 0,3-2-1,-3 2 1,1 0-1,-1-2 1,1 1 0,-1-1-1,1 0 1,-1 0 0,-6 0-1,-88 0-56,50 0 54,46 0-2,-36 0 10,41 40-75,25 4 63,-25-41 7,1 1-1,-1 1 0,1-1 1,-2 1-1,1 0 0,-1-1 0,1 1 1,-1 0-1,0 0 0,0 0 1,1 9-1,9 39 17,-12-31-7,2-17 0,-2 2-1,0 0 1,0 0 0,-2-1 0,2 1 0,-3 8-1,3-13-6,-2 0-1,2-1 1,-2 1-1,2 0 1,-2 0-1,1-2 0,1 1 1,-2 1-1,0 0 1,1-2-1,1 2 1,-2-2-1,0 1 0,0 1 1,1-2-1,-1 0 1,0 2-1,0-2 1,1 2-1,-1-2 0,0 0 1,0 0-1,1 1 1,-1-1-1,0 0 1,0 0-1,1 0 0,-5 0 1,-23 0-13,-29 0-46,55 0 55,1-1 1,0 1-1,-1 0 0,1-2 0,-1 2 0,1-2 0,0 0 1,-1 2-1,1-1 0,0-1 0,1 0 0,-1 2 1,0-2-1,0 1 0,1-1 0,-1 0 0,0-1 1,0 1-1,-1-2 0,-2-4 1,-6-10-7,3 3 1,-1-3-1,-10-32 0,6 6 0,3 1 0,1-1 0,2 1 0,-1-67 0,8-344 24,-23 452 24,-3 2-25,22-2-9,-1 2 0,2-2 1,-2 2-1,-1 0 0,3 0 0,-2 0 0,-1 2 0,3-2 0,-2 2 0,1-2 0,-1 2 0,2-1 0,-3 1 0,3 0 0,-1 0 0,-4 1 1,-69 67 51,70-67-52,-2 1 0,2-3 0,-1 3-1,-1-2 1,0 1 0,-15 1 0,-14 3 8,36-6-20,-2-1 1,3 2-1,-1-2 1,-2 0 0,3 2-1,-3-2 1,2 0-1,1 0 1,-3 0-1,3 0 1,-3 0-1,2 0 1,1-2-1,-3 2 1,-1-2-1,5 2 3,0 0-1,-2 0 0,2-1 0,-2 1 1,2 0-1,0 0 0,0-2 0,-1 2 1,1 0-1,0-2 0,0 2 0,-2 0 1,2-2-1,0 2 0,0 0 0,0-1 1,-2 1-1,2-2 0,0 2 1,0 0-1,0-2 0,0 2 0,0-2 1,0-116-25,0 116 28,0 1 1,-2-1-1,2 2 1,0-2-1,0 0 1,-1 1 0,1 1-1,-2-2 1,2 0-1,-2 0 1,2 2 0,-2-1-1,2 1 1,-1-2-1,-1 0 1,2 2-1,-2-2 1,0 2 0,2-1-1,-1 1 1,-1 0-1,0-2 1,1 2 0,1 0-1,-2-2 1,0 2-1,0 0 1,1 0-1,-1 0 1,-2 0 0,-50-5 31,53 5-30,-172 0 508,172 0-355,25 0-11805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26"/>
    </inkml:context>
    <inkml:brush xml:id="br0">
      <inkml:brushProperty name="width" value="0.05" units="cm"/>
      <inkml:brushProperty name="height" value="0.05" units="cm"/>
      <inkml:brushProperty name="color" value="#004F8B"/>
    </inkml:brush>
  </inkml:definitions>
  <inkml:trace contextRef="#ctx0" brushRef="#br0">266 806 2833,'6'5'15152,"2"-7"-15437,4-5 336,1-1 1,-1-1-1,0 0 0,-2-1 1,1 1-1,-1-1 1,1-2-1,10-16 1,15-44-16,-13 25 15,-20 39-48,1-1 0,1-1 0,-1 1 0,9-10 0,-4 8 157,-5 6-32,1 0 0,-2 0-1,3-1 1,-3 1 0,1 0 0,-3 0 0,3-2 0,-1 1 0,-1 0-1,0 0 1,-1-1 0,3-8 0,-41 15 496,-13 0-73,38-2-506,-2 0 0,0 2-1,2 0 1,-2 2 0,2-2-1,-2 2 1,1 1-1,0-1 1,0 1 0,1 3-1,-12 2 1,17-4-33,-23 11 206,-59 22 1,88-35-212,-1-2 0,0 0 0,0 1 0,1-1 0,-1 0-1,0 0 1,1 2 0,-1-2 0,0 0 0,0 0 0,1 0-1,-1 0 1,0 0 0,0-2 0,1 2 0,-3 0 0,2 0 0,1-1-1,-1 1 1,0 0 0,0-2 0,1 2 0,-3-3 0,2 1-9,1 0 0,-1-1 1,2 1-1,-2 0 0,0-1 1,2 1-1,-1-2 0,1 3 1,0-3-1,-2 2 0,2-3 0,-5-16 9,-2 2-13,0 0 0,0 0 0,2 0 0,1 0 0,1-2 0,-1 2 0,2-28 0,2 45 6,2-10 3,-2-1 1,-2 1-1,2 0 0,-1 0 0,-3 0 1,-3-14-1,-1-20-3,8 41 1,0 0 1,0 0-1,-2-1 1,2 3-1,-2-2 1,0-1-1,1 1 0,-1 0 1,0 2-1,-3-8 1,1 6 0,3 5-2,1-2 1,-2 2-1,2-2 1,-2 1-1,2 1 1,-2-2-1,2 2 1,0-2-1,-1 0 0,1 1 1,0 1-1,0-2 1,0 0-1,-2 2 1,2-3-1,0 1 32,0-14-91,0 16 57,0-1-1,0-1 0,0 0 0,0 2 1,0-2-1,0 1 0,0 1 0,0-2 0,2 2 1,-2-2-1,0 0 0,0 2 0,1-1 1,-1-1-1,0 2 0,2-2 0,-2 2 0,0-2 1,2 2-1,-2-1 0,2 1 0,-2-2 1,1 2-1,-1-2 0,2 2 0,0 0 1,-2-2-1,2 2 0,38-3-44,-19 5 49,-20-2-1,-1 0-1,2 0 1,0 0-1,0 0 1,-1 1-1,-1-1 1,2 0-1,0 2 1,0-2-1,-2 2 1,1-2-1,1 0 1,-2 2-1,2-2 1,-2 1-1,1 1 1,-1-2-1,2 2 1,-2-2 0,2 2-1,-2-1 1,2-1-1,-2 2 1,0 0-1,1 0 1,-1-2-1,0 1 1,0 1-1,0 2 1,9 51 39,-5-27-16,1 24 94,0 105 0,-5-98-59,0-57-60,2-2 0,-2 2 0,2-2-1,-2 0 1,1 1 0,-1-1 0,2 0 0,-2 2 0,2-2 0,-2 0 0,2 0 0,-1 2-1,-1-2 1,2 0 0,-2 0 0,2 0 0,-1 0 0,-1 0 0,2 0 0,0 0 0,-2 0-1,2 0 1,-1 0 0,24-2-79,-23 2-60,1 0-267,42 0-3284,-31 0-1838</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27"/>
    </inkml:context>
    <inkml:brush xml:id="br0">
      <inkml:brushProperty name="width" value="0.05" units="cm"/>
      <inkml:brushProperty name="height" value="0.05" units="cm"/>
      <inkml:brushProperty name="color" value="#004F8B"/>
    </inkml:brush>
  </inkml:definitions>
  <inkml:trace contextRef="#ctx0" brushRef="#br0">393 0 3777,'0'0'8475,"0"16"-7647,0 112 9708,-38-129-10114,-12-36 148,37 35-505,-2 1-15,11-3-47,-4-6 12,8 8-14,0 2-1,0 0 0,0 0 0,-2 0 1,2-2-1,0 2 0,0 0 0,-2 0 1,2 0-1,0 0 0,0-1 0,-2 1 1,2 0-1,0 0 0,0 0 0,-1 0 1,1 0-1,0 0 0,-2 0 0,2 0 1,0 0-1,-2 0 0,2 0 0,0 0 1,0 0-1,-2 0 0,2 0 1,0 0-1,-1 0 0,1 0 0,0 0 1,0 0-1,-2 1 0,0-1 0,-1 0 3,-1-1 13,1 1-1,-2-2 0,1 2 0,1-2 1,-3 2-1,3 0 0,-2 0 1,-8 0-1,8 0 1,3 0 246,-50 0-168,-82 0-105,131 0-4,3 23-39,0-9 32,0 29-8,0-43 29,0 2-1,-2-2 0,2 2 1,2-2-1,-2 1 0,0-1 1,0 2-1,0 0 0,0-2 1,0 2-1,0-2 0,1 1 1,-1-1-1,0 2 0,2-2 0,-2 2 1,0-2-1,2 0 0,-2 2 1,0-2-1,2 1 0,-2-1 1,1 0-1,-1 2 0,2-2 1,-2 0-1,2 0 0,-2 2 1,2-2-1,-2 0 0,1 0 1,1 2-1,57 13-86,-55-13 88,-1 0 0,-1 1 1,2-1-1,-1 1 0,-1-1 0,1 2 0,-1-1 0,3 4 1,2 3-2,-3-4 4,-4-5-2,24-2-70,-22 2 68,-2-1 1,1 0-1,-1 0 0,2 0 1,0-1-1,-2 1 0,2 0 0,-2 0 1,1 0-1,1 0 0,-2 0 1,2-2-1,-2 2 0,2 0 1,-2 0-1,1-2 0,-1 2 1,2 0-1,-2-2 0,2 2 1,-2-1-1,0 1 0,2 0 0,-2-2 1,0 2-1,1-2 0,-1 2 1,2-1-1,-2-12 3,2 1-1,0 0 1,6-21-1,-4 21 1,-2 0 0,1-1 1,0-25-1,-3-7 50,0 43 62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28"/>
    </inkml:context>
    <inkml:brush xml:id="br0">
      <inkml:brushProperty name="width" value="0.05" units="cm"/>
      <inkml:brushProperty name="height" value="0.05" units="cm"/>
      <inkml:brushProperty name="color" value="#004F8B"/>
    </inkml:brush>
  </inkml:definitions>
  <inkml:trace contextRef="#ctx0" brushRef="#br0">266 101 3361,'0'0'10407,"-7"12"-10072,2 0-144,3-6-52,-1-3 1,1 2-1,-1 0 0,1-1 0,-2 1 0,1-1 0,0 1 1,-1-2-1,-6 6 0,4-2 1231,-1-3 114,4-4 254,-11 6 1316,-7-11-3042,19-5-15,-1 1 3,-34-15 24,27 22-17,-1 2-5,-8-2 26,18 2-28,-1 0 0,-2 0 0,3-1 0,-1 1 0,-2 0 0,3 0 0,-3 0 1,2 0-1,1 1 0,-3-1 0,2 0 0,1 2 0,-3-2 0,2 0 0,1 2 1,-3-2-1,3 1 0,-1 1 0,0-2 0,0 2 0,1 0 0,-1-1 0,0 1 1,0 0-1,1 0 0,-3 1 0,-5 11-24,-5 14 41,11 33-391,8-59 354,0-1 0,1 1 1,-1 0-1,0 0 0,0-1 0,11 1 1,-9-2 17,-2 2 0,2 0 0,-2-2 1,2 1-1,0-1 0,-1 0 1,0 0-1,12-1 0,-16 1 2,-1 0-1,-1 0 1,2-2-1,0 2 1,0 0-1,-2 0 1,1 0 0,1 0-1,0 2 1,-2-2-1,2 0 1,-1 0-1,1 0 1,-2 0-1,2 1 1,0-1-1,-2 0 1,1 2-1,1 0 1,0-2 0,-2 0-1,1 0 1,-1 1 0,2-1 0,-2 0 0,2 0 0,-2 0-1,2 2 1,-2-2 0,1 0 0,-1 0 0,2 0-1,-2 0 1,2 0 0,-2 0 0,2 0 0,-2 0-1,1 0 1,-1 0 0,2 0 0,-2-2 0,2 2-1,0 0 1,1-1-2,2 1 2,2 0 0,-1-2 0,0 2 0,0-2 0,1 1 0,-2-1 0,0 0 0,2 0 0,-2-1 0,1 1-1,-1-1 1,0-1 0,0 1 0,0-1 0,-1 1 0,1-1 0,-1-1 0,8-7 0,-10 7 21,-2-1-1,1 1 1,-1 0 0,2-2 0,-2 2 0,0-1-1,0 1 1,0-2 0,-2-3 0,1-8 26,1 17-34,0-1 0,0 0 0,0 2 1,0-2-1,0 1 0,0 1 0,0-2 1,0 0-1,0 1 0,0 1 0,0-2 1,-2 0-1,2 2 0,0-2 0,-2 1 1,2 1-1,0-2 0,-2 0 0,2 2 1,-1-2-1,1 2 0,-2-1 0,2 1 1,-2-2-1,0 2 0,2-2 0,-1 2 1,1 0-1,-2-2 0,0 2 0,0 0 1,2-1-1,-1 1 0,-1 0 0,2 0 1,-2 0-1,0-2 0,1 2 0,1 0 1,-2 0-1,0 0 0,0 0 1,1 0-1,-3 2 0,-24-6 71,18 2-62,-23-3 14,33 5-27,-2 0 0,2 0-1,-2 0 1,2-2 0,-1 2 0,1 0 0,-2 0 0,2-1-1,0 1 1,-2 0 0,2-2 0,-2 2 0,2 0 0,0-2-1,-1 2 1,1 0 0,0-2 0,-2 2 0,2-1 0,0 1-1,-2-2 1,2 2 0,0-2 0,0 2 0,0 0-1,0-1 1,-2-1 0,2 0 286,0 2-295,-8-3 157,8 3-150,0-2 0,0 0 0,0 2-1,0-2 1,-2 2 0,2-1 0,0 1-1,0-2 1,0 2 0,-2-2 0,2 2 0,0-2-1,-1 2 1,1-1 0,0 1 0,-2-2-1,2 2 1,0 0 0,-2-2 0,2 2 0,-2 0-1,2-2 1,-1 2 0,-1-1 0,0-1-13,0-17-59,-5 15 7,6 4 47,1 0 0,-2 0 0,2 0 0,-2 0 0,2 0 0,0 0 0,-2-1 0,2 1 0,-1 0-1,1 0 1,0 0 0,-2-2 0,2 2 0,0 0 0,-2-2 0,2 2 0,0 0 0,-2-2 0,2 2 0,0 0-1,0-1 1,-1 1 0,1 0 0,0-2 0,0 2 0,0-2 0,0 2 0,0 0 0,-2-2 0,2 2-1,0-1 1,0 1 0,0-2 0,0 0-8,-2 2 0,2-2 0,-2 2 0,2-1 0,-1 1 0,-1-2 0,2 2 0,-2-2 0,1 2 0,1-2 0,-2 2 0,0 0 0,0-1 0,1 1 0,1 0 0,-2 0-1,-2-2 1,-3-3-713,-26 3-2454,21 2-2271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8.996"/>
    </inkml:context>
    <inkml:brush xml:id="br0">
      <inkml:brushProperty name="width" value="0.05" units="cm"/>
      <inkml:brushProperty name="height" value="0.05" units="cm"/>
      <inkml:brushProperty name="color" value="#004F8B"/>
    </inkml:brush>
  </inkml:definitions>
  <inkml:trace contextRef="#ctx0" brushRef="#br0">797 165 88,'0'0'20391,"-40"0"-18656,37-1-1731,-1 1-1,1-2 1,-1 0 0,1-1-1,1 1 1,-1 0 0,-1 0-1,1-1 1,1 1-1,-2-1 1,3 1 0,-1-1-1,-2-1 1,3 2 0,-1-1-1,0-1 1,-1-3-1,-20-22 24,-1-3 117,22 29-119,-1-1-1,1 1 1,0 1 0,0-1-1,-1-1 1,1 3-1,-1-3 1,1 2 0,-2-1-1,1 1 1,1 0 0,-1-1-1,-1 1 1,1 0-1,-1 1 1,1-1 0,-1 2-1,1-2 1,-1 0-1,-1 2 1,2-1 0,-1 1-1,-6-2 1,-128-5 495,55 7-469,79 0-58,4 2 0,0 3 6,2-2 1,-2 1 0,-2-2 0,2 1 1,0 1-1,0-3 0,-2 3 0,2-1 0,-1-1 0,-1 5 0,0-3 0,0-3-1,2 3 0,-1-3 1,1 3-1,0-2 0,-2 1 1,2-1-1,0 1 0,0 4 1,0-5-24,-2 31-128,-13 2 149,11-30 3,2-1 0,-1 1 0,1-2 0,0 3 0,1-1 0,-1-2 0,0 3 0,0-1 0,1 9 0,-12 26 0,13 0-67,39-38-49,-31 1 95,1-1 0,0-1 0,0-1 0,-1 2 0,11-2 0,-19 23 21,0-21 0,0-2 0,0 1 0,0 1 0,2-2 0,-2 2 0,0 0-1,0-2 1,0 1 0,2 1 0,-2-2 0,0 2 0,2 0 0,-2-2 0,1 1 0,-1-1 0,2 2 0,-2 0 0,2-2 0,-2 1 0,2-1-1,-2 0 1,1 2 0,3 0 0,15 1-117,2-1 1,0 0-1,0 0 0,26-4 0,-7 0-111,-37 2 183,-3 216 453,-38-216-352,-63 0-64,90-2 8,10 1 0,1 1 0,-2-2 0,0 2 0,0 0 0,2-2 0,-1 2 0,-1 0 0,0 0 0,1 0 0,-1 0 0,0-2 0,2 2 0,-2 0 0,1 0 0,-1 2 0,-3-2 0,-72 0 15,74 0-11,1 0 0,0-2 0,-1 2 0,1 0 0,0-1 1,-1 1-1,1-2 0,0 0 0,0 2 0,-1-2 0,1 1 1,0-1-1,1 2 0,-1-2 0,0 0 0,0 1 1,1-1-1,-1 0 0,0 0 0,-1-5 0,1 4-10,-1-2-2,-3-2 0,3 2 0,-1-2 0,1 0 0,-4-12 0,-5-9 7,6 17-8,6 8 12,-1 1-1,1 0 1,-2-1-1,0 1 1,1 0-1,1-1 1,-2 1-1,0 0 1,0 1-1,1-1 1,-1 0-1,-2 0 1,1-1-1,-2 1 0,-1 0-1,1 1 0,-2-1 1,2 2-1,0-2 0,0 2 1,-2 0-1,1 0 0,-6 0 1,-38 0-22,-25 0-15,73 0 33,0 2 1,1-2 0,-1 0-1,2 2 1,-2-2 0,0 1-1,1-1 1,1 2 0,-2-2-1,0 2 1,2-2-1,-2 2 1,1-1 0,1-1-1,-2 2 1,2 0 0,-2-2-1,2 2 1,-2-1-1,2 1 1,0-2 0,-1 2-1,1 0 1,0-1 0,0 1-1,0 0 1,0-2-1,-2 2 1,2-1 0,0 1-1,2 1 1,-2 67-65,0-49 55,1-16 9,3-1 0,-2-1 1,1 2-1,-1-1 1,1-1-1,1 1 1,-1-1-1,1 1 1,-1-1-1,1 1 1,-1-1-1,1-1 1,6 5-1,4-4-39,0 1-1,-2-2 1,2-1 0,0 1-1,0-2 1,0 2 0,0-4-1,17 0 1,16-1-124,-36 3 124,-3 0 0,3-2 0,-2 0 0,1-1-1,-1 1 1,1-1 0,14-8 0,25-6-60,-38 12 39,-8 5 40,-1 0 23,-2 0 0,0 0-1,2 0 1,-2 0 0,0 0-1,1 0 1,-1 1 0,0-1-1,2 0 1,-2 0 0,0 0-1,0 2 1,2-2-1,-2 0 1,0 0 0,0 2-1,2-2 1,-2 0 0,0 2-1,0-2 1,0 0 0,0 0-1,1 1 1,-1-1 0,0 0-1,0 2 1,0-2 0,0 0-1,0 2 1,0-2 0,0 0-1,0 2 1,0 20 22,-1-18-14,1 4 20,1-4-16,-1-1 0,0 1 0,0-1 0,0 1 0,0-2 0,0 1 0,0 1 1,-1-1-1,1 0 0,-2 1 0,2-1 0,-2 1 0,0-1 0,1-1 0,-1 2 0,0-1 0,0 1 0,1-3 1,-3 3-1,-1 1 0,-49 52 124,45-51-117,8-5-77,8-1-4,1 0 44,1 0-1,-2 0 0,2 0 1,-1-1-1,-1-1 0,2 0 0,-2 0 1,2 1-1,-2-3 0,0 1 1,0 1-1,-1-1 0,12-8 1,-9 6-6,-1 0 1,1-2-1,-2 1 1,2 0-1,-2-1 1,0 0-1,12-14 1,-9-9 23,-10 28 0,2-1 0,-2 1 0,2-1 0,-2 1 0,1-2 1,-1 3-1,2-1 0,0-2 0,0 3 0,-1-1 0,3-3 0,-2 3 2,-1 0 0,1 1-1,-2 1 1,2-2-1,0 0 1,-2 0 0,1 1-1,-1-1 1,2 0 0,-2 0-1,2-3 1,10-16-19,61-55-14,-22 36 23,-50 31 7,-1 7 4,49 0-17,-49 1 13,2-1-1,12 0 2,-14 2-1,1 0 0,1 0 0,0 0 0,-2 0 1,2 0-1,-1 0 0,1 0 0,0 0 0,-2 2 1,2-2-1,-1 0 0,-1 2 0,2-2 1,0 0-1,0 1 0,-2-1 0,1 0 0,-1 2 1,2-2-1,0 2 0,-2 0 0,2-2 0,-2 1 1,1-1-1,-1 2 0,0 0 0,2-2 1,-2 2-1,0-1 0,2-1 0,-2 2 0,0 0 1,0-2-1,1 2 0,-1-1 0,0 3 0,0-1 1,4 15-3,-2-1 0,-2 1 0,1-1 0,-4 23 0,1 7 257,2-45-248,-2-1 0,2 1-1,-1 0 1,1-2 0,-2 2 0,2-1 0,-2 1 0,1-2-1,1 2 1,-2 0 0,0-2 0,0 1 0,1-1 0,1 2-1,-2-2 1,0 0 0,0 2 0,1-2 0,-1 0 0,0 2-1,0-2 1,1 0 0,-1 0 0,0 0 0,0 0 0,-1 0-1,-4 1 21,-2 8 161,9-9-185,0 0-1,0 2 1,0-2 0,0 0 0,0 0 0,0 0 0,0 2 0,-1-2-1,1 0 1,0 0 0,0 0 0,0 0 0,0 1 0,0-1 0,-2 0-1,2 0 1,0 0 0,0 0 0,0 0 0,-2 2 0,2-2 0,0 0-1,0 0 1,0 0 0,-2 0 0,2 0 0,0 0 0,0 0 0,-1 0-1,1 0 1,0 0 0,0 0 0,0 0 0,-2 0 0,-2 2-2,3-2 0,-3 1 1,2-1-1,-1 2 0,1 0 0,-1 0 1,1-2-1,0 1 0,-1 1 1,1 0-1,0 0 0,1 1 0,-1-1 1,-3 5-1,-30 22 9,33-27-14,0-2 1,1 2-1,-1-2 0,0 2 0,0-1 0,1-1 1,-1 2-1,2 0 0,-2 0 0,0-1 1,1-1-1,1 2 0,-2 0 0,2 0 0,-2-1 1,0 5-1,1 37-91,1-19 81,-2-15 8,-7-7 17,7-2 20,-13 2 185,-22 12-57,30-11-141,-1-1 0,1 1 0,0 1 0,-13 6 0,17-6-16,0-3 1,-3 1-1,3 2 0,-1-3 1,-1 1-1,2 0 0,-1 0 0,-1-2 1,-6 3-1,-56 16 2,61-17-13,3 0-4,-1-1 1,-1-1 0,2 2 0,-1-2 0,1 0 0,-2 2 0,1-2-1,1 0 1,-8-2 0,9 4 12,-1 0-1,-1-1 1,1 1 0,1 0-1,-1 0 1,1-1-1,-2 1 1,3 2-1,-3-3 1,3 1 0,-1 2-1,-2-3 1,3 3-1,-1-3 1,0 3 0,-1 5-1,-6 3 9,7-10 7,0-2 0,1 1 0,-1 1 0,0 0 0,0-2-1,1 2 1,-1-1 0,0-1 0,-1 2 0,1-2-1,0 0 1,1 2 0,-3-2 0,2 0 0,1 0-1,-5 2 1,-46-1 105,40-1-210,12 0 86,-2 0 1,0 0 0,2 0-1,-1-1 1,-1 1 0,2 0-1,-2 0 1,2 0-1,-2 0 1,1-2 0,1 2-1,-2 0 1,2-2-1,-2 2 1,2 0 0,-1-2-1,1 2 1,-2-1 0,0-1-1,0 2-10,2 7 7,0 3 7,0 126 136,0-134-134,0-1 0,0 1 0,0 0 0,2 1 0,-2-1 0,0 0 0,2 0 0,-2-1 0,2 1 0,-2 0 0,1 0 0,-1-1 1,2 1-1,0 0 0,-1 0 0,1-1 0,-2 1 0,2-2 0,0 2 0,-1 0 0,5-1 0,-3 3 1,2-2 0,1-1 0,-3 1 0,2 0 0,1-1 0,-1 1 0,0-2 0,0 2 0,0-2 0,1 0 0,4 0 0,20 0-8,-8 2-26,1-4-1,31-2 0,-45 1 20,-1 1 0,1 1 1,0-3-1,-2 1 0,1-1 1,-1 1-1,2-3 0,8-4 1,74-70-240,12-14 228,-77 78 19,-23 14 3,1 1 0,-1-1 0,1 0-1,-1 0 1,1 1 0,-3-3 0,3 3 0,-1-3-1,3-1 1,-1 0 1,-2-1 0,2 3 0,1-2 0,-1 1-1,0-1 1,7-2 0,23-19-8,-4 7-1,-27 17 9,-2 2 0,1-2 0,1 1 1,-3-1-1,3 2 0,-2-2 0,1 0 0,-1-1 0,0 1 0,1 0 0,1-1 0,-1-1 0,1 3 0,-1-1 0,2 0 0,-1 0 0,-1 1 0,1-1 0,1 0-1,4 0 1,-6 2 1,-1 0 0,0 0-1,1-1 1,-1 1-1,1-2 1,-1 2-1,0-2 1,1 1-1,-1 1 1,0-2-1,1 0 1,1-1-1,4 1-7,-8 2 7,0 2 1,2-2-1,-2 0 0,0 0 0,0 0 0,2 0 1,-2 0-1,0 0 0,2 0 0,-2 0 0,0 0 0,0 0 1,1 0-1,-1 0 0,0 0 0,2 0 0,-2 0 1,0 0-1,0 0 0,2 0 0,-2 0 0,0 0 1,0-2-1,2 2 0,-2 0 0,0 0 0,0 0 0,1 0 1,-1-2-1,0 2 0,0 0 0,0 0 0,2 0 1,-2-2-1,0 2 0,0 0 0,0 0 0,0-1 1,0 1-1,2 0 0,-2 0 0,0-2 0,0 2 0,0 0 1,0-2-1,0 0 70,0 15 18,0 16-88,2-8 13,-2 0 0,0 0 0,-2-2 0,0 2-1,-1 0 1,-1-2 0,-1 2 0,-2-2 0,-11 26 0,17-41-16,-1 1 0,0-2 1,1 3-1,-1-3 0,0 1 1,2 1-1,-2-2 1,2 2-1,0-1 0,0 1 1,0 6-1,0-6-3,0-3-30,2-2-462,0 0 494,-2 0-1,2 0 1,-1 0-1,1 0 1,0-2-1,-1 2 1,-1 0 0,2 0-1,0-2 1,0 2-1,-2 0 1,1-2-1,1 2 1,-2-1-1,2 1 1,0-2-1,-2 2 1,3-2-1,48-50 0,-25 28-11,0-3-1,43-56 1,22-37 24,-86 113-8,-1-2 1,1 2 0,-2-2 0,3 2 0,-3-1 0,-1-1-1,1 0 1,-1 1 0,2-17 0,-3 18-1,3-1-1,-2 1 1,-1-2 0,3 2 0,-1-2 0,1 2 0,1 0 0,-2 0 0,3 0-1,8-10 1,-9-2-5,-5 17 5,0 2 0,0-2 0,0 2 0,0-1 0,0 1 0,2-2 0,-2 2 0,0-2 0,0 2 0,0-2 0,0 2 0,0 0 0,1-1 0,-1 1 0,0-2 0,0 2 0,2 0 0,-2-2 0,0 2 0,2 0 0,-2-2 0,0 2 0,3-1 0,-3 1 2,2-2-1,0 2 1,-2-2-1,1 2 1,1-1-1,-2-1 1,2 2-1,-2-2 1,2 2-1,-2-2 1,1 1-1,-1-1 1,2-2-1,-2 3 982,0 39-631,-2-35-341,1 1 0,-1-2-1,0 1 1,0-1-1,1 1 1,-1-1 0,0 2-1,-1-3 1,1 1-1,-1 0 1,1-1 0,-2 3-1,3-2 1,-3-2-1,1 1 1,1 1 0,-5 2-1,-14 6 39,14-5-40,-3-1 0,1-1-1,0 1 1,0-1 0,-1 1-1,1-3 1,-1 1 0,-18 2-1,12-3-22,-1 1 0,1-2-1,-1-2 1,-25-1 0,37 1 11,1 0-1,1 1 1,-1-1-1,1-1 1,-1 1-1,1 0 1,0-1-1,1 1 1,-2-2-1,1 1 1,1 1-1,-1-1 1,1-1-1,0 1 1,-1-1-1,1 1 1,0-1-1,-1-6 1,-18-23 12,-19-23 19,40 54-27,-2 2 1,2-1-1,-2 1 0,2 0 1,-1-2-1,1 2 1,-2 0-1,2-2 0,-2 2 1,2 0-1,-2 0 1,2 0-1,-1-2 1,1 2-1,-2 0 0,2 0 1,-2 0-1,0 0 1,2 0-1,-1 0 0,-1 0 1,0 0 0,-34-7 7,29 6-5,-2 1-1,2-2 1,0 0 0,-2-1-1,2 1 1,0-2-1,0 3 1,-8-8-1,6 7 1,9 2-4,0 0 0,0 0 0,0 0 0,0 0 0,-2 0 0,2 0 0,0 0 0,0 0 0,0 0 0,0 0 1,-1 0-1,1 0 0,0 0 0,0 0 0,0 0 0,0 0 0,0 0 0,0 0 0,-2 0 0,2 0 0,0 0 0,0-2 0,0 2 0,0 0 0,0 0 0,0 0 1,0 0-1,-2 0 0,2 0 0,0 0 0,0-1 0,0 1 0,0 0 0,0 0 0,0 0 0,0 0 0,0 0 0,0 0 0,0-2 0,0 2 0,0 0 0,0 0 1,0 0-1,0 0 0,0 0 0,0-2 0,0 2 0,0 0 0,0 0 0,0 0 0,0-3 0,-2 1 0,2 0 0,-1-1 0,1 1 0,-2 0 0,0-1 0,2 1 0,-2 0 0,1 1 0,-1-3 0,0 2 0,0 1 0,1-1 0,-1 0 0,-3-1 0,-6-8 1,9 8-3,1-2-1,1 1 0,-2-1 0,2 1 0,0 1 0,-2-2 0,4 1 1,-2-1-1,0 1 0,2-4 0,-2-8-22,-12-52-15,12 66 40,0 2 0,0 0 0,0 0 0,0-1 0,0 1 0,0 0 0,0 0 0,0 0 0,0-2 0,0 2 0,0 0 0,0 0 0,0-2 0,0 2 0,-2 0 0,2 0 0,0 0 0,0-1 0,0 1 0,0 0 0,0 0 0,-2 0 0,2 0 0,0 0 0,0-2 0,0 2 0,0 0 0,-2 0 0,2 0 0,0 0 0,-1 0 4,1 0 0,0-2 1,0 2-1,-2 0 0,2 0 0,0 0 0,0 0 0,0-2 0,-2 2 0,2 0 0,0 0 0,0 0 0,0-1 1,0 1-1,-2 0 0,2 0 0,0-2 0,0 2 0,0 0 0,0 0 0,0-2 0,0 2 0,0 0 0,0 0 1,0-2-1,0 2 0,0 0 0,0 0 0,0-1 0,0 1 0,-1-2 36,-8 2-41,7 0-62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8.997"/>
    </inkml:context>
    <inkml:brush xml:id="br0">
      <inkml:brushProperty name="width" value="0.05" units="cm"/>
      <inkml:brushProperty name="height" value="0.05" units="cm"/>
      <inkml:brushProperty name="color" value="#004F8B"/>
    </inkml:brush>
  </inkml:definitions>
  <inkml:trace contextRef="#ctx0" brushRef="#br0">581 71 3025,'0'0'18882,"0"2"-18868,0-2 0,0 0 0,0 0 0,0 2 0,0-2 0,0 0 0,0 0 0,0 2-1,0-2 1,0 0 0,0 1 0,0-1 0,0 0 0,0 0 0,0 2 0,0-2 0,0 0-1,0 2 1,0-2 0,0 0 0,-1 0 0,1 2 0,0-2 0,0 0 0,0 0 0,0 1 0,-2-1-1,2 0 1,0 0 0,-2 2 0,-7 5 16,1 2 0,-1-2 0,0 0 1,-18 10-1,18-13-12,0 1 0,2 0 0,-2 0 0,2 0 0,1 2 0,-1-1 0,0 1 0,0 0 0,-9 13 0,7-2-12,-43 67 112,43-73-87,2 0 0,-12 27 0,16-29-16,-4 2-1,2-1 1,-11 13 0,14-20 14,0-1-1,1 1 1,-1-1-1,0 1 1,2-1 0,-2 1-1,2 1 1,-1-2-1,1 1 1,0-1 0,0 2-1,0 6 1,0-9-13,0 12-1,0 57-5,0-71-7,-2 2 0,2-2 0,0 1-1,-2-1 1,2 0 0,0 0 0,-2 2 0,2-2-1,0 0 1,-1 0 0,1 2 0,-2-2 0,2 0-1,0 0 1,-2 0 0,2 2 0,-1-2 0,1 0-1,-2 0 1,2 0 0,-2 0 0,2 0 0,-2 0-1,2 0 1,-1 0 0,-1 0 0,-26-2 66,26 2-86,-149 0-144,144 2 167,2-1 0,-1 1 0,1 0 0,-2 1 0,2-1-1,0 2 1,0-1 0,-1-1 0,1 1 0,2 3 0,-3-3 0,3 0 0,-2 1 0,1 1 0,-6 7 0,8 20-44,2 159 165,0-187-126,2 1 1,-2 0-1,1-1 1,-1 1-1,2-2 1,0 2-1,0-1 1,1 1-1,2 6 1,1-1-1,-5-8-1,-1 0 1,2-1-1,-2 1 0,2 0 0,-2 0 1,0-1-1,2 3 0,-2-3 1,0 1-1,0 0 0,0 0 0,0-1 1,0 1-1,0 2 0,-2-3 0,2 1 1,-2 3-1,2-1 3,0 25 21,0-29-19,112 0-410,-109 0 398,2 0 0,-1-1 0,-1-1 0,2 2 0,-1-2 0,-1 0 0,3 1 0,-3-1 0,1-1 0,-1 1 0,1 0 0,-1-1 0,0 1 0,4-7 0,23-12-1,-28 19 7,0 1 0,-1-1 1,-1 0-1,2 1 1,0-1-1,-1 0 1,-1 0-1,2 1 1,0-1-1,-2 0 0,2 0 1,-2-1-1,1-1 1,8-17-14,26-48-44,-30 50 50,4-4 10,-6 18-3,-1 0 0,2-2-1,-3 1 1,1-1 0,-2 2 0,2-2-1,0 2 1,-2-2 0,0 0-1,0 2 1,0-2 0,-2-9 0,0 9-7,2-1 0,-2 1 0,2 0 0,0 0 0,2-2 0,-2 2 0,2 0 0,0-2 0,-1 2 0,8-13 0,5-10-62,-12 25 56,-1 0 0,1-1 1,0 1-1,1 2 1,1-3-1,-2 1 0,1 2 1,1-3-1,-1 3 1,7-7-1,15-20-101,-23 28 110,-1 2-1,1-2 0,-2 1 0,2-1 0,0 0 0,-2 1 0,1-1 0,-1 0 0,2 0 0,-2 1 0,2-1 0,-2 0 1,0 0-1,0 1 0,2-1 0,-2 0 0,0-3 0,0 1 3,0 3 1,0-3-1,1 2 1,-1-1-1,0 1 1,2-1-1,0 1 1,-2-1-1,5-4 0,-3 3 1,-1 2-1,1-1 0,0-1 0,-2 1 0,2 1 0,-1-1 0,-1-1 0,2 1 0,-2-6 0,2 6 0,-2-3 0,0 3 0,2-1-1,-1 1 1,1-2 0,0 1 0,1-5 0,8-8-82,-3-2 1,13-33-1,-17 41 34,-1-1 1,1 2 0,1-3-1,0 3 1,0 0-1,2-1 1,0 1 0,0-1-1,0 2 1,2-1-1,15-13 1,-22 22 35,-2-1 0,2 0 0,0 0 0,-1 1 0,-1-1 0,2 0 0,-2 0 0,2 1 0,-2-1 0,2 0 1,-2 1-1,0-1 0,0 0 0,1 0 0,-1 1 0,0-5 0,0-37 155,-1 22 126,1 21-263,0 0 0,0 0 1,0-2-1,0 2 0,0 0 0,0 0 1,0 0-1,0-2 0,-2 2 0,2 0 1,0 0-1,0 0 0,0 0 0,0-1 1,0 1-1,0 0 0,-2 0 0,2 0 1,0 0-1,0 0 0,0-2 0,-2 2 1,2 0-1,0 0 0,0 0 0,0 0 1,-1 0-1,1 0 0,0 0 0,0 0 1,0 0-1,-2 0 0,2 0 0,0 0 1,0 0-1,-2 0 0,2 0 0,0 0 1,0 0-1,0 0 0,-2 0 0,2 0 1,0 0-1,-1 0 11,1 0 0,0 0 0,0 2 0,0-2 0,-2 0 0,2 0 0,0 0 0,0 0 0,0 0 1,-2 0-1,2 0 0,0 0 0,0 0 0,0 0 0,-2 0 0,2 0 0,0 0 0,0 0 0,0-2 0,-1 2 0,1 0 0,0 0 0,0 0 0,0 0 0,-2 0 0,2 0 0,0 0 1,0 0-1,0-2 0,0 2 0,0 0 0,-2 0 0,2 0 0,0 0 0,0-2 0,0 2 0,0 0 0,0 0 0,0 0 0,0 0 0,0-1 0,0 1 0,0 0 0,0-2-8,0 14-2824,0 23-1962</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21"/>
    </inkml:context>
    <inkml:brush xml:id="br0">
      <inkml:brushProperty name="width" value="0.05" units="cm"/>
      <inkml:brushProperty name="height" value="0.05" units="cm"/>
      <inkml:brushProperty name="color" value="#004F8B"/>
    </inkml:brush>
  </inkml:definitions>
  <inkml:trace contextRef="#ctx0" brushRef="#br0">696 200 3673,'0'0'11017,"12"-22"-9270,-12 15-1493,1 1 1,-1-1-1,0 0 1,2 0 0,0 2-1,3-12 1,-1 8 39,-3-1 0,-1 1 1,2 0-1,-2-1 0,0 1 1,-2-17-1,1-4-241,-1 29-52,2 1 0,0 0 0,0-2 1,-2 2-1,2 0 0,0-2 0,-2 2 0,2 0 0,0 0 0,-1-2 0,1 2 0,0 0 0,-2 0 0,2 0 0,-2-1 0,2 1 0,0 0 0,-2 0 0,2 0 0,-1 0 0,1 0 0,-2 0 0,2 0 0,0 0 0,-2 0 0,2 0 0,-2 0 1,-31 0 60,21 0-3,-14 0-47,19-2 9,-2 2 1,1 0-1,-1 0 1,2 0 0,-14 3-1,18 1-13,-1-2-1,1 1 0,1 1 0,-1-1 0,1 1 0,0-1 1,-1 1-1,1-1 0,0 1 0,0-1 0,1 1 1,-3 8-1,-6 12 22,1-13 4,9-10-30,-2 1-1,1 0 1,1-2 0,-2 1 0,0 1-1,2 0 1,0 0 0,-2-1-1,2 1 1,-1-2 0,1 2-1,0 0 1,0-1 0,-2 1-1,2 0 1,0 0 0,0 3-1,-12 89 80,12 7 590,0-99-631,0-1-29,0 6-4,0 5-1,-4 32 153,4-42-155,0-1 1,-2 3 0,2-2-1,-1-1 1,1 1-1,-2 0 1,0 0-1,2-1 1,-2 1 0,1 0-1,-1 0 1,0-1-1,0-1 1,2 2-1,-1 0 1,-1 0-1,-3-1 1,-2 5 2,0-5 7,0 3-1,0-1 0,0 2 0,2-1 1,0 1-1,-11 7 0,16-12 45,-2 0-53,-7 0-6,8 0-14,1-17-392,0-178 306,0 193 150,-18 2-60,11-2 21,2 2-11,2 0 0,-3-1 0,3 1 0,-1 0 0,-1 0 0,2 1 0,-3-1 0,3 0 0,0 2 0,-8 0 0,-13 15 6,12-10 5,1 0-1,1 0 1,-1 2 0,1 0 0,-13 12 0,-1 5-1,20-25-5,3 3 0,-3-2-1,1 1 1,-1 1-1,2-3 1,-1 3-1,1-1 1,0 1-1,1-1 1,-3 1-1,2-1 1,2 1-1,-1-1 1,-1 2 0,0-1-1,0 6 1,-10 37 123,12 162 440,-1-204-545,-1 1 1,-2-1 0,3 0-1,-3 2 1,1-3 0,-1 1-1,1 0 1,-10 9 0,8-7 7,-14 19 27,2 2-1,-23 43 1,29-53-44,9-17-39,1-1 0,-1 2 0,2 0 0,-2 0 0,2-1 0,-2 1 0,2 0 0,-1 0-1,1-1 1,-2 1 0,2 0 0,0 1 0,0-1 0,0 0 0,0-1 0,0 1-1,0 0 1,0 0 0,0 3 0,5-5-23,4 0 32,0-2-1,-1 0 1,1 1-1,0-1 1,-1-2-1,1 1 1,0-1-1,0 1 1,-2 0-1,1-3 1,-1 1-1,0 0 1,0 0 0,0-1-1,0-1 1,0 2-1,-2-2 1,2 0-1,-2 0 1,1 0-1,-3 0 1,9-15-1,13-16 3,-6 4-26,23-42-16,-32 57 53,28-49-24,1 19-406,-39 49 434,0 0 0,0 0 0,0 0 0,0 0 0,1-2 0,-1 2-1,0 0 1,0 0 0,0 0 0,0 0 0,0 0 0,0 0 0,2 0 0,-2-1 0,0 1 0,0 0 0,0 0 0,0 0 0,0 0 0,2 0 0,-2 0-1,0 0 1,0 0 0,0 0 0,2 0 0,-2 0 0,0 0 0,0 0 0,0 0 0,0 0 0,1 0 0,-1 0 0,0 0 0,0 0 0,0 0 0,0 0 0,2 0-1,-2 0 1,0 0 0,0 1 0,0-1 0,0 0 0,0 0 0,2 0 0,-2 0 0,0 0 0,0 0 0,0 0 0,0 2 0,0-2 0,0 0 0,0 0-1,0 0 1,0 0 0,2 0 0,-2 2 0,0-2 0,0 0 0,0 0 0,1 21 284,-2-18-282,-1 9 30,0 1 1,-1-1-1,-1 0 1,1-2-1,-3 3 1,1-1-1,0-2 1,-2 1-1,0-1 1,-14 20-1,9-13 66,0 2 0,-11 21 0,21-15-280,51-25 40,-28 0 54,-12 1 58,-2-1 0,0 0 0,1 0 0,-1 0 0,2 0 0,-2-1 0,0-1 0,2 0 0,-2 0 0,0 1 0,0-1 0,0-2 0,1 1 0,-3-1 0,2 1 0,7-6 0,11-12-127,-20 16 139,0 0 0,0 0 0,1 1 0,1-1 0,-2 2 0,2-1-1,0 1 1,10-6 0,4 7 5,-19 2 10,1 0 75,-3 5-58,0 142 517,-2-142-505,2-2 0,-1 2 0,1-1 0,-2 1 0,0-1 0,1 1 0,-1-2 0,0 1 0,-1-1 0,-4 10 0,-37 37 11,23-26-9,12-13-24,6-8-4,-2 3 1,1-1-1,-1 0 1,2 0-1,-1 2 0,1-2 1,-1 1-1,2 1 1,-1-2-1,1 2 1,0 0-1,-1 7 1,3-13-1,0 1 0,-2 0 0,2-2 0,0 2-1,0-1 1,0 1 0,-2-2 0,2 2 0,-1 0 0,1-2 0,0 1 0,-2 1 0,2-2 0,-2 2 0,2 0 0,-1-2 0,-1 1 0,2-1 0,-4 2 0,4 0 6,-1-2 1,1 0 0,0 1 0,-2-1-1,2 0 1,-2 2 0,2-2 0,0 2 0,-2-2-1,2 2 1,0-2 0,-1 0 0,1 1-1,0 1 1,0-2 0,0 2 0,-2 0-1,-12 8 217,9-5-211,1 2 0,-1-1-1,0 0 1,0 0-1,-1-1 1,1 0 0,-2-1-1,-10 8 1,17-10-33,0-2 0,-2 0 0,2 0 0,0 0-1,0 0 1,0 0 0,0 0 0,0 1 0,0-1 0,-2 0 0,2 0 0,0 0 0,0 0 0,0 0 0,0 2 0,0-2 0,0 0-1,0 0 1,0 0 0,0 2 0,0-2 0,0 0 0,0 0 0,0 0 0,0 0 0,0 2 0,0-2 0,0 0 0,0 0-1,0 0 1,0 0 0,0 1 0,0-1 0,0 0 0,0 0 0,0 0 0,2 0 0,-2 2 0,0-2 0,0 0 0,0 0 0,0 0-1,0 0 1,2 0 0,-2 0 0,0 2 0,0-2 0,0 0 0,0 0 0,0 0 0,1 0 0,-1 0 0,4 0 14,6 1 1,-1-1-1,0 0 1,1 0 0,-1-1 0,1 1 0,-1-2 0,0 0 0,0 1 0,1-3 0,-1 1 0,-1-1-1,1 1 1,14-10 0,-13 5-22,2-1-1,-1-1 0,-1-1 1,16-18-1,-15 15 20,1 1 0,23-21 0,-28 30-6,-2-1 1,0 0 0,-1-1 0,1 1 0,-2 0 0,3-2 0,-3 2 0,1-2 0,-1 2 0,2-9 0,-5 12 13,0 2 0,0-2 0,0 2 0,0 0 0,0 0-1,0-2 1,0 2 0,0 0 0,0-1 0,0 1 0,0 0 0,0 0 0,0-2 0,0 2 0,0 0 0,2 0 0,-2-2 0,0 2 0,0 0 0,0 0 0,0 0 0,2-1 0,-2 1 0,0 0 0,0 0 0,0 0 0,1-2 0,-1 2 0,0 0 0,0 0 0,2 0 0,-2 0-1,0 0 1,0 0 0,2 0 0,-2 0 0,0-2 0,2 2 0,-2 0 0,40-10-37,-4-11 29,-8 10 7,12-18 2,-33 27 14,-3 2 26,-10-49 140,8-87 0,2 51-127,-4-2-30,0 85 867,-2 2-1535,0 0 282,0 0 1,1 0-1,-1 0 1,0 2-1,0-2 1,1 0-1,-1 0 1,2 2-1,-2-2 1,0 0-1,1 2 1,-1-2-1,-2 3 1,-8 6-10438</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22"/>
    </inkml:context>
    <inkml:brush xml:id="br0">
      <inkml:brushProperty name="width" value="0.05" units="cm"/>
      <inkml:brushProperty name="height" value="0.05" units="cm"/>
      <inkml:brushProperty name="color" value="#004F8B"/>
    </inkml:brush>
  </inkml:definitions>
  <inkml:trace contextRef="#ctx0" brushRef="#br0">207 2 3569,'0'0'9967,"-5"0"-9440,-11-2 2166,-27 4 2067,41-2-4738,-1 0 0,1 0-1,0 0 1,0 0 0,1 1-1,-1-1 1,-2 2 0,3-2-1,-1 2 1,0-2 0,0 2-1,1-2 1,-1 1 0,0 1-1,0-2 1,-1 5 0,-14 35 12,4-6-27,-8 11 41,4 0-1,-14 54 1,27-76-27,1 0 0,1 1 0,2-1 0,3 27 1,-1 4-94,-2-52-44,40-2-258,-33 0 321,2-2 0,0 2 1,-1-2-1,-1 0 1,2-1-1,0 1 0,-2-1 1,0-1-1,1 1 1,-1-1-1,0 1 0,0-2 1,0-1-1,0 3 0,-2-2 1,2-2-1,-1 2 1,-1-1-1,5-8 0,-6 9 6,-1 0-1,1 0 1,-1-1-1,-1 1 1,1-2-1,-1 2 1,0 0-1,0-2 0,-1 2 1,-1-2-1,2-7 1,-2-80 68,-2 50 107,2 43 125,0 21-4908,0 10-2008</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23"/>
    </inkml:context>
    <inkml:brush xml:id="br0">
      <inkml:brushProperty name="width" value="0.05" units="cm"/>
      <inkml:brushProperty name="height" value="0.05" units="cm"/>
      <inkml:brushProperty name="color" value="#004F8B"/>
    </inkml:brush>
  </inkml:definitions>
  <inkml:trace contextRef="#ctx0" brushRef="#br0">329 172 2096,'0'0'11586,"2"-1"-12029,8-5 9107,-10-18-8635,2 14-68,-2-1 1,0-1 0,0 1 0,-2-1 0,0 2 0,1-1 0,-3-1 0,-3-10 0,6 20 31,-1-2 1,0 3-1,-1-1 1,1 0-1,0 0 1,-1 1-1,1-1 1,0 0-1,-1 0 1,1 1-1,-2-1 1,1 0-1,1 2 1,-1-2-1,-1 2 1,2-1-1,-1 1 1,0 0-1,1-2 1,-9 2-1,-70 2 83,51-1-42,25-2-33,-1 1 0,3 0 1,-2 0-1,0 0 0,1 1 0,-1-1 0,0 2 1,1-2-1,-1 2 0,1 0 0,-1-1 1,2 1-1,-2 0 0,1 0 0,1 1 0,-3-1 1,3 1-1,-1-1 0,1 2 0,-1-1 0,1-1 1,-4 8-1,3-6 19,-9 8 35,0-3 35,12-9-79,-1 0-1,0 1 1,0-1-1,1 2 1,1-2-1,-2 2 1,0 0-1,0-2 1,2 1-1,-1 1 0,1-2 1,-2 2-1,2 0 1,-2-1-1,2 1 1,-2-2-1,2 2 1,-1 0-1,1-1 1,0 1-1,0 0 1,0-1-1,-2 1 1,2 0-1,0 0 1,0 1-1,0-1 5,0 22 111,0 215 611,2-236-733,-2 1 0,0-3 0,1 3-1,-1-1 1,2-1 0,-2 2 0,2-3 0,0 3 0,1 3 0,-1-5-2,0 1 0,-1 1-1,1-1 1,0-1-1,0 1 1,-2 1 0,1-1-1,-1 1 1,2 6 0,10 39 47,0 5-6,-10-51-40,-2-1 0,0 2 0,0-3 1,2 3-1,-2-2 0,2 1 1,-1-1-1,-1 1 0,2-1 1,2 3-1,-3-1 5,1-3 1,0 1-1,0 2 0,-1-1 1,-1-1-1,2 1 0,-2-1 1,2 2-1,-2-1 0,2 4 1,-2-5-5,1 1 1,-1-1 0,2 1 0,-2-1-1,2 0 1,0 0 0,-1 1 0,-1-1 0,2 0-1,0-1 1,0 1 0,-1 0 0,1 0-1,1-1 1,-1 1 0,0 0 0,3 0 0,14 13 37,-13-8-29,1 0 0,-1 0 1,3 0-1,-2-2 0,2 2 1,12 5-1,-16-8-10,0-2 0,-1 1 0,1 1 0,-2 1 0,1-2 0,-1 1 0,8 10 0,-8-13-1,2 1-1,-1 2 1,1-3-1,0 1 1,-1 0-1,1-2 1,0 2-1,6-1 1,15 6-8,-19-3 2,40-2-127,-30-1 99,32-4-2,-47 3 31,-1 0 0,1 0 0,0-2 0,1 2 0,-1-2 0,0 2 0,0-1 0,-1 1 0,-1-2 0,2 2 0,0-2-1,0 0 1,-1 1 0,1 1 0,-2-2 0,2 0 0,0 0 0,-2 1 0,1-1 0,-1 0 0,4-1 0,17-37-42,-18 36 37,1-1-1,-1 0 0,-1 1 1,1-1-1,-1 0 0,0 0 1,0-1-1,-1 1 0,1 0 1,-2 0-1,2 0 0,-2-8 1,0-204 168,0 212-161,0-2 1,-2 1 0,0-1 0,1 2-1,-6-11 1,5 10 7,0 0 0,-1-1 1,1 2-1,2-2 0,-4-10 0,4 12 0,0 1-1,-1-1 1,1 1-1,-2-1 1,0 2 0,0-1-1,2-1 1,-5-6-1,2 8-1,1 0 0,0-1 0,2 1 0,-1-3 0,-1 3 0,2-1 0,-2 1 0,0-8 0,2 8-3,0 1 0,0-1 0,0 1 0,-1 0 1,1-1-1,-2 1 0,2 0 0,-2-1 0,0 1 0,2 0 0,-1 1 0,-5-5 0,6 5 1,-1-1 0,-1 0-1,2 0 1,-2 1 0,2-1 0,-2 0-1,2 0 1,-1 1 0,1-1 0,0 0-1,-2 0 1,2-1 0,0 1 22,-2 1 0,2-1 0,-2 0 0,1 0 0,1 1 0,-2-1 0,0 0 0,2 0 0,-1 1 0,-1-1 0,0 0 0,0 2 0,1-2 1,-1 1-1,0 1 0,0-2 0,1 0 0,-1 2 0,-3-2 0,-13-8 44,16 6-52,1 3-1,-3-3 1,3 3-1,-1-1 0,-2 0 1,3 0-1,-3 1 1,2-1-1,-1 0 0,-1 0 1,1 1-1,1-1 1,-1 2-1,-1-2 0,1 2 1,-4-2-1,-59-1 434,57 3-370,5 0 313,3 0-300,-12 2-2581,3 6-1193</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15"/>
    </inkml:context>
    <inkml:brush xml:id="br0">
      <inkml:brushProperty name="width" value="0.05" units="cm"/>
      <inkml:brushProperty name="height" value="0.05" units="cm"/>
      <inkml:brushProperty name="color" value="#004F8B"/>
    </inkml:brush>
  </inkml:definitions>
  <inkml:trace contextRef="#ctx0" brushRef="#br0">468 1570 7754,'0'0'7753,"-1"-3"-7190,1 3-545,0 0 1,0 0-1,0 0 1,0 0-1,0 0 0,0 0 1,0-2-1,0 2 1,0 0-1,0 0 0,0 0 1,0 0-1,0 0 1,-2 0-1,2 0 0,0-2 1,0 2-1,0 0 1,0 0-1,0 0 0,0 0 1,0 0-1,0 0 1,0 0-1,-2 0 0,2 0 1,0 0-1,0 0 1,0 0-1,0 0 0,0 0 1,0 0-1,0 0 1,-2-2-1,2 2 0,0 0 1,0 0-1,0 0 1,0 2-1,0-2 0,0 0 1,-1 0-1,1 0 1,0 0-1,0 0 0,0 0 1,0 0-1,0 0 1,0 0-1,0 0 0,-2 0 1,2 0-1,0 0 0,0 0 1,0 0-1,0 0 1,0 2-1,0-2 0,0 0 1,0 0-1,0 0 1,0 0-1,-2 0 0,2 0 1,0 0-1,0 0 1,0 2-1,0-2 0,-2 26 2505,2-19-2075,0 1-1,2-1 1,0 0 0,0 0 0,-1 0 0,1 0 0,3 9 0,4 0-452,8 13-8,-17-27 11,2-2 0,0 2 1,0-2-1,-2 1 0,1-1 0,1 2 1,-2 0-1,2-2 0,-2 2 0,2-1 1,-2-1-1,1 2 0,-1 0 0,0 0 0,2-1 1,-2-1-1,0 2 0,2 2 0,-2-4 1,7 0-17,-6 0 15,-1 0 1,0 0-1,2 0 0,-2 0 0,0 0 1,2 1-1,-2-1 0,0 0 0,2 0 1,-2 0-1,0 0 0,0 2 0,1-2 1,-1 0-1,0 0 0,2 2 0,-2-2 1,0 0-1,0 0 0,0 1 0,2-1 1,-2 0-1,0 2 0,0-2 0,0 0 1,0 2-1,0-2 0,0 0 0,0 2 1,0-2-1,0 0 0,0 1 0,0 1 1,2 0 4,-2 1 0,1-1 1,-1 2-1,2-3 0,-2 1 0,2 2 1,0-3-1,-1 1 0,-1 2 1,2-3-1,0 1 0,0 0 0,1 1 1,-1-1-1,3 1 0,2 1-48,-2-1-1,2-1 0,0 2 0,0-3 0,9 3 1,-14-4 37,36 0-108,-38 0 108,5 0 8,-1 0 0,-1 0-1,0 0 1,1 0-1,-1 0 1,3-2-1,-3 2 1,1-2-1,-1 2 1,8-3 0,-6-9 8,2 1 0,-2-1 1,0 0-1,-1 0 1,1 0-1,-2-1 0,-1-1 1,0 2-1,1-17 1,-3-135 120,-1 82-101,1-69-21,0-117 153,0 266-161,1-3-5,17 3-23,13 4-22,-8-2 59,-22 0 0,10 7 33,-4 7-34,-7-11-6,0-1-1,0 0 1,2-1 0,-2 1 0,1 0 0,-1 0 0,2-1 0,-2 1 0,2 0 0,0 0 0,-2-1 0,1-1-1,1 2 1,0 0 0,0-1 0,-1-1 0,3 4 0,17 6 5,-20-8-8,1 0-1,0 0 1,1-1-1,-1 1 1,2-2-1,-3 2 1,1 0-1,2-2 1,-3 1-1,3-1 1,-1 0 0,-1 2-1,1-2 1,-1 0-1,5 0 1,115 0-12,-120 0 16,-1 0-1,-1 0 0,2 0 1,0-2-1,-2 2 1,2 0-1,-1 0 0,-1-1 1,2 1-1,-2 0 1,2-2-1,-2 2 0,2 0 1,-2-2-1,1 2 1,-1-2-1,2 2 0,-2-1 1,0 1-1,2-2 1,-2 2-1,0-2 0,2 0 1,-2 2-1,0-1 0,0 1 1,1-2-1,-1 0 1,0 0-1,4-32-4,-4-27 36,0 59-30,0 2-1,-2-2 0,2 2 1,0-2-1,0 2 1,-2-1-1,2 1 0,0-2 1,-1 2-1,1 0 0,-2-2 1,2 2-1,-2-1 0,2 1 1,-2 0-1,2-2 1,-1 2-1,1 0 0,-2 0 1,-2-2-1,-27-10-7,15 7 14,-6-4-6,1-2 1,-24-15-1,-32-14 53,47 30-41,29 10-15,-1 0 0,0 0 1,1 0-1,-1 0 0,0-2 1,0 2-1,1 0 0,-1 0 1,0-2-1,0 2 0,1-1 0,-1 1 1,0-2-1,0 2 0,1-2 1,-1 0-1,2 2 0,-2-1 1,0-1-1,1 0 0,1 2 0,-2-2 1,2 1-1,-2-1 0,2 0 1,-2 1-1,2-1 0,-1 0 1,1 0-1,0 1 0,0-1 1,-2 0-1,2 0 0,0 1 0,0-3 1,0-144-67,0 146 66,2-1-1,-2-1 1,0 3-1,1-3 0,-1 3 1,2-3-1,0 2 1,0-1-1,-1 1 1,-1-1-1,4 1 0,-2-2 1,1-1-1,34-28-4,-30 28 2,-6 1 8,1 3 0,0-1 0,0-2 0,-1 3 0,-1-3 0,2 2 0,-2-1 0,2 1 0,-2-1 0,0 1 0,2-1 0,-2-1 0,0 2 0,0-1 0,0-2 0,0 3-13,-2-26-13,0 23 17,2 0-1,0-2 1,0 1 0,0 1 0,0-2-1,0 2 1,2-2 0,0 2-1,-2 0 1,1-2 0,3 1 0,-2 1-1,3-5 1,3-8 4,-6 17 0,-2-1 0,2 0 0,-2 0 0,2 1-1,-2-1 1,1 0 0,1 0 0,0 1 0,0-1 0,1-3 0,-1 5-1,-2-2 0,2 2 1,-2 0-1,1-2 0,-1 2 1,2-2-1,-2 2 0,2-1 0,-2 1 1,0-2-1,2 2 0,-2-2 1,0 0-1,1 2 0,-1-1 1,0 1-1,0-2 0,0 0 0,0 2 1,2-1-1,-2-1 0,0 0 1,0 0-39,0 1 16,0-3 2,0-12 61,-3-15-31,3 29-11,0 2 0,0 0-1,0-1 1,-2 1 0,2-2 0,0 2 0,0 0-1,-2-2 1,2 2 0,0 0 0,-2-2-1,2 2 1,-1 0 0,1-1 0,0 1 0,-2 0-1,2 0 1,-2 0 0,2-2 0,-2 2 0,2 0-1,0 0 1,-1 0 0,1 0 0,-2 0 0,2 0-1,-2 0 1,2 0 0,-3 0 0,-72 0 7,73 0-5,2 0 0,-2 0 0,2 0 0,-1 0 0,1-2 0,-2 2 0,2 0 0,-2 0 0,2 2 0,-2-2 0,2 0 0,-1 0 0,1 0 0,-2 0 0,2 0 1,-2 0-1,2 2 0,-2-2 0,2 0 0,-1 0 0,1 1 0,-2-1 0,2 0 0,0 2 0,-2-2 0,2 0 0,0 2 0,-2-2 0,2 0 0,0 2 0,-1-2 0,1 1 0,0-1 0,0 2 0,0-2 0,-2 2 0,2-2 0,0 3 0,0-3 7,0 0-5,0 0 0,0 0 0,0 2 0,0-2 0,0 0 0,0 0 0,2 0 0,-2 0 0,0 0 1,0 0-1,0 0 0,0 0 0,0 2 0,0-2 0,0 0 0,0 0 0,0 0 0,0 0 0,0 0 0,0 0 0,0 0 0,0 2 0,0-2 0,-2 0 0,2 0 0,0 0 0,0 0 0,0 0 0,0 0 1,0 0-1,0 0 0,0 1 0,0-1 0,0 0 0,0 0 0,0 0 0,0 0 0,-2 0 0,2 0 0,0 0 0,0 0 0,0 0 0,0 0 0,0 0 0,0 0 0,0 0 0,0 0 0,-2 0 0,2 0 1,0 0-1,0 0 0,0 0 0,0 0 0,-10 0 20,8 2-25,1-2-1,1 0 1,-2 0-1,0 0 0,2 0 1,-2 0-1,1 2 1,1-2-1,-2-2 1,0 2-1,2 0 0,-2 0 1,1 0-1,1 0 1,-2 0-1,0 0 0,2-2 1,-2 2-1,2 0 1,-1-1-1,-1 1 1,2 0-1,-2-2 0,2 2 1,-2 0-1,2-2 1,-1 2-1,1-2 0,-2 2 1,2-1-1,0 1 1,-2-2-1,2 0 1,0 2-1,-2-2 0,2 2 1,0-1-1,0-1 1,0 2-1,-1-2 0,1 2 1,0-2-1,0 1 1,0 1-1,0-2 1,0 0-1,0 2 0,1-2 1,-1 1-1,0-1 1,0-156 12,2 133-5,-4-41-25,-27 66-66,25 0 87,3 2 1,-3-2 0,1 0-1,-1 0 1,2 1-1,-1-1 1,0 2-1,1-2 1,-2 2-1,1 0 1,1-1-1,-1-1 1,1 2-1,0 0 1,-1 0-1,1 1 1,0-1-1,-1 0 1,1-1-1,0 3 1,0-2-1,1-1 1,-1 3-1,0-2 1,2 1-1,-2-1 1,1 1-1,1-1 1,-2 1-1,0 4 1,1 9 13,-3 0-1,4-2 1,0 29-1,0-29-2,0 0-1,0 0 0,-2 0 0,-3 17 0,2-1-3,4 12 52,-1 60-47,0-98-11,0-1 0,0-1 0,0 2 0,0-1 0,0 0 1,0 1-1,-1-2 0,1 1 0,0 1 0,-2-1 0,0-1 1,2 1-1,-2 1 0,1-2 0,-1 1 0,0 1 0,0-3 0,1 3 1,-3-2-1,2-1 0,1 3 0,-3-3 0,2 1 0,-1 0 1,1 0-1,-1-1 0,1 1 0,-1 0 0,-6 1 0,7-3-1,0 2-1,1-2 1,1 2-1,-2-2 1,0 0-1,0 0 1,1 2-1,-1-2 1,0 0-1,2 0 1,-2 0-1,1 0 1,-1 0-1,0 0 1,0 0-1,1 0 1,-1 0-1,-1-2 1,-6 0-65,-52 2-254,61 40 455,0-26-36,0 16 15,0-29-112,0-1 0,0 2 0,0-2-1,0 2 1,0-2 0,0 0 0,0 2 0,0-2 0,-2 0 0,2 1-1,0-1 1,0 2 0,-2-2 0,2 0 0,0 2 0,0-2-1,-1 0 1,1 0 0,0 2 0,-2-2 0,2 0 0,-2 0 0,2 1-1,0-1 1,-2 0 0,2 0 0,-1 0 0,1 0 0,0 2 0,-2-2-1,2 0 1,-2 0 0,0 0 0,-220 0-68,209-2 62,-2 1 7,-1-3-1,0 2 1,1 2-1,-23 0 1,24 2 14,10-4-17,1 2 1,-1 0-1,1 0 0,-1 2 1,1-2-1,-1 0 0,1 0 0,-1 2 1,1 0-1,1-2 0,-1 1 1,-1 1-1,1 0 0,-1-2 1,2 2-1,-5 3 0,6-3 0,-1 1-1,0 1 1,0-3 0,1 3-1,-1-1 1,0 1-1,2-3 1,-2 3 0,2-1-1,-1 1 1,1-1 0,0 1-1,0-1 1,-2 1-1,4 5 1,-2 219-2,0-225 3,1 0 0,1-1 0,-2 2 0,2-3 0,0 3 1,-1-2-1,1 1 0,0-1 0,0 1 0,-1-1 0,1 0 0,2 1 0,-3-1 1,3 0-1,-2 0 0,1-1 0,2 3 0,4 1 8,0 0-1,-1 0 0,1-1 1,12 5-1,3-6 0,-18-5-6,-3 1-3,154 1-61,-86 0 79,-67 0-18,-3 0 0,-1 1-1,2-1 0,-2 0 0,2 0 1,-2 0-1,0 0 0,2 0 0,-2 0 1,1 0-1,-1 0 0,2 0 0,-2 0 1,0 0-1,2 0 0,-2-1 1,2 1-1,-2 0 0,1 0 0,-1 0 1,0 0-1,2-2 0,-2 2 0,0 0 1,2 0-1,-2-2 0,0 2 1,1 0-1,-1-2 0,4 1-38,3 1 23,70-7-144,-76 7 180,1 0-24,7 0 2,92 0-84,-100 0 149,1 3-59,0 2 1,-2 1-1,0-3 0,0 2 1,2-1-1,-4 1 0,2 0 0,0-1 1,0 1-1,-2-2 0,0 3 1,2-3-1,-1 2 0,-1-1 1,0-1-1,-5 8 0,4-6-4,-1 0 0,1 2 0,-1-2 0,1 2 0,1-1 0,-1 1 0,1-2 0,-2 10 0,-3 8 6,-7 41-2,14-62-9,-1 3 3,-3 1 0,3-1 0,-1 0-1,0 2 1,0-2 0,2 2 0,-1-2-1,1 1 1,0 13 0,0-19-6,27 0-15,43 0-1,-66 0-5,-4 26 50,0 2-11,1-16-9,-1-2 1,0 1 0,0-1 0,0 1 0,-1-1 0,-1 1 0,0-1 0,-1 1 0,-1-1 0,1 0-1,-10 17 1,-13 7 45,-43 45 1,-11 9-21,73-82-20,7-6-6,-2 1 1,0 1-1,0-2 0,1 2 0,-1 0 1,2-2-1,-2 1 0,0 1 1,2 0-1,-1 0 0,1-1 0,-2-1 1,2 2-1,-4 3 0,4-3-6,0 31 98,2-31-88,0-2-1,0 2 1,-1-2-1,1 1 1,0-1-1,0 0 1,-2 2-1,1-2 1,1 0-1,0 0 1,0 0-1,-1 0 1,1 0-1,0 2 1,0-4-1,-1 2 1,1 0-1,0 0 1,3 0-1,-3 0 20,10 0-12,12 0 0,-22 0-19,71 0-61,-59 0 73,-12 0 39,-18-5-4782,-6-13-5052</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16"/>
    </inkml:context>
    <inkml:brush xml:id="br0">
      <inkml:brushProperty name="width" value="0.05" units="cm"/>
      <inkml:brushProperty name="height" value="0.05" units="cm"/>
      <inkml:brushProperty name="color" value="#004F8B"/>
    </inkml:brush>
  </inkml:definitions>
  <inkml:trace contextRef="#ctx0" brushRef="#br0">279 125 5665,'0'0'8393,"-14"-21"-852,-26 21-6775,31 0-728,0-1-19,0 1-1,1 0 1,-1 0 0,-1 1 0,1-1 0,0 2-1,0 0 1,1 0 0,-1 1 0,0-1 0,1 1-1,-1 1 1,2-1 0,-10 8 0,4-3-18,13-6-2,-1-2-1,-1 2 0,0-2 1,0 0-1,2 2 0,-1-2 0,-1 1 1,0-1-1,0 0 0,1 0 1,-1 0-1,2 2 0,-2-2 0,1 0 1,-1 0-1,0 0 0,0 0 1,1 0-1,-1 0 0,0-2 0,-1 2 1,-24 0 20,24 0-30,3-144-873,38 144 796,75 0 112,-109 0-24,-4 0 1,2 0 0,-2 0-1,1-2 1,-1 2-1,2 2 1,-2-2 0,2 0-1,0 0 1,-2 0-1,1 0 1,-1 0 0,2 0-1,-2 0 1,0 2-1,2-2 1,-2 0 0,2 0-1,-2 1 1,1-1-1,-1 0 1,0 2 0,2 0-1,2-2 11,18 9-16,-17-8 3,-1-1 1,-1 2 0,1 0 0,-1 0 0,1-2 0,-1 1-1,3-1 1,2 2 0,27-2 8,-18 2-2,-17-2-4,2 0 0,-2 0 0,0 0 1,2 0-1,-2 0 0,2 0 0,-2 2 0,1-2 0,-1 0 0,2 0 0,-2-2 0,2 2 0,-2 0 0,2 0 0,-2 0 0,0 0 0,1 0 0,-1 0 0,2 0 1,0-2-1,-2 0 0,2 1 0,-1-1 1,-1-2-1,0 3 0,2-1 1,-2 0-1,0 0 0,2-1 1,-2 1-1,0 0 0,0 1 1,0-3-1,-2 1 0,2 1 681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17"/>
    </inkml:context>
    <inkml:brush xml:id="br0">
      <inkml:brushProperty name="width" value="0.05" units="cm"/>
      <inkml:brushProperty name="height" value="0.05" units="cm"/>
      <inkml:brushProperty name="color" value="#004F8B"/>
    </inkml:brush>
  </inkml:definitions>
  <inkml:trace contextRef="#ctx0" brushRef="#br0">165 869 1440,'0'0'18540,"0"-6"-18477,-1-62-50,-3 32-16,4-1 1,0 3 0,4-3 0,8-40-1,-10 32 246,-2 19-122,-39 26 119,-37 0 238,76 0-476,-2 0 0,0 0 0,0 0 1,1 0-1,-1 0 0,0 0 0,0 0 0,1 0 1,1 2-1,-2-2 0,0 0 0,1 2 0,-1-2 1,2 0-1,-2 1 0,0-1 0,-1 4 0,-8 3 28,10-7-28,-1 0-1,2 0 1,-2 0 0,0 0-1,2 0 1,-1 0 0,1 0-1,-2 0 1,0 0 0,2 1-1,-2-1 1,2 0-1,-1 0 1,1 0 0,-2 2-1,0-2 1,2 0 0,-2 2-1,2-2 1,-1 0 0,-1 2-1,2-1 13,0-4-412,0-215-85,2 218 478,-2-1-1,0 1 0,1-2 0,-1 2 0,2-2 0,-2 2 0,2 0 1,-2-2-1,2 2 0,-2 0 0,1-1 0,-1 1 0,2 0 1,0 0-1,-2 0 0,2-2 0,-2 2 0,1 0 0,1 0 0,-2 0 1,2 0-1,0 0 0,-2 0 0,1 0 0,3 0 0,31 3-20,-32-1 27,-1-2 0,0 2 0,1 0 0,-1-1 0,0 1-1,-1 0 1,1 0 0,0 1 0,0-1 0,-1 0 0,1-1 0,0 3 0,-2-2 0,2-1 0,-1 3 0,-1-3 0,2 3 0,-2 1 0,16 54 67,-15-45-53,1-3 38,0-3 0,-2 1 1,0 0-1,0 10 0,0 12 213,0-29-267,2-2 1,-1 2-1,1 0 0,0-2 0,0 1 1,-1-1-1,1 0 0,0 2 1,0-2-1,5 2 0,31 0-12,-24-2 27,-13 0-15,1 0-1,-2-2 1,2 2-1,0 0 0,-1 0 1,1 0-1,-2-2 0,2 2 1,0-2-1,-2 2 1,1 0-1,1-1 0,-2 1 1,2-2-1,0 2 0,-2-2 1,1 0-1,-1 2 1,2-1-1,-2 1 0,0-2 1,2 0-1,-2 2 0,2-2 1,-2 1-1,0-1 1,0 2-1,0-2 0,1 0 1,-1 1-1,0 1 0,0-2 1,0 0-1,0 0 1,0 1-1,0 1 0,0-2 1,-1 0-1,1 0 0,0 2 1,0-1-1,-2-3 1,2-1 6,0-359-565,0 361 550,2-2 0,-1 1 0,-1-1 0,2 1 0,2 1 0,-3-2 0,1 1 0,2 1 0,-3-1 0,3 1 0,4-6 0,-1 0-63,-1 2 1,2 0-1,-1 2 0,12-9 0,-15 12 70,-2 2-1,1-1 0,-1 1 1,1 0-1,-1-2 0,2 2 1,-3 0-1,3 0 1,-2 0-1,1 0 0,4 2 1,31-1-15,-38-1 20,2 0-1,-2 0 1,0 2 0,2-2-1,-2 0 1,2 0 0,-2 2-1,0-2 1,1 0 0,-1 2 0,2-2-1,-2 0 1,0 1 0,2-1-1,-2 0 1,0 2 0,0-2-1,1 2 1,-1-2 0,0 0-1,0 2 1,0-2 0,0 1 0,0-1-1,0 2 1,2-2 0,-2 2-1,0-2 1,0 2 0,0-2-1,-2 1 1,2 38 108,0-27-74,0 17 49,0 3 0,-1-3 0,-3 1 0,-1 1-1,-11 34 1,6-32-75,3-18 3,2 1-1,1 0 0,1-1 1,-1 1-1,1 22 0,1-34-7,2-1 0,0 1-1,-2-1 1,2 3 0,-1-3-1,-1 1 1,2-1-1,-2 0 1,-3 6 0,3-5 14,0-3 1,1 3 0,-1-1 0,2 1 0,-2-1-1,0 1 1,2-1 0,0 1 0,-1 4-1,-1 1 4,2 0 0,-2 0 0,-1-1 0,1 1 0,-1 0 0,-1-1 0,1-1 0,-3 2-1,3-2 1,-2 2 0,-11 10 0,14 14 6,4-17 437,-2-11-405,0 0 1,2 0 0,-2 0 0,0 1 0,0-1 0,-2 0 0,2 0 0,-2 1 0,-1 9 0,-4-8-15,0 0 1,0-2-1,0 2 1,-11 6-1,17-12-3,-1-1-29,-7 0-27,8 0-87,1-8-1181,0 1 584,0-2 0,0 2-1,1-2 1,-1 2 0,2 0 0,2-1 0,1-8 0,7-17-6259</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18"/>
    </inkml:context>
    <inkml:brush xml:id="br0">
      <inkml:brushProperty name="width" value="0.05" units="cm"/>
      <inkml:brushProperty name="height" value="0.05" units="cm"/>
      <inkml:brushProperty name="color" value="#004F8B"/>
    </inkml:brush>
  </inkml:definitions>
  <inkml:trace contextRef="#ctx0" brushRef="#br0">143 762 248,'0'0'13552,"-4"2"-12838,-34 5 5058,1-9-4648,36 1-1141,-3 1 0,2 0 0,1-2 0,-3 0 0,2 2-1,-1-2 1,1 1 0,1-1 0,-1 0 0,-2 0 0,3 1 0,-1-1 0,0 0-1,0 0 1,1 1 0,-1-1 0,0 0 0,2-1 0,-2 1 0,1 0 0,1-1-1,-2 1 1,0-5 0,-5-26 19,2 0 1,1 0-1,1 0 0,6-66 0,-1 19-6,-2 76 3,0 2 1,0 1 0,0-3-1,0 2 1,0 1-1,0-3 1,2 2-1,-2-1 1,2 1 0,-2 0-1,1 1 1,1-3-1,-2 2 1,2 1-1,0-1 1,-1 0 0,1 1-1,0-1 1,0 0-1,-1 0 1,5-3-1,8-18-14,-2 1-26,-11 20 42,-1 0-1,2-1 0,0 1 0,-2 0 0,2-1 0,-1 1 0,-1 0 0,0-1 0,2 1 0,-2-1 1,0 1-1,0 0 0,0-5 0,0 6 1,0-1-1,0 0 1,0-1 0,0 1 0,2 0 0,-2 0-1,0 1 1,2-1 0,-2-2 0,1 3-1,-1-1 1,2 0 0,-2 0 0,2 1 0,0-1-1,1-3 1,1 1-1,-1 1-1,-1-1 0,1 1 1,-1-1-1,0-1 1,-1 2-1,1-1 0,0-1 1,0 1-1,1-10 0,-5 11-3,9-6-26,-1 4 24,-6 3 10,1 1-1,-1-1 0,0 0 1,2 0-1,-2 1 0,0-1 1,0 0-1,0 0 0,0 1 0,2-1 1,-4 0-1,2 0 0,0 1 1,0-5-1,0-18-18,9 10-49,-7 11 54,-1 1 0,1 0-1,0-1 1,0 1 0,-2-1 0,1 1-1,1-2 1,-2 3 0,0-3 0,2 2 0,-2-6-1,10-6 0,-8 12 12,0 2-1,-1-2 0,-1 2 0,2-2 0,-2 1 0,2-1 0,0 2 0,-2-2 0,1 1 0,-1-1 1,0 0-1,2 0 0,-2 2 0,0-1 0,2-5 0,-2 6 1,0-1-1,0-1 1,0 2 0,0-2-1,0 2 1,0-2 0,2 2-1,-2-1 1,0 1-1,0-2 1,0 2 0,1-2-1,-1 2 1,0-2 0,2 2-1,-2-1 1,0 1-1,2 0 1,-2-2 0,2 2-1,-2 0 1,1-2 0,-1 2-1,2 0 1,-2-2 0,2 2-1,0 0 1,-2 0 5,1-1-1,-1 1 1,0 0 0,2 0 0,-2 0 0,0 0-1,0 0 1,2 0 0,-2-2 0,0 2 0,0 0-1,1 0 1,-1 0 0,0-2 0,0 2 0,0 0-1,0 0 1,2-2 0,-2 2 0,0 0 0,0 0-1,0-1 1,0 1 0,0-2 0,0 206 210,2-199-215,-2-2 0,0 3 0,2-3 0,-2 1 0,1 1 1,1-2-1,0 1 0,3 8 0,-3-9 1,0 1 0,-1-1 1,1 3-1,0-3 0,-2 1 1,2 1-1,-2-2 0,1 9 1,-1 267 475,-1-274-466,-3 0 1,2 2-1,-1-1 0,-1-1 0,1 0 0,-1 0 0,-1 0 0,2 1 0,-2-3 1,-9 9-1,-23 27 255,32-32-225,-2 1 0,0-1 1,0 0-1,-2-2 1,-10 9-1,17-12-50,2 0-1,-1-2 0,-1 2 1,0-2-1,0 1 1,1-1-1,-1 0 1,0 2-1,0-2 0,1 0 1,1 0-1,-2 2 1,0-2-1,0 0 1,1 0-1,-1 0 0,0 0 1,-1 0-1,1-2-57,2 2 1,0 0-1,-2-2 0,2 2 0,0 0 0,-1-1 1,1 1-1,0 0 0,0-2 0,0 2 1,-2-2-1,2 2 0,0 0 0,0-2 0,0 2 1,0-1-1,0 1 0,0 0 0,0-2 0,0 2 1,0-2-1,0 2 0,0-2 0,0 2 1,0 0-1,2-1 0,-1-10-564,3 3 0,-1-1 0,1 0 0,8-15 0,16-18-2271,7 4-1789</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19"/>
    </inkml:context>
    <inkml:brush xml:id="br0">
      <inkml:brushProperty name="width" value="0.05" units="cm"/>
      <inkml:brushProperty name="height" value="0.05" units="cm"/>
      <inkml:brushProperty name="color" value="#004F8B"/>
    </inkml:brush>
  </inkml:definitions>
  <inkml:trace contextRef="#ctx0" brushRef="#br0">99 661 2969,'0'0'17169,"0"-19"-17005,0-250-1142,0 256 909,4 3 1,-3-2-1,3 1 0,-1 1 1,1-2-1,1 1 0,0 1 1,13-20-1,13-34-362,21-62 243,-50 125 187,-2 1 1,0-2-1,2 0 1,-2 2 0,0-2-1,2 2 1,-2-1 0,1-1-1,-1 2 1,2-2 0,0 2-1,-2 0 1,1-2 0,-1 2-1,2-1 1,2 1 0,-1-4 4,1-1 23,32 3 74,-18-1-102,-13 1-1,0 0 0,-1 2 1,1-1-1,0-1 0,-2-2 0,3 3 0,-1-1 1,4-3-1,27-11 133,-34 75 1024,0-27-1068,-2 1 0,-2-2 0,0 2-1,-3-2 1,-12 53 0,-1-14-15,15-55-77,-1 1 1,-1 0 0,1-1-1,-2-1 1,0 2 0,-13 20-1,7-18 24,2 1 0,-10 21 0,12-24 18,1 1 0,-2-1-1,-14 17 1,22-32 3,-1 1-1,0 2 0,2-3 0,-2 1 1,2 0-1,-1 0 0,-1-1 1,2 3-1,0-2 0,-2-1 1,2 1-1,0 5 0,0-5 206,-26-4-139,26-3-120,-2-16-42,1 19 58,-1 2 1,2-2-1,-2 2 1,0-1-1,1 1 1,-1-2-1,0 2 1,2-2-1,-2 2 1,1 0-1,-1-2 1,0 2-1,0 0 1,1 0-1,-1-1 1,0 1-1,0 0 1,1 0-1,-1 0 1,-3 1 0,-107-1-1851,91-13 2699,18 11-1408,48 58-7525,-29-25 2290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20"/>
    </inkml:context>
    <inkml:brush xml:id="br0">
      <inkml:brushProperty name="width" value="0.05" units="cm"/>
      <inkml:brushProperty name="height" value="0.05" units="cm"/>
      <inkml:brushProperty name="color" value="#004F8B"/>
    </inkml:brush>
  </inkml:definitions>
  <inkml:trace contextRef="#ctx0" brushRef="#br0">115 167 3409,'0'0'9363,"-5"-2"-8212,-88-3 4307,92 7-5380,1 1-1,-2-1 0,2 2 1,0-3-1,0 3 0,0-2 0,0 1 1,0-1-1,0 1 0,0-1 0,2 3 1,-1 2-23,-1-5-53,0 0 0,2-1-1,-2 1 1,2 0 0,0-2 0,-2 2-1,1-1 1,1 1 0,-2-2-1,2 2 1,0 0 0,-1-2-1,1 1 1,0-1 0,1 2 0,34 2 11,-32-4-15,23 1-9,33-1-15,-58 0 25,1 0 0,-2 0 0,1-1 0,-1 1 0,1 0 0,1-2-1,-3 2 1,3-2 0,-2 2 0,1-2 0,-1 1 0,0-1 0,1 2-1,-1-2 1,0 0 0,3-3 0,9-12-8,-11 15 8,-1 0 1,0-1 0,1-1 0,-1 3 0,0-3-1,-1 1 1,1 1 0,0-2 0,-2 1-1,2-1 1,-1 1 0,-1-1 0,2 1 0,-2-1-1,0 1 1,0 0 0,0-6 0,0-110 13,0 118-13,0 1 0,-2 0 0,2-2 0,0 2 0,0 0 0,-1-2 0,1 2 0,0 0 0,-2-2 0,2 2 0,0 0 0,-2 0-1,2-1 1,-2 1 0,2 0 0,0 0 0,-1 0 0,1 0 0,-2 0 0,2-2 0,-2 2 0,2 0 0,-2 0 0,2 0 0,-1 0 0,1 0 0,0 0 0,-2 0 0,2 0 0,-2 2 0,2-2 0,-1 0 0,-22 0 221,5 0-71,3 0 1,-3 0-1,3 1 0,-20 5 0,30-5-103,-1 1-1,0 0 0,0 1 1,1-1-1,-2 2 1,2-1-1,0 1 0,-1-1 1,3 1-1,-2-1 0,0 1 1,1 1-1,-1-2 1,-2 8-1,3-6-43,1 0-1,-1 0 1,1-1 0,1 1-1,0 0 1,1 0 0,-1 1-1,0-1 1,0 2 0,1-2-1,1 0 1,-2 1 0,2-1-1,0 2 1,2 8 0,-2-13-47,0 0-80,0 0 1,0-2-1,0 1 1,0 1-1,0-2 0,0 2 1,0 0-1,0-2 1,0 1-1,0-1 1,0 2-1,1 0 1,-1-2-1,0 2 1,0-2-1,2 1 0,-2-1 1,0 2-1,2 0 1,-2-2-1,2 2 1,-2-2-1,1 0 1,-1 1-1,2-1 0,-2 2 1,2-2-1,-2 0 1,2 2-1,-2-2 1,1 0-1,1 0 1,-2 1-1,2-1 1,0 0-1,-2 0 0,1 0 1,3 0-1,20 7-5796</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8.998"/>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1100 280 2625,'0'0'17405,"2"-3"-17217,97-152-67,-85 130-136,-12 20-3,1 0 0,1 0 0,-1 0-1,1-1 1,-1 1 0,2 0 0,-1 1-1,1-1 1,0 2 0,1-2 0,9-6 0,-6 6-300,0 1 1,-1-1 0,1 0 0,1 1 0,-1 1-1,17-4 1,-5 7 377,-19 0 259,-2 12 693,2 56-490,-1-17-112,-6 74 0,3-115-401,-1-1 0,-1 1 1,1 1-1,-1-1 1,-1-1-1,0 0 0,0 1 1,-9 11-1,-14 23 11,14-22 3,0-1 0,-22 24 0,22-27-50,0 1 0,-19 31 0,27-39-95,1-1 0,-2 3 1,0-3-1,0-1 0,-1 1 0,-1 1 1,0-3-1,1 1 0,-1 0 1,-2-2-1,1 1 0,0-1 1,-1-1-1,-1 0 0,1 0 0,-1-1 1,0 0-1,-16 4 0,-5 1 542,-2 1 0,2 1 0,-50 28-1,51-23-224,1 4-1,-46 38 1,-27 18-49,85-65 54,0 2 1,0-2 0,1 4-1,-24 24 1,18-7 45,-2 2 3,22-32-220,1 3 0,-1-3 0,1 2-1,0 1 1,1-3 0,-2 2 0,3 0 0,-3 1-1,2-1 1,1 0 0,-1 0 0,2 1 0,-2 6 0,2 83-316,0-93 244,37-2-902,-37 0 949,1 0 0,-1 0 0,0 0 0,0 0 1,0 0-1,0 0 0,2 2 0,-2-2 0,0 0 1,0 0-1,0 0 0,0 0 0,2 0 0,-2 0 1,0 0-1,0 0 0,0 0 0,0 0 1,0 0-1,2 2 0,-2-2 0,0 0 0,0 0 1,0 0-1,0 0 0,0 0 0,0 1 0,0-1 1,0 0-1,0 0 0,0 0 0,0 0 0,0 0 1,0 2-1,1-2 0,-1 0 0,0 0 0,0 0 1,0 0-1,-1 2 0,1-2 0,0 0 0,0 0 1,0 0-1,-7 21 85,-23 21 6,-76 97 209,-11 12-205,109-140-94,-118 130 454,121-131-406,5-8-41,31-28-203,2 1 33,0 3 0,2 1 0,45-21 1,74-45-540,-109 54-9,0 0-1,42-42 1,-36 40 929,-1 35-150,-38-1-72,35 1 3,-45 0-4,0 0 0,-1 0 0,-1 0 1,2 0-1,0 0 0,-2 0 0,2 0 0,-1 0 0,-1 0 1,2 0-1,0 0 0,-2 1 0,2-1 0,-1 0 1,-1 0-1,2 2 0,-2-2 0,2 0 0,0 2 0,-2-2 1,1 2-1,-1-2 0,2 1 0,-2-1 0,2 2 0,0 15 95,-2 1 0,-2-1 0,0-1 0,0 1 0,-1 1-1,-1-3 1,-1 3 0,-7 13 0,-30 54 394,25-53-386,1 1 0,0 0 0,4 2-1,-17 62 1,22-53-76,-2 72 1,9-114-62,37-5-293,-30 1 246,-2-2 0,0 1 0,0-1 0,0 1 0,1-1 0,-1-1 0,0 2 0,0-2 0,4-6 0,31-43-656,0-28-149,-38 74 816,-2 6 377,-12 275 1768,1-155-1687,8 159-1,4-148 1113,-27-129-1760,-26 0 238,50 0 9,1-2 1,-3 2-1,2-1 0,1 1 1,-1-2-1,-2 2 0,3-2 1,-1 0-1,0 2 0,1-1 1,-1-1-1,0 0 0,0 0 1,1 1-1,-1-1 0,2 0 1,-2 0-1,0 1 0,2-1 1,-3-2-1,-8-16-318,-22-57-4530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8.999"/>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1 1281 5817,'0'-10'13795,"2"-4"-12632,-1 12-1159,1-1 0,0 3 0,1-2 0,-1 0 0,0 0 0,1 1 0,-1-1 1,0 2-1,1-2 0,-1 2 0,2-2 0,-3 2 0,3-1 0,1 1 0,9-4 11,83-29 43,166-78-1,-214 85-83,-2-1 0,0-2 0,-3-2 0,-1-3 0,42-40 0,-50 41 15,-4-2 1,1-2-1,-3 1 1,-2-3 0,37-69-1,-47 79 14,2-1 0,2 1 0,0 1 0,4 0 0,32-31 0,20-25 2,-6 13-35,-54 55-89,-1-1 0,2-1 0,-5 1 1,19-25-1,-22 26 43,1 3 0,-1 0 1,2-1-1,2 2 1,18-16-1,-27 27 72,0-3 1,0 2-1,0 1 0,1-1 0,-1 0 0,0 0 1,0 1-1,1 1 0,1 0 0,-2-2 0,0 2 0,0 0 1,11 2-1,-13-2 288,-1 0-133,-2 0-144,2 0 0,-2 0 0,2 0 0,-2 0 0,1 0 0,1 0 0,-2 0 0,2 0 0,-2 0 0,2 0 0,-2 1 0,1-1 0,-1 0 0,2 0 0,-2 0 0,2 2 1,-2-2-1,1 0 0,-1 2 0,2-2 0,-2 0 0,0 2 0,2-2 0,-2 1 0,0-1 0,2 0 0,-2 2 0,1 0 0,-1 22 146,-1-12-78,1 32 115,1-23-143,1 0-1,-4-2 0,2 2 1,-3 0-1,1 0 0,-3-2 1,-11 38-1,-32 51 51,11-19 4,-55 90 0,67-139-83,-1-2 0,-52 60 1,61-79-14,-3-1 1,1-1-1,-2 0 1,0-1-1,-1 0 1,-30 13-1,-15 8 23,41-22 42,0-1 0,0-1 0,-2-1 0,2-2 0,-31 8 0,13-6 237,-48 17 0,76-22-252,1 2 1,-1 0 0,2-1 0,-2 3-1,2-1 1,2 1 0,-17 17-1,10-9-45,1 2 0,1 0-1,-23 40 1,29-42 3,3 0 1,-1 0-1,2 0 0,0 2 1,2-2-1,-6 40 1,3 124 68,8-176-82,0-2-5,0-1 0,0 1 0,0-2 1,1 1-1,-1 1 0,2-1 0,-2 1 0,2-2 0,1 8 1,-1-9-2,0-1 0,-1 1 0,-1 0 0,2-2 0,0 2 0,0-1 0,-1 1 0,1 0 0,2-2 0,-3 1 1,1 1-1,0-2 0,0 2 0,-1-2 0,3 0 0,-2 2 0,-1-2 0,1 0 0,5 1 0,9 1-32,-1 0 0,1-2 0,0 0-1,22-2 1,-31 2 34,0-2 1,0 1-1,-2-1 0,2 0 0,0 0 1,0 1-1,-2-3 0,2 1 0,-2-1 0,1 1 1,1-1-1,5-4 0,9-15-51,0-1 0,-2 1-1,21-34 1,-2 3-60,54-79-198,-52 71 44,4 1-1,81-87 1,-114 137 206,-3 1 0,3-2 0,10-20 0,-20 29 57,13-13 166,-14 16-138,0 0-1,2 0 1,-2 0 0,0 0-1,0 0 1,0 0 0,0 0-1,2 0 1,-2 0 0,0 0-1,0 0 1,0 0-1,0 2 1,0-2 0,2 0-1,-2 0 1,0 0 0,0 0-1,0 0 1,0 0 0,0 0-1,0 0 1,1 0 0,-1 2-1,0-2 1,0 0 0,0 0-1,0 0 1,0 0-1,0 0 1,0 1 0,0-1-1,0 0 1,0 0 0,0 0-1,4 33 633,-4 582 762,0-601-1341,0 0 0,-2 0 0,0 0 0,1 0 0,-3 0 1,-1-1-1,1 0 0,-10 18 0,13-26-62,-3 0 0,2 1 0,-1-3 0,-1 2 0,1-1 0,0 1 0,-3-1 1,3-1-1,-1 2 0,-1-1 0,0-3 0,1 3 0,-1-1 0,0 1 0,0-2 0,0-1 0,-1 3 0,1-2 0,-2-1 0,2 1 0,0-2 0,-1 2 1,-1-2-1,-8 2 0,-15-2-254,-118-6-1401,124 5-796,-47-13 0,8 1-6632</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429 209 4201,'0'0'9915,"18"-33"-9052,50-101 140,-53 92 4481,-44 47-4138,13 0-1239,0 2 1,1 2 0,-1 0 0,0 0 0,-24 20 0,-69 69 227,89-79-261,-63 66 188,-44 35 29,115-111-273,8-7-11,2-1-1,-1 3 1,1-2 0,-1-1-1,1 3 1,0-2-1,-1 1 1,1-1 0,0 1-1,-1 4 1,1-3 6,7-10-287,138-121-525,113-90-74,-253 213 874,3 3-1,-1-3 0,0 2 1,0 1-1,0-1 0,1 0 1,1 2-1,-2-2 0,0 2 1,0-1-1,1 1 0,0 0 1,0 0-1,-1 0 0,0 1 1,7 1-1,-10 0 3,0-2 0,0 2 1,-1-2-1,1 1 0,0-1 1,0 2-1,-1 0 0,-1-2 1,2 2-1,0-1 0,-2 1 1,1 0-1,-1 0 0,2-2 1,-2 1-1,2 1 0,-2 0 1,2-1-1,-2 1 0,0 0 1,0 0-1,1-1 0,-1 1 1,0 0-1,0 0 0,0-1 1,0 5-1,0-1 12,6 66 283,-6 110 1,-4-61 635,4-64-5516</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01"/>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0 1 496,'0'0'21947,"2"28"-21520,1 28-291,8 95 175,-6-97-94,11 77 375,-13-100-500,-1 2-1,0-2 1,-6 37-1,2 4 28,2 526 1317,0-594-1477,0-86-3734,0 30-1568</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02"/>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26 1241 3881,'0'0'9973,"-16"19"-6045,6-1-527,10-37-2728,0 19-675,0-6-1,2 1 0,-2 0 0,1 0 0,-1-1 0,2 1 1,0 0-1,0 0 0,-1 1 0,3-1 0,3-7 0,9-16 7,85-235 29,-9 23-94,-78 210-17,1 3 0,3-1 0,34-45 0,-50 69 59,1 2 1,1-1-1,-1-1 0,1 1 1,1 1-1,-2-1 0,1 1 0,1 0 1,-1 0-1,-1 1 0,2-1 1,0 0-1,-1 0 0,1 1 1,-1 1-1,1 0 0,5-2 1,11 0-8,0 2-1,35 4 1,-41-3 38,8 3-16,-2-1 0,29 10 1,-32-8 0,1-2 1,0 1-1,-1-1 1,27 1-1,-12-4-4,-16 2-30,1-2 0,-1-2 0,1 2 0,18-7 0,-29 5 20,-2 0 0,2 1 0,0-1 0,-2-2 0,1 1-1,1-1 1,-2 1 0,0-1 0,0 1 0,0-1 0,1-1 0,-3 0 0,2 2 0,4-10 0,2-1 11,-3 1-1,1-1 1,0 0 0,-2-2 0,0 2-1,-2-2 1,0 1 0,0-1-1,-1 0 1,-1 1 0,-1-3-1,0 3 1,-2-1 0,0-19-1,0-153 45,0 186-34,-2 2 0,2 0-1,0-1 1,0 1 0,-2-2 0,2 2 0,-2 0 0,2-2 0,0 2 0,-1 0 0,1-2 0,-2 2 0,2 0-1,-2 0 1,2-1 0,-1 1 0,1 0 0,-2 0 0,2 0 0,-2 0 0,2 0 0,-2-2 0,2 2 0,-1 0-1,1 0 1,-2 0 0,2 0 0,-4 2 0,-36-2 168,28 0-52,9 0-103,-1 1 0,1-1 0,-3 0 0,3 2 0,-1 0 0,1-2 0,0 2 0,-1-1 0,1 1 0,-1 0 0,1 0 0,-1 1 0,1-1 0,-4 3 0,-40 46-24,26-29 27,-28 36 94,2-1-1,-66 114 1,8-11 144,60-97-60,-44 86 0,72-114-119,1 0 0,2 1 1,2 1-1,-12 53 0,13-29-38,-2 113 0,13-172-48,0 2 0,1-3 1,-1 1-1,2 2 0,-2-3 1,2 1-1,-2 0 1,1 0-1,1 1 0,0-1 1,0 0-1,-1-1 1,1 1-1,0 0 0,0 0 1,-1-1-1,1-1 1,0 2-1,0 0 0,1-1 1,-1-1-1,0 2 0,1-2 1,-1 2-1,0-2 1,1 0-1,4 2 0,16 3-23,-1-2 0,29 4-1,-8-1-2,-39-6 32,1 1 0,0-1-1,0 2 1,-1 0 0,1 0 0,0-1-1,-1 1 1,1 2 0,-1-3 0,-1 1-1,2 1 1,-1 1 0,-1-1 0,1-1-1,4 9 1,-4-8 5,-2-3-5,-2 2 0,1-2 0,-1 0 0,2 2 0,-2-2 0,0 1 0,2-1 0,-2 0 0,0 2-1,2-2 1,-2 2 0,0-2 0,0 2 0,1-1 0,-1-1 0,0 2 0,0-2 0,0 2 0,0-2 0,0 3-1,0 44 672,0-45-657,-12 5 43,-26-7-1747,13 0-2600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03"/>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77 0 4177,'0'2'16801,"0"174"-13785,0 1-3838,-30-177-3907,-17 0-1935</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04"/>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2841 2437 18324,'0'0'4696,"5"-5"-4131,12-16-144,-17 19-379,0 2 0,2-2 0,-2 2 0,2-1 0,-2-1 0,0 2 0,2-2 0,-2 0-1,0 2 1,0-1 0,0-1 0,1 2 0,-1-2 0,0 0 0,0 1 0,0 1-1,0-2 1,0 0 0,-1-1 0,1-11-17,33-143-359,19-231 0,-50 379 329,10-313-186,-12 312 191,0 1-1,0 0 1,-2-1-1,0 1 1,1-1-1,-1 1 0,-2 0 1,-4-17-1,4 23 1,3-1-1,-3 1 0,2-1 0,-1 1 0,-1-1 1,1 1-1,-1-1 0,1 3 0,-1-3 1,1 2-1,-1-1 0,1 1 0,-2 1 0,1-3 1,-1 2-1,2 2 0,-3-1 0,3-1 0,-2 0 1,-6 2-1,2-3 7,1 3-1,1-2 1,-2 2 0,0-2-1,1 2 1,-1 0 0,2 2 0,-2-2-1,1 2 1,-1-1 0,2 1-1,-2 0 1,2 1 0,-1 1 0,1-2-1,-2 1 1,2 2 0,0-1-1,0 1 1,-10 7 0,-41 47 64,4 2 1,-80 117 0,5 22 68,115-184-179,14-16 36,0 0 0,0 0 1,0 0-1,0 0 0,0 0 1,0 0-1,0 0 0,0 0 1,0 0-1,0 0 1,0 0-1,0 0 0,0 0 1,0 0-1,0 0 0,0 0 1,0 0-1,0 0 0,0 0 1,0 0-1,0 0 0,0 0 1,0 0-1,0 0 1,0 0-1,0 0 0,0 0 1,0 0-1,0 0 0,0 0 1,0 0-1,0 0 0,0 0 1,0 0-1,0 0 0,0 0 1,0 0-1,0 0 1,-1 0-1,1 0 0,19-35-79,44-54 34,-23 33-112,0-1-1,-6-2 0,36-75 0,-60 106 80,-3 12 39,0 0 1,0 1 0,-1-3-1,-3 1 1,1 1 0,-1-1-1,1-20 1,-4-723-1,-2 735 46,-2 3-1,-1-3 1,0 3-1,-2-3 1,-9-20-1,-8-35-3,-18-38 3,9 31 13,30 74 171,-1 1-1,1-2 1,1 2-1,-2-14 1,-30 397 332,20-166-337,-13 347 60,27-552-240,4 12-61,12-17 13,10-16 26,0 0 1,-2-1-1,1-1 0,32-45 1,-33 38-31,93-130-212,-28 35 84,-87 121 171,85-117-239,-77 105 195,-1-1 1,-1-1-1,1 2 1,-2-1-1,7-35 0,-12 29 6,-2 20 42,-7 6 14,-9 6 9,0 0 0,3 1 0,-1 1 0,0 1 0,2 0 0,-13 12-1,-74 96 112,66-76-53,-19 27 90,3 4 0,-50 106 0,83-151-118,-5 11 87,0 1 0,-22 78 0,41-109-94,0-1 1,0 1 0,2-1 0,0 18 0,0-7-121,9-19-40,-2-2 98,5 1-2,1-1 0,-3 0 0,2-1 0,0-1 0,-1 0 0,1 0 0,-2 1 0,3-3 0,-3 1 0,0-3 0,17-4 0,28-28-140,83-72-1,-96 74 104,137-130-122,-52 48 121,132-122-60,-130 119-59,-82 74 66,-31 27 58,-13 16 83,-10 8 104,-34 22-53,-1 3 0,2 1 0,1 3 0,-39 40 0,-127 159 186,193-219-244,-8 8 45,5 2 1,-1 0-1,0-1 0,-20 48 0,34-67-118,21-25-306,94-83 194,32-30-201,-114 100 227,142-141-341,-149 153 460,4 1-1,0 1 1,1 0 0,1 3-1,32-16 1,39-20 527,-118 64-171,1 4-308,1 0 0,1 2-1,0-1 1,-23 34-1,-41 80 94,45-70-104,35-55-61,8-6-58,14-9-100,11-13 142,-3 0 0,42-41 0,-27 22-8,65-62-243,-62 57 231,2-1-1,74-49 1,-114 90 89,-141 136 461,-48 57-213,79-79-76,49-55-108,-126 140 124,155-165-151,1-1 0,2 2 1,1-1-1,1 2 1,-22 58-1,32-50-66,5-34 14,0-2 0,-2 2 0,2-2-1,0 1 1,0-1 0,2 0-1,-2 2 1,0-2 0,0 2 0,0-2-1,0 2 1,0-2 0,0 1 0,2-1-1,-2 2 1,0-2 0,0 0 0,1 2-1,-1-2 1,0 2 0,2-2 0,-2 0-1,0 1 1,2-1 0,-2 0 0,2 0-1,-2 2 1,1-2 0,-1 0 0,0 0-1,2 2 1,-2-2 0,2 0 0,-2 0-1,1 0 1,-1 0 0,4 0 0,27 2-46,-17-2 46,2 0-1,0 0 0,-1 0 1,1-2-1,0 0 0,-3-1 1,3-1-1,0 1 0,13-8 1,20-15-73,-2-4 1,-2 1 0,74-65-1,-39 28-92,35-25-25,282-208-44,-357 271 233,22-14-2,-46 37 4,-28 10 29,-25 14 18,1 1 0,1 0 0,-42 34-1,-102 94 150,-209 227 257,334-320-345,-59 81 0,109-131-103,2-1-1,-1-1 1,0 2-1,1-1 1,0 1 0,-1-1-1,1 1 1,0 0-1,2-1 1,-2 1-1,1 0 1,1 0 0,-2 9-1,2-14-49,5 0-57,2 0 88,0-2 0,2 2 0,-2-1 0,0-1 0,0 0 0,0-1 0,0 1 0,-1-2 0,1 1 0,0 0 0,7-6 0,11-9 6,30-27 0,365-357-492,-11 12 38,-299 303 472,-102 78 13,-9 9-9,-1-1 1,0 1-1,0 0 1,-1 1-1,1-1 1,0 0-1,1 0 1,-1 0 0,0 2-1,0-2 1,1 0-1,-1 2 1,0-2-1,0 2 1,1-2-1,-3 3 1,-43 30 27,2 0 0,-75 77 0,45-40-31,-778 795 943,801-811-870,-296 334 220,269-305-244,6-3 44,-143 122 0,216-202-102,-1 2 1,-1-2 0,2 2-1,-2 0 1,0-2 0,2 0-1,-1 1 1,-1-1 0,0 2-1,1-2 1,1 0 0,-2 2-1,0-2 1,-3 0 0,5 0-5,0 0 1,-2-2-1,2 2 0,-2-2 1,2 2-1,0-1 0,-1 1 1,1-2-1,0 2 1,0-2-1,0 2 0,-2-2 1,2 2-1,0-1 1,0 1-1,0-2 0,0 0 1,0 2-1,0-2 0,0 2 1,0-1-1,0 1 1,0-4-1,2-17-26,-1 0 0,3 1 1,1-1-1,-1 1 0,2 0 0,1 0 0,14-30 0,87-138-252,-38 75 52,172-260-397,-145 234 554,13-12 96,-107 145-10,-1 5 0,0-3 0,0 2-1,-2 1 1,1-3 0,1 2-1,0-1 1,-2 1-1,2-1 1,-2 1 0,1-1-1,-1 1 1,0-7 0,-1 9 19,-1 0 1,0 0 0,0 0-1,-1 0 1,1 0 0,0 0-1,1 2 1,-1-2 0,-1 0-1,1 2 1,0-2 0,0 0-1,1 1 1,-5 3 0,-13 6 12,2 2 1,-2 1-1,1 1 0,-27 27 1,-59 78 66,53-60-18,-457 590 773,302-377-374,-95 118 188,378-514-1282,-42 63 351,252-482-903,-190 325 1030,-72 157 117,-17 34 13,-8 27-2,0 1 1,0-1 0,0 0-1,0 0 1,0 0 0,0 0-1,0 0 1,0 0 0,0 0 0,0 0-1,0 0 1,0 2 0,0-2-1,0 0 1,0 0 0,2 0-1,-2 0 1,0 0 0,0 0-1,0 0 1,0 0 0,0 0-1,0 0 1,0 0 0,0 0-1,2 0 1,-2 0 0,0 0-1,0 0 1,0 0 0,0 0-1,0 0 1,0 0 0,0 0-1,2 0 1,-2 0 0,0 0-1,0 0 1,0 0 0,0 0-1,0 0 1,0 0 0,0 0-1,1 0 1,-1 0 0,0 0-1,0 0 1,0 0 0,0 0-1,0 0 1,0-2 0,0 2-1,0 0 1,0 0 0,0 0-1,-1 7 31,-3 2-1,1-2 0,-3 0 0,3 0 1,-2 0-1,-1 0 0,1-2 1,-12 12-1,-16 20 37,-155 228 465,104-144-191,-114 132 0,186-239-334,-1-2 0,0 0 0,-1 0 0,0 1 0,-2-3 0,0-1 0,1 1 0,-34 13 0,44-22-38,-1 1-1,1-2 0,0 2 1,-2-2-1,2 0 0,0 2 1,-1-4-1,-1 2 1,2 0-1,0-2 0,0 2 1,-2-2-1,2 1 0,-8-3 1,8-1 18,0-2 0,0 2 0,1-2 0,-1 2 0,2-2 0,-1 0 0,1 0-1,-1 0 1,2 0 0,-1 0 0,-2-12 0,1 0 12,-1-2-1,3 0 1,-1-28-1,3-162-62,0 208 145,-2 3-30,0 0-53,1 0 0,1 0 0,-2 0 0,0 0 0,0 0-1,2 0 1,-1 0 0,-1 2 0,0-2 0,2 0 0,-2 0 0,1 1-1,1-1 1,-2 0 0,0 2 0,2-2 0,-2 0 0,1 2-1,1-2 1,-2 2 0,2-2 0,-2 1 0,2-1 0,-2 2-1,2 0 1,-1-2 0,1 2 0,0-1 0,-2-1 0,2 2-1,0 0 1,0-2 0,-2 2 0,2-1 0,0-1 0,0 2-1,0 2 1,-3 8 6,-25 47 7,14-31-6,2 0 0,0 0 0,-8 34-1,12-27-33,1 2 0,2-3-1,-1 43 1,6-75 20,0-2 0,0 0 0,0 0 1,0 0-1,0 0 0,0 0 0,0 0 0,0 0 0,0 0 0,0 0 0,0 0 0,0 0 1,0 0-1,0 0 0,0 0 0,0 1 0,0-1 0,0 0 0,0 0 0,0 0 0,0 0 1,0 0-1,0 0 0,0 0 0,0 0 0,0 0 0,0 0 0,0 0 0,0 0 0,0 0 1,0 0-1,0 0 0,0 0 0,-1 0 0,1 0 0,0 0 0,0 0 0,0 0 0,0 2 1,0-2-1,0 0 0,0 0 0,0 0 0,0 0 0,0 0 0,0 0 0,0 0 0,0 0 1,-2 0-1,2 0 0,0 0 0,0 0 0,0 0 0,0-2 0,0 2 0,0 0 0,0 0 1,0 0-1,0 0 0,0 0 0,0 0 0,0 0 0,-2 0 8,2 0 0,-2 0 0,2 0 0,-1 0 0,-1 0 0,2 0 0,-2 0-1,2 0 1,-2 0 0,2 0 0,-1 0 0,1 0 0,-2 0 0,2 0 0,-2 2 0,2-2 0,-2 0 0,2 0-1,-1 2 1,1-2 0,-2 0 0,2 0 0,0 2 0,-2-2 0,0 1 0,-5 8 3,1 0 1,0-1-1,-1 1 1,2 0-1,0 1 1,0 1-1,-4 13 0,-5 7 0,-9 20 22,4 1 1,2 0 0,3 1-1,2 1 1,1 0 0,4 0-1,0 69 1,6-60-23,-1-44-15,0 2 1,2 0 0,2 0 0,3 29 0,0-41 0,-1-4 1,-2 23-58,-15-53-229,-4-28 189,0-1 0,4 0 0,3-2-1,1 0 1,1-74 0,8 126 86,0 15 40,0 941 800,-2-945-809,0 0 0,0-2-1,1 2 1,-3 0 0,2-2 0,-1 0-1,-1 2 1,1-2 0,-1 1 0,-1-1-1,2 0 1,-9 9 0,-6 5 40,15-14-30,-41 46 90,42-48-108,-1 1 0,1-2-1,-1-1 1,1 3 0,-2-2 0,1-1 0,-1 1 0,3 0-1,-3 0 1,1-1 0,-1 1 0,1 0 0,-1-2 0,-6 3-1,8-3-34,-26-5-77,-45-51-46,59 42 162,0 4 0,0-2 0,-1 1 0,-1 1 1,0 1-1,1 0 0,-3 2 0,-20-8 0,21 6 51,15 7-57,0 1 1,0 1 0,1-2-1,-1 2 1,-2-2-1,3 2 1,-1-2-1,0 2 1,0 0 0,1 0-1,-1-1 1,-1 1-1,1 0 1,0 0-1,0 0 1,-3 1-1,2-2 0,1-1 0,0 2-1,-1-2 1,1 0 0,0 2-1,-1-1 1,1-1 0,0 0-1,0 0 1,1 1-1,-1-1 1,0 0 0,-1-5-1,-18-12 6,2 7-4,15 10-2,-1-1 0,0 1 0,1-1 0,1-1 0,-2 1 0,1-1 0,1 1 0,-1-1 0,1 1 0,-1-3 0,1 3 0,1-2 0,-5-6-1,2-6-7,-2-2-1,2 1 1,1-1-1,1 0 1,1 0-1,0-23 1,-10-55-55,12 95 63,-12-38-7,10 38 10,0 0-1,1 1 1,-1-1-1,0 0 1,0 0 0,1 1-1,-1-1 1,0 0-1,0 0 1,1 2 0,-1-1-1,-2-1 1,3 2-1,-1-2 1,-2 2 0,1-2-1,-2 2-1,0-1-1,-1-1 1,1-1 0,0 1-1,0 0 1,1-1 0,-1 1-1,1-2 1,-1 1-1,2-1 1,-1 1 0,-1-1-1,-4-6 1,4 3-8,2 0-1,-1-2 1,-1 2-1,3-1 1,-1 1-1,-1-2 1,1-10-1,-13-39-40,16 57 50,0-1 0,-2 0-1,2-1 1,0 1-1,-1 0 1,1 0-1,-2 1 1,0-1 0,2 0-1,-2 1 1,1-1-1,-1 0 1,0 0 0,0 1-1,2-1 1,-1 0-1,-3 0 1,2 2-1,1-1 1,-1-1 0,0 2-1,1-2 1,-1 2-1,-2-2 1,1 2-1,-1-1 2,1-1-1,-1 0 0,1 0 1,-1 1-1,1-1 0,1-2 1,-1 3-1,1-1 0,-5-5 0,-3-30-41,8 27 8,-12-108-211,12 104 243,2 12-1,-2 0 0,2 0 0,0 1 1,0-1-1,-1 0 0,1 1 0,-2-1 1,2 0-1,-2 0 0,2 1 0,-2-1 0,2 2 1,-1-2-1,-1 0 0,0 1 0,2 1 1,-2-2-1,1 0 0,-1 2 0,0-2 0,-1 1 1,-27-25 8,27 22-9,-1-1 1,1 1 0,-1 1-1,1-1 1,-2 3-1,1-3 1,-1 1 0,1 1-1,-1-2 1,0 3-1,1-1 1,-1 0 0,0 0-1,0 1 1,-7-3-1,-51 1 13,-108 6 0,107 11-113,64-137-56,0 121 232,-2 2-124,2 0 46,-2 2-1,2-2 1,-1 0 0,1 0 0,-2 1-1,2-1 1,-2 2 0,2-2-1,0 0 1,-2 2 0,2-2-1,0 2 1,-1-2 0,1 1 0,0-1-1,-2 2 1,2 0-7,0-2-1,0 2 1,0-2 0,2 1-1,-2-1 1,0 2 0,0-2-1,0 2 1,0-2 0,0 1-1,1-1 1,-1 2 0,0-2-1,2 0 1,-2 2 0,0-2-1,0 2 1,2-2 0,-2 0-1,2 1 1,-2-1 0,0 0-1,1 0 1,-1 2 0,2-2-1,-2 0 1,2 0 0,-2 2-1,2-2 1,-2 0 0,1 0-1,-1 0 1,4 0 0,34 0-68,-19-2 31,-5 2 29,-2-2-1,2 1 1,-1-3 0,-1 1-1,2-1 1,-2 1 0,0-2-1,0-1 1,-1 1 0,22-14-1,10-11-114,53-44 0,-82 61 101,5-1-4,-2-1 0,1-3 0,-1 1 0,25-35-1,9-14-21,-50 64 56,-1 2 1,0 0 1,0 0-1,0 0 0,0-2 0,0 2 0,0 0 1,0 0-1,0 0 0,0-2 0,0 2 0,0 0 1,2 0-1,-2 0 0,0 0 0,0 0 0,0-1 1,0 1-1,2 0 0,-2 0 0,0 0 1,0 0-1,0 0 0,0 0 0,2 0 0,-2 0 1,0 0-1,0 0 0,0-2 0,1 2 0,-1 0 1,0 0-1,0 0 0,0 0 0,2 0 0,-2 0 1,0 2-1,0-2 0,0 0 0,2 0 0,-2 0 1,0 0-1,1 0 0,1 0 115,-7 0-95,0 1-20,-2-1 0,2 2 0,-1 0 0,-1 0 0,2 1 0,0-1 0,0 1 0,-2-1 1,2 1-1,-1 1 0,3-1 0,-2 1 0,-8 8 0,-25 16 1,29-23 1,1 0-1,-3 2 1,3 0-1,1 0 0,-2 0 1,2 0-1,0 2 1,0 0-1,0-2 0,0 1 1,2 3-1,0-3 1,-1 1-1,3 2 0,-2-3 1,1 3-1,3-1 1,-3 1-1,2-1 0,1 1 1,-1 16-1,0 22 3,0-26 8,2-1 1,0-1-1,2 2 0,2 0 1,-1-3-1,1 3 0,11 29 1,-10-40-5,13 28 12,22 82 0,2 19 1,-20-73-9,-13-38-14,1 1 0,1-3 0,22 40 0,-30-63 2,-1 2 0,0-2 1,1 1-1,-3 0 0,2 0 0,0 1 0,-2-2 0,2 2 1,-2 0-1,0-2 0,0 2 0,-2 7 0,0 17 5,28-29-68,-10 0 47,0-2 0,-3 0 0,3-2 0,0 0 0,-1 1-1,1-3 1,-2 1 0,2-1 0,-2-1 0,1 0 0,20-11 0,26-24-133,-47 28 55,2 1 0,1 1 0,-1 1-1,1 0 1,32-11 0,-46 18 124,1 2 0,-1-2 0,1 0 0,-1 2 0,1-1 0,-1 1 0,1-2-1,-1 2 1,1 0 0,-1 0 0,2 0 0,4 2 0,0-2 211,-7 33-56,-2-33-190,0 0-33,0 1 0,0-1 0,0 0 0,0 2 1,0-2-1,0 2 0,0-2 0,0 2 0,0-2 0,0 1 1,0-1-1,0 0 0,-2 2 0,2-2 0,0 2 1,0-2-1,0 0 0,-2 2 0,2-2 0,0 0 0,0 1 1,-2-1-1,2 0 0,0 2 0,-1-2 0,1 0 1,-2 2-1,2-2 0,0 0 0,-2 0 0,2 0 0,-2 2 1,2-2-1,0 0 0,-1 0 0,1 0 0,-2 0 1,0 0-1,-31 7-3487</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05"/>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0 269 4441,'0'0'19323,"14"-2"-19297,7-10-45,-2 0-1,33-26 1,-8 6 4,132-91-82,-119 90 46,-26 17 28,-29 16 78,-2 3 21,0 4-81,-2 0 0,2-1-1,-1 1 1,-1-2 0,0 2 0,-1-2 0,1 2-1,-7 7 1,-10 26-600,-2-9-3147,19-13-166</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06"/>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468 2 7642,'-5'-2'11993,"2"4"-11922,1-2 1,-2 0 0,1 0-1,1 1 1,-1-1-1,-1 2 1,2-2-1,-1 2 1,1 0 0,-1-1-1,1 1 1,-2-2-1,3 2 1,-1 0-1,-1 1 1,1-1-1,0 0 1,0-1 0,1 1-1,-1 2 1,-2 1-1,-44 61 525,44-61-522,-64 101 791,-207 293 132,265-389-1014,8-8-75,21-2-101,0 0 135,0 0 0,1-3 0,-3 1 0,2-2 0,0-1 0,-1 2 1,23-13-1,248-118-1868,-236 111 1016,-3 1 0,-1-4 0,76-54 0,14-16 728,-128 94 184,-9 2 377,-2 26 307,1-19-614,-1-2 1,0 2 0,0 0 0,-1-1-1,1 1 1,-2 0 0,0-2 0,0 2 0,1-2-1,-1 2 1,-2-2 0,1 2 0,-6 9-1,-8 6 217,1 3-1,1 1 1,2 0-1,-1 0 1,-13 54-1,21-66-253,1-2-1,0 2 1,-2 0-1,0-2 0,-14 21 1,-14 23 247,34-47-245,1-7-172</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07"/>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440 0 11010,'0'0'7555,"-24"47"-6899,-82 144-203,52-105 249,36-60-355,-145 226 1113,151-234-1416,10-13-34,-2-2 0,3 3 0,-3-1 0,1-2 0,-1 3 0,-1-3 0,2 2 0,-1-1 0,-1-1 0,1 1 0,-6 3 0,-4 0-174,30-7-598,6-11 589,1 1 0,-2-2 0,1-2 0,-2 0 1,0 0-1,22-21 0,23-26-327,98-120 1,1-2-216,-124 141 531,-28 29 8,0 0 1,0 1-1,2 0 1,0 2-1,21-15 1,-33 23 137,-2 8 261,0 18 55,0 2 85,0 0 0,-2 0 1,-8 47-1,3-39-140,-4 58-1,4-24-185,-5 69 128,9-107-29,3-27-87,0 1 0,0-1 1,0 1-1,0-3 1,-2 3-1,2-1 0,-2 1 1,2-2-1,-2 1 0,1 1 1,1-3-1,-2 3 0,0-1 1,0-1-1,1 2 0,-4 1 1,3-10-485,0-1-1,2 1 1,-2 0 0,2 0 0,0-1 0,0 1-1,0-2 1,0-3 0,0 1-313,0-31-3799</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08"/>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608 0 8570,'0'0'7700,"-2"38"-7001,-9 119 17,10-143-478,-1 0-1,0-2 1,-1 2-1,-1 0 1,1-2 0,-13 25-1,-5 22 634,5 17-331,-31 116 176,32-142-595,-6 16 19,-33 70-1,35-94-126,-148 273 70,80-158 10,24-37 76,53-98-90,8-20-67,0 2-1,2-1 1,-2-1-1,1 1 1,-1-1 0,0 2-1,0-3 1,1 3-1,-3-2 1,2-1-1,1 3 1,-3-2 0,-1 1-1,-9 1-1022,17-15 356,22-22-573,44-42-5058</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09"/>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26 0 10738,'0'0'9862,"-3"17"-9040,-6 20-154,4 0 1,-4 57 0,9-18-565,26-74-1426,12-2-3907</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10"/>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561 4310 7874,'0'0'13667,"0"2"-13665,0-2 0,0 0 1,0 0-1,0 0 1,-2 0-1,2 0 1,0 0-1,0 0 1,0 0-1,0 0 0,-2 0 1,2 0-1,0 0 1,0 0-1,0 0 1,0 0-1,0 0 0,-2 0 1,2 0-1,0 0 1,0 0-1,0 0 1,0 0-1,-1 0 0,1 0 1,0 0-1,0 0 1,0 0-1,0 0 1,0-2-1,-2 2 1,2 0-1,0 0 0,0 0 1,0 0-1,0 0 1,0 0-1,0 0 1,0-2-1,0 2 0,-2 0 1,2 0-1,0 0 1,0 0-1,0 0 1,0-2-1,0 2 1,0 0-1,0 0 0,0 0 1,0-1-1,-2-11-17,1-1-1,-1 1 0,0-2 1,2 2-1,0 0 1,4-16-1,-3-15-73,-2-6-69,2 2 0,1-2-1,3 0 1,4 2 0,26-94 0,-30 129 145,103-277-116,-73 207 116,67-113 0,-58 131 15,1 3-1,4 0 0,3 4 1,74-67-1,-64 67 16,-17 13 11,2 1 0,105-69 0,-114 86-26,0-3-1,1-1 1,-4-1-1,-1-2 1,-1-2-1,-1 0 1,-4-2-1,43-69 1,-61 87 6,1-2 1,-2 0 0,-1 0 0,-1 0-1,0 1 1,-2-1 0,-1-2 0,-1 2-1,-1-1 1,0-24 0,-2 45-8,0-1 0,0 2 1,0-2-1,0 2 0,-2-2 1,2 1-1,0 1 0,0-2 1,-2 2-1,2-2 0,0 0 1,0 2-1,-1-1 0,1 1 1,-2-2-1,2 2 1,-2-2-1,2 2 0,-2 0 1,2-2-1,-1 2 0,1-1 1,-2 1-1,2 0 0,-2 0 1,2-2-1,-1 2 0,-1 0 1,2 0-1,-2 0 0,0-2 1,2 2-1,-3 0 0,-51 0 57,28 2-29,17-2-12,-3-2 14,1 2-1,-1 0 1,2 0-1,-2 0 1,1 2-1,-1 0 1,2 1-1,-1-1 1,-1 1-1,1 1 1,1-1-1,0 3 1,1-1-1,-16 9 1,-15 17 172,-64 67 1,36-32-19,-181 195 92,227-232-260,20-25-4,0 1-1,-1-1 0,1-1 0,-2 0 0,1-1 0,-1 2 0,3-1 1,-8 4-1,7-7 53,2-5-40,-2-54-303,4 1-1,2-1 0,3 2 1,24-102-1,-8 95 60,4 1 0,3 1 0,59-92 0,137-164-5,-125 182 366,-94 127-49,-2 1 0,1-3-1,-3 2 1,2 1 0,-1-3 0,-1 1-1,1 1 1,-3-1 0,1-1-1,0 1 1,0-1 0,-2 1-1,0 1 1,-2-17 0,2 24-65,0 2-5,0-1-1,-2 1 0,2-2 1,-2 2-1,2-2 1,-1 2-1,1-2 1,-2 2-1,2 0 0,-2-1 1,0 1-1,2 0 1,-1-2-1,1 2 1,-2 0-1,0 0 0,2 0 1,-2-2-1,1 2 1,1 0-1,-2 0 1,0 0-1,1 0 0,1 0 1,-2 0-1,0 0 1,0 2-1,-48 0 404,43-1-401,-2 1 1,2 0-1,-2 0 0,3 1 1,-3-1-1,2 1 0,0 1 1,0-1-1,0 3 0,-10 4 1,-6 9-14,-33 33 1,28-24 8,-412 423 50,-14 104-56,314-349 27,125-182-32,-34 37 1,33-42 12,-27 44 1,36-51-22,7-10 0,-2 0 1,2-1-1,0 1 0,-2 0 0,2-1 0,-1-1 0,1 2 1,-2 0-1,0 0 0,2-1 0,-2-1 0,1 2 0,-1 0 1,2-2-1,-2 2 0,0-2 0,1 1 0,-1-1 0,0 2 0,0-2 1,1 2-1,-1-2 0,0 0 0,1 2 0,-1-2 0,0 0 1,0 0-1,1 0 0,-1 0 0,0 0 0,0 0 0,-3 0 1,3 0-12,-1 0 1,1 0-1,-1 0 1,1 0-1,0 0 1,-1-2-1,1 2 1,-2 0-1,3-2 1,-1 2-1,-1-2 1,1 2-1,0-1 0,0-1 1,-1 2-1,1-2 1,-3-3-1,1 1-22,3 1 0,-3 0 0,2-3-1,1 3 1,-3-2 0,2 1 0,1-6-1,-10-16-101,-15-30-163,10 23-68,1 0-1,-13-47 1,26 74 361,0 1 1,2 0-1,-1 0 1,1 0-1,-2-1 1,2 1-1,0 0 1,0 0-1,2-1 1,-2 1-1,1 0 1,-1 0-1,2 0 1,0-1-1,0 1 1,-1 0-1,3 0 1,-2 1-1,1-1 1,1 0-1,-3 1 1,3-1-1,-1 2 1,3-1-1,2-5 0,111-81 6,51-44 2,22-35 108,386-372 681,-458 415-570,59-63-97,-139 140-123,-2 0 1,37-62-1,-71 102 5,-1-2 0,1 3 0,-3-3 0,3 1 0,-2 1 0,-2-1 0,1-1 0,-1 1 0,0-1 0,-3-11 0,3-11-274,12-234-965,-12 267 1230,0-1-1,0 1 1,0-2 0,0 2-1,-2-2 1,2 2 0,0-2-1,0 2 1,0 0 0,0-1-1,-1 1 1,1-2 0,0 2-1,-2-2 1,2 2 0,0 0-1,-2-2 1,2 2 0,0 0-1,-2-1 1,2 1 0,-1 0-1,1-2 1,-2 2 0,2 0-1,0 0 1,-2-2 0,2 2-1,-2 0 1,1 0 0,1 0 0,-2 0-1,0 0 1,-38 0 1,23 0 0,-6 0 10,-17 0 38,-56 5 0,81-1-42,-1-2 0,2 1 0,-2 2 0,1 1-1,1-1 1,-28 14 0,-26 21 83,2 2 0,2 3-1,1 4 1,2 1 0,4 3 0,3 2-1,0 1 1,5 5 0,-54 80 0,96-131-90,2 1 0,2-1 0,-3 1 0,-1 15 1,-3 2 4,8-25-17,2-1-1,-2 0 0,2-1 1,-1 1-1,-1 0 0,0-1 1,0 1-1,1 0 0,-1 0 1,0-2-1,0 1 0,1 1 1,-1 0-1,0-2 0,1 2 1,-1-2-1,0 1 0,-1-1 1,1 2-1,0-2 0,0 0 1,-1 2-1,1-2 0,0 0 1,-1 0-1,1 0 0,0 0 1,-1 0-1,1 0 0,0 0 1,1-2-1,-3 2 0,2 0 1,1-2-1,-1 2 0,-1-1 1,1 1-1,0-2 0,0 2 1,1-2-1,-1 0 0,0 1 1,0 1-1,1-2 0,-1 0 1,0 0-1,0 1 0,1-1 1,1 0-1,-2 1 0,0-1 1,2 0-1,-2 0 0,2-1 1,-1 1-1,1 0 0,0 1 1,-2-1-1,2-3 0,-9-77-584,2-115 1,9 197 599,0-2 0,-2 1 0,1 1 0,-1-2 0,2 0 0,0 2 0,-2-2 1,2 2-1,-1-1 0,1 1 0,-2 0 0,2-2 0,0 2 0,-1 0 0,1-2 1,0 2-1,-2 0 0,2 0 0,-1 0 0,3 0 0,41-9 111,-40 9-91,95-17 46,148-46 0,99-53 19,-248 81-82,147-59 10,-6-9 0,230-135 0,-258 130-49,-205 104 59,-5 4-12,0 0 0,-2 0-1,1 0 1,-1 0-1,2-1 1,0 1-1,-2 0 1,1 0-1,-1 0 1,2-2-1,-2 2 1,2 0 0,-2-2-1,2 2 1,-2-2-1,1 2 1,-1 0-1,2-1 1,-2 1-1,0-2 1,2 2 0,-2-2-1,0 2 1,0-2-1,2-1 1,-34 19 361,-16 18-355,1 3 1,0 1-1,3 2 1,-64 79-1,54-48-15,5 4 0,-41 82-1,-63 163 0,135-280-4,-112 327 0,93-248 0,22-72-12,1 0 1,1 1-1,5 1 1,-6 94-1,14-143 10,0 2 0,2-2 1,-2 1-1,1-1 0,-1 0 0,2 2 0,-2-2 0,2 2 0,-2-2 1,2 0-1,-1 2 0,-1-2 0,2 0 0,-2 0 0,2 0 0,0 1 1,-2-1-1,1 0 0,1 0 0,-2 0 0,2 0 0,-1 0 0,-1 0 1,2 0-1,0 0 0,-2 0 0,2 0 0,-1-1 0,1 1 0,3 0-10,28 0-31,-6 0 19,-1 0-1,29-6 1,-46 5 5,2-1 0,-3 0 0,3-1 0,-3-1 0,3 1 0,-2-1 0,-1-1 0,17-9 0,60-52-916,105-100-1,-48 38-601,-28 25 479,-106 94 1012,3 1-1,1 1 1,16-11 0,-25 16 215,-3 25 1418,-2-4-1331,1-1 0,-1 1 0,-2-2 0,-1 2 0,0-1 0,-2-1 0,2 1 0,-4-1 0,0-1 0,-11 18 0,-20 26 124,-67 72 0,22-28-38,45-50-260,12-14-29,0-3 0,-3 1 0,-72 63 0,95-94-104,-3 0-1,1 0 1,-1-2 0,1 1 0,-2-1-1,1 0 1,-1-2 0,0 1 0,1-1-1,-1 1 1,0-2 0,0-1 0,0 1-1,-1-2 1,1 0 0,-2 0 0,2-2-1,-16-1 1,27 3 30,-1-2 0,0 2 0,2 0 0,-2 0 0,1-2 0,-1 2 0,0 0 1,2-1-1,-2 1 0,1-2 0,-1 2 0,2-2 0,-2 0 0,2 2 0,-2-1 0,1 1 0,1-2 0,-2 0 0,2 2 0,0-2 0,-2 1 0,2-1 0,-2 0 0,2 2 0,0-1 0,-1-3 0,1-38-192,0 27 91,0-166-737,0 163 794,1 2 1,1-1-1,2 0 1,-1 1-1,2-1 1,1 1 0,11-28-1,-3 18-21,2 0 0,-1 2 0,1-1 1,22-20-1,13-9-198,3 4 0,108-81 0,-23 34 554,4 4-1,3 8 1,221-94-1,477-220 2409,-691 326-2623,-137 64-69,-14 8 8,0-1 1,-1 2-1,3-2 1,-2 0 0,-1 2-1,1-1 1,0 1 0,1 0-1,-1-2 1,0 2-1,-1 0 1,3-2 0,1 2-1,-3-26-2018,-2 26 2007,0-2 0,0 2-1,0 0 1,-2 0 0,2-1 0,0 1 0,0 0 0,-2 0 0,2-2 0,0 2 0,-1 0 0,1 0-1,0-2 1,-2 2 0,2 0 0,0 0 0,-2 0 0,2 0 0,0 0 0,-2 0 0,2 0-1,0-2 1,-1 2 0,1 0 0,0 0 0,-2 0 0,2 0 0,-2 0 0,2 2 0,0-2-1,-1 0 1,1 0 0,0 0 0,-2 0 0,0 0 0,-8 2-1,-3-2 61,0 2 1,0-1-1,1 1 0,0 2 0,-2-1 0,2 1 0,1-1 0,-22 11 0,-10 10 42,-41 29-1,18-12-23,-458 290 1223,505-319-1190,12-5-77,-2-2 0,2 1 0,-1-1-1,1 0 1,-2 0 0,0-1 0,-1-1 0,1 1 0,0-1-1,-1-1 1,-16 3 0,24-5-101,2-21-128,-2 7 180,2 0 0,0 1-1,0-1 1,2 0 0,2 2 0,-3-2-1,3 0 1,-1 0 0,3 2 0,6-16-1,16-23 16,88-149-240,-100 172 138,8-8-191,-22 34 361,0 0 0,-1 0 0,1 1 0,0 1 0,0-2 0,-1 0 0,1 2 0,0-2 1,0 2-1,1-1 0,-1 1 0,0-2 0,-1 2 0,1 0 0,2 0 0,-3-2 0,1 2 0,3 0 0,20-1-49,-3-3 1,3 1-1,-1-3 0,-1-1 0,45-17 1,34-9-4,-43 19 78,2 2 1,2 1-1,-2 4 0,73 0 0,-118 7 7,-1 0 1,1 0-1,0 2 1,-2 0-1,1 0 1,1 1 0,-2 1-1,1 1 1,-1 0-1,0 0 1,0 1-1,19 13 1,11 7-2,76 36-1,-103-53-83,1-2 0,-1-2 0,2 1 0,-1-1 0,1-2 0,0 1 0,37-1 0,1-1-46,-25 0-79,-3-2 0,2 0 0,-1-4 1,1 2-1,-1-3 0,0 0 0,37-12 1,-39 4 80,-2 3 1,2 0 0,2 3 0,-2 0 0,1 0-1,51-2 1,-76 9 65,-11 0 69,-47 3-88,2 3 1,1 2-1,-1 3 1,-52 17-1,-22 3-97,-51 7-180,23-6-1,-267 88 0,399-110 271,1-1-1,-31 19 0,48-27 5,4-1 1,0 0 0,0 0-1,0 2 1,0-2 0,-2 0 0,2 0 0,0 0 0,0 0-1,0 0 1,0 2 0,0-2 0,-1 0 0,1 0-1,0 0 1,0 2 0,0-2 0,0 0 0,0 0 0,0 0-1,0 0 1,0 1 0,0-1 0,0 0 0,0 0 0,0 2-1,0-2 1,0 0 0,0 0 0,0 0 0,0 2-1,0-2 1,0 0 0,0 3 3,40-1 121,-25-4-52,-1-1 1,2 1-1,-2-1 0,1-3 0,-1 3 1,0-2-1,0-2 0,0 2 0,17-15 1,62-23 394,-1 10-218,103-35-21,73-31-179,-197 69-43,32-13 2,-30 11-4,115-34 0,-144 56 0,1-1 1,0 4 0,2 0 0,79 2 0,-93 3-2,7 2-24,1 0 0,-1 4-1,72 12 1,-77-11-40,1-2 0,1 1-1,-1-4 1,48-4-1,1 2-31,-73 1 28,1-1 0,-1 0 0,0 1-1,-2-3 1,3 1 0,-1-1 0,-2-1-1,2 0 1,-1-1 0,10-6 0,-18 10 464,-8 8-231,-33 35-67,-4-2 0,-2-1 0,-55 37 0,-155 90 65,-851 446 458,1033-578-702,-3-1 0,-113 32 0,134-50-113,1-2-1,-1-3 1,-2-2-1,-82 2 0,-323-9-205,456 0 403,1 0 0,-1 0 1,0-2-1,1 2 0,-1 0 0,2-2 1,-2 2-1,1-2 0,1 1 0,-3-1 1,3 0-1,-6-1 0,6 1-3,1-2-1,0 3 0,-1-1 1,1-2-1,0 3 1,0-3-1,1 2 1,-1-1-1,0 1 0,1-1 1,1-1-1,-2 3 1,2-3-1,-2 1 1,2-1-1,-2-5 0,-10-92 38,10 101-18,2-1-1,0-1 0,-1 0 0,1 2 0,-2-2 0,2 2 0,-2-1 0,0-1 0,2 2 0,-1-2 1,1 2-1,-2-1 0,0 1 0,0 0 0,2-2 0,-1 2 0,-1 0 0,0-2 0,2 2 0,-2 0 0,1 0 1,-1 0-1,0 0 0,2-2 0,-5 2 0,-45 2 364,29-2-341,-4 0 13,15 0-48,-2-2 0,1 2 0,1 2 0,-1-2 0,-1 2 0,2 0 0,-1-1 0,1 3 0,-1-1 0,1 1 0,-11 4 0,0 5-22,-1 1 0,1-1-1,-26 26 1,45-38-95,12-1-477,22 0 549,-3 0 0,3-1 0,-3-3 0,55-11 0,-4-13 32,96-49 0,-81 32 4,598-281 24,-583 269-9,496-293 420,-417 213-112,-173 126-289,-14 11-26,-1-2 0,1 2 0,0-1 0,0-1 0,-1 2 0,1-2 0,0 0 0,0 1-1,-1-1 1,1 0 0,0 0 0,-2 2 0,2-3 0,-1 1 0,-1 0 0,2 1 0,-2-1 0,2-3 0,-14 3 346,-6 2-302,1 2-1,1 1 1,-1-1 0,1 3 0,-1-1-1,1 1 1,-22 9 0,-114 62-18,128-62-13,-742 469-11,472-287-18,263-175 4,-568 388-269,465-308 174,7 7 1,-150 157-1,-110 208 123,98-113 19,204-262 91,-153 135 0,198-200-70,0 0 0,-4-1-1,-50 27 1,84-54-63,-3-1 1,1-3-1,0 3 1,2-2-1,-3-1 0,1 1 1,0-2-1,0 0 1,-16-2-1,2 2-122,26 0 110,-2 0 0,2-1 0,0 1 0,-2 0-1,2 0 1,-1 0 0,1 0 0,-2-2 0,2 2 0,0 0-1,-2 0 1,2-2 0,0 2 0,-2 0 0,2-2 0,0 2-1,-1 0 1,1-1 0,0 1 0,0 0 0,-2-2 0,2 2-1,0 0 1,0-2 0,0 2 0,0-2 0,-2 2 0,2-1-1,0 1 1,0 0 0,0-2 0,0-26-40,0 25 23,-1-8 7,1 2 1,1-1-1,-1-1 0,2 1 0,0 1 1,5-17-1,-4 21 6,1-2 1,-1 0-1,2 2 0,-1-2 1,1 2-1,0-1 0,1 1 0,-1 0 1,10-7-1,50-37-174,3 2 0,121-63 0,161-51 6,-230 108 177,585-232 161,164-77 31,-249 38-98,-566 294-79,0-1 0,-2-2-1,54-47 1,-101 75-9,2-1 1,-3 1-1,1-2 1,0 0-1,-1 2 1,4-11-1,-6 15-1,-2 1 1,2-2-1,-2 0 0,0 0 0,2 1 1,-2 1-1,0-2 0,0 0 0,1 1 1,-1-1-1,0 0 0,0 0 0,0 1 1,0 1-1,0-2 0,0 0 0,0 0 1,-1 1-1,1-1 0,0 0 0,0 2 1,-2-2-1,2 1 0,-2-1 0,2 0 1,-2 2-1,2-2 0,-1 1 0,1 1 1,-2-2-1,2 0 0,-2 2 1,0-2-1,1 1 0,1 1 0,-2-2 1,0 2-1,0 0 0,-1-2 0,-11-1-136,-2-1 1,1 3-1,-1-1 0,0 0 0,1 2 0,-31 2 0,1 0-501,5-4-25,23 2 403,-2-2 0,1 4 0,1-2 0,-1 2 0,-32 8 0,31-3 124,-2 2 1,2-1 0,0 1-1,-25 17 1,-71 59-238,2 9 356,-159 169 0,-74 136 240,-148 151 758,344-406 106,-7-6 0,-304 205 0,411-312-1080,-1-3 1,-59 26 0,86-45-57,1-1 0,-1 1 0,0-4 0,-1 1 0,-1-1 0,2-2 0,-35 1 1,38-4-16,10 2-48,1-2 1,-1 0-1,1-2 0,-20-3 1,29 5 87,-3-2 1,1 0-1,-1 2 1,2-2 0,-1 1-1,1-1 1,-1 0-1,1 0 1,-1-1-1,1 1 1,-2 0 0,3-1-1,-1 1 1,0 0-1,0-1 1,1 1-1,-1-1 1,-2-4 0,-6-19-57,5 15-4,5 36 470,0 138 1000,0-163-1386,0 2 0,0-2 0,0 2 0,1-1 0,-1-1 0,0 2 1,0-2-1,2 2 0,-2-2 0,0 2 0,2-2 0,-2 0 0,2 1 0,-2-1 0,1 2 0,-1-2 0,2 0 1,-2 2-1,2-2 0,-2 0 0,2 2 0,-2-2 0,1 0 0,-1 0 0,2 0 0,0 1 0,-2-1 0,2 0 1,-2 0-1,1 0 0,1 0 0,0 0 0,52 0-1,-30-1 0,-10 1-7,-2-2-1,0 0 1,2 0-1,-1 1 0,-1-3 1,0 1-1,0-3 1,0 3-1,0-2 0,-1-2 1,15-7-1,11-12-133,65-56 0,-41 30-62,254-230-1757,-247 223 1687,-42 36 225,2-1 0,26-34 1,-42 49 1939,-121 170-301,16-29-1160,-392 554 710,453-645-1095,24-28-33,-1-1-1,0 0 0,1-2 0,-15 13 1,19-25-89,1 1 0,1-1 1,-1 0-1,-1 2 0,1-2 0,-1 1 1,1 1-1,-1-2 0,1 2 0,-1 0 1,1 0-1,-1 0 0,1-2 0,-1 4 1,1-2-1,-1 0 0,1 0 0,0 2 1,1-2-1,-2 1 0,1-1 1,-1 2-1,-3 2 0,-12 13 53,0 0 0,2 3 0,1-1 0,-26 40 0,-5 4 23,12-20 56,2 2 1,2 2 0,-46 94-1,74-130-51,1-8-5,0 2 1,1-1-1,-1 1 1,0 0 0,2-1-1,-2 1 1,2 0-1,0 1 1,0-3-1,0 7 1,0-8-81,4-4 27,26-22-44,-4-2-1,0 0 1,0 0-1,28-46 0,21-18-389,-23 32 216,99-107-632,-123 139 755,0 2 1,2-1 0,58-36-1,-79 56 156,2 2 0,-3-3 0,3 3 0,-3-1 0,3 1 0,-1-1 0,-1 3 0,1-3 0,13 2-1,-23 2 13,0 0 1,2 0-1,-2 0 0,0 0 0,0 0 0,0 0 0,0 0 0,2 0 0,-2 0 0,0 0 0,0 2 0,0-2 0,0 0 0,0 0 0,1 0 0,-1 0 0,0 0 0,0 0 0,0 2 0,0-2 0,0 0 0,0 0 0,0 0 0,0 0 0,0 2 0,0-2 0,0 0 0,0 0 0,0 0 0,0 0 0,0 1 0,0-1 0,0 0 0,0 0 1,0 0-1,0 0 0,0 2 0,0-2 0,0 0 0,0 0 0,0 0 0,0 2 0,0 3 205,0 25 231,0-2-226,0-1 0,-1 0 1,-1 0-1,-12 48 0,-16 5 38,15-41-121,-11 48 1,8-40-112,15-37-30,-1-1 1,1 0-1,-1 1 1,2 0-1,1-1 1,-1 2-1,0 15 0,2-25-11,9-18-246,200-235-886,-112 140-215,293-311-5038,-372 406 6304,36-35-818,-49 48 1107,-2 2-1,1-1 1,1 1 0,-1 0-1,1 1 1,-2-1-1,2 0 1,-1 0 0,1 1-1,0-1 1,1 2 0,-3 0-1,9-2 1,-10 2-64,-2 0 1,2 0-1,-2 0 0,1 0 1,-1 2-1,2-2 0,-2 0 0,2 0 1,0 0-1,-2 2 0,1-2 1,-1 0-1,2 0 0,-2 1 1,0-1-1,2 0 0,-2 2 1,2-2-1,-2 2 0,0-2 1,1 0-1,-1 2 0,0-2 1,2 1-1,-2-1 0,0 2 0,0-2 1,0 2-1,2 0 0,1 32 1016,-1-21-783,0-1-175,0-2-1,-1 2 1,3-1-1,6 17 0,-10-25-173,2 1 0,0-1 0,-1-1 0,1 1 0,0 1 0,1-2 0,-1 1-1,0-1 1,1 1 0,-1-1 0,2 2 0,-3-3 0,3 1 0,-1 0 0,1 0-1,-2-1 1,1 1 0,0 0 0,1-1 0,5 1 0,5 0-16,0 0 1,-1-1 0,1-1-1,-1 0 1,0 0 0,1-1-1,0-1 1,-1 0 0,0-1 0,1-1-1,-1 1 1,-1-2 0,2 1-1,15-12 1,10-6-15,-3-3 0,1-1 1,34-33-1,110-105-404,193-225 0,166-306-1235,-519 665 1511,-7 13 30,0-2 0,12-26 1,-24 45 127,-2-2 0,0 2 1,0 0-1,0 0 0,0-2 1,0 2-1,0 0 1,1 0-1,-1-2 0,0 2 1,0 0-1,0-1 1,0 1-1,0 0 0,0 0 1,0-2-1,0 2 1,0 0-1,0-2 0,-1 2 1,1 0-1,0 0 1,0-2-1,0 2 0,0 0 1,0 0-1,0-1 1,-2 1-1,2 0 0,0 0 1,0 0-1,0-2 1,-2 2-1,2 0 0,0 0 1,-23-4 260,-25 13-135,32-2-98,0 2-1,1 0 1,1-1-1,-2 3 1,4-1-1,-2 1 1,0 1-1,-10 14 1,-1-2 38,-567 495 662,180-164-652,-169 221 1314,579-574-1639,11-18-355,10-13 516,183-278-554,-11-9 147,-90 152 118,430-607-842,-367 571 1091,304-295 1,-437 467 102,0 2 0,3 0 0,47-30 0,-74 53 75,0 0 1,0-1-1,0 1 1,0 1 0,0 0-1,0 0 1,2 1-1,-2-1 1,0 0 0,1 2-1,-1 0 1,2 0-1,14 2 1,-2 1 266,-1 3-1,0-1 1,32 12 0,17 8-390,-20-15 57,0-1 0,1-2 1,57 1-1,150-11-10,-224-1-19,0-1-1,0 0 1,1-4 0,-1 1-1,-2-1 1,39-19-1,-15 2-183,-1-2-1,73-50 1,-85 45-327,0-2 0,-2-2 0,-2-1 0,-1-2 0,-2-2 0,-4 0 0,44-74 0,-70 109 442,-2 2 43,1-1 1,-1 1-1,-1-2 0,2 2 1,-3-2-1,3 2 0,-1-14 1,-25 17 873,4 4-740,3-1-1,-3 1 1,3 2-1,-3 1 1,2 0-1,1 0 1,-1 0 0,0 2-1,-18 13 1,-142 91 162,139-85-202,-72 54 201,2 4 1,5 4 0,-149 167-1,141-123 135,6 4 0,-119 203 0,211-320-349,2 2 0,-1 0 0,1 2 0,3-2 0,0 1 0,0 1 0,2-1-1,1 1 1,-3 38 0,14-58-52,23-3-32,-18 2 49,0-2-1,0 0 1,0 0 0,1-2 0,-1 2 0,0-1 0,0-3 0,0 3 0,1-3 0,-1-1 0,19-7 0,-1-13 1,-1 1 0,-1 0 0,-2-4 0,40-49 0,-45 51-3,122-171-88,-82 107-53,162-241-1561,-206 307 1500,-5 3-97,0 0 0,-1 0 0,-1 0 0,-1 0 0,10-43 0,-17 60 881,-11 18-266,-180 230 1153,86-107-475,-52 65 564,-179 308 0,321-490-1510,3 0 0,0 1 1,1 0-1,0 0 0,2 2 0,0-2 0,2 1 1,2 1-1,-4 41 0,7-62-50,0-2 1,0 2-1,0-2 0,1 0 0,-1 2 1,0-2-1,0 1 0,0-1 0,0 2 1,2-2-1,-2 2 0,0-2 0,0 0 1,2 1-1,-2-1 0,0 0 0,2 2 1,-2-2-1,1 0 0,-1 2 0,0-2 1,2 0-1,-2 0 0,2 2 1,-2-2-1,2 0 0,-2 0 0,1 0 1,-1 0-1,2 0 0,-2 1 0,2-1 1,-2 0-1,1 0 0,-1 0 0,2 0 1,-2 0-1,2-1 0,40-6-118,-27 2 86,1-4-1,-2 2 1,2-2-1,-2 0 1,0-1-1,-1 1 1,0-1-1,13-16 1,-19 19 17,520-522-3686,-487 482 3136,-2-2-1,-1-3 1,-4-1 0,51-101-1,-60 73 4655,-24 102-3961,-2-2 0,-1 2 0,-1-1 0,-1 0-1,0 0 1,-13 23 0,-60 115 519,52-107-560,-157 250 543,91-158-506,24-44 90,-3-1 0,-98 96-1,124-143-149,-4-4-1,-3-4 1,-1 1-1,-2-4 1,-65 38-1,76-53-79,1-4 0,-1 0 0,-1-4 0,0 0 0,-2-3 0,-2-2 0,2-1 0,-56 6 0,23-11-76,44-5 82,-3 3 0,1-1-1,0 4 1,1 0 0,1 4 0,-39 11-1,-37 32 28,-124 80 0,30-15 2,6 1 9,47-26 6,151-93-64,63-6-80,-7 2 131,766-178 92,-406 38-292,-405 139 182,-1 1-1,1 0 1,2 1-1,-3-2 0,3 3 1,-3 1-1,3-2 1,-2 2-1,1 0 0,-1 0 1,1 0-1,-1 2 1,1-2-1,-1 1 1,17 6-1,-1 2-223,-1-2 0,44 7 0,15 5-136,-37-3 365,-38-13 2,3 1-1,-1-1 0,1 1 0,-3-3 1,5 1-1,-3 0 0,18 1 1,5-1-18,49 0 27,-77-2-24,0-2-1,0 2 0,1 0 0,1-2 0,-2 1 0,0 1 0,-2-2 0,3 0 0,-1 0 0,0-1 0,7-4 0,18-19-322,-2-2 0,0-2-1,-2-1 1,-2 0-1,30-53 1,-43 70-137,-3 0 1927,-32 23-367,-262 153-536,227-124-270,2 2 0,-89 80 0,62-48-25,65-58-206,0 1 1,1 1-1,-1 1 1,3 1-1,1 1 1,-1-2 0,-19 35-1,30-39-45,-2-3 1,2 1-1,-2-1 0,0 0 0,-2 1 0,1-1 1,-1-1-1,-14 12 0,-64 43-4,-3-4 1,-119 58-1,92-52-1,-147 68 10,229-120-40,2 0 1,-2-4-1,0 1 1,-1-4-1,1 0 0,-47 3 1,66-10-13,-26 4-141,-72-8 0,101 2 169,1 1 1,0-1-1,0-2 1,0 1-1,-1 0 1,1-1-1,0-1 1,2 0-1,-1-2 1,-13-7-1,-1-4-1,-56-36 6,72 51 10,0-2 0,1 1 0,-3 1-1,2 1 1,1-2 0,-3 3 0,1-1 0,-13 0 0,20 0 0,-43 1 50,-63 1 1,95 1-48,0 1 0,-2 0 0,2 1 1,0 1-1,2 1 0,-2-1 1,0 1-1,-19 11 0,-7 8 19,0 4 0,2 0 0,1 1 0,1 1 0,3 3 0,0 2 0,1-1 0,-46 73 0,-21 35-2,92-129-11,-2-1 1,2-2 0,-2 2-1,-1-1 1,1-1 0,-1 1-1,-18 11 1,21-18-6,7-8-63,16-13-32,494-342-2159,-495 349 2242,1-1 0,1 3 1,1-1-1,-1 0 0,2 2 1,1 0-1,-3 2 0,2 0 1,0 2-1,2-1 0,31-1 1,-52 5 31,2 0 0,-2 2 1,2-2-1,-2 0 0,2 0 0,-2 1 1,1-1-1,-1 0 0,2 2 1,-2-2-1,0 2 0,2-2 1,-2 0-1,0 2 0,2-2 1,-2 1-1,0-1 0,1 2 0,-1-2 1,0 2-1,0-2 0,0 1 1,2 1-1,-2-2 0,0 2 1,0-2-1,0 2 0,0-2 1,0 1-1,0 1 0,-2 43 392,2-31-255,0 46 179,4-33-283,-4 1 0,0-2 0,-2 2 0,-1 0 0,-3-2 0,-13 49 0,4-28-22,13-38-33,-2 1 0,1-1 0,-1 1-1,1-1 1,-11 15 0,14-24-12,0 0 1,0 0 0,0 0 0,2 0 0,-2 0-1,0 0 1,0 0 0,0 0 0,0 0-1,0 0 1,1 0 0,-1 0 0,0 0-1,0 0 1,0 0 0,0 0 0,0 0-1,0 0 1,2 0 0,-2 0 0,0 0 0,0 0-1,0 0 1,0 2 0,0-2 0,0 0-1,2 0 1,-2 0 0,0 0 0,0 0-1,0 0 1,0 0 0,0 0 0,0 2-1,0-2 1,0 0 0,0 0 0,0 0 0,0 0-1,0 0 1,0 2 0,0-2 0,0 0-1,0 0 1,0 0 0,0 0 0,0 0-1,0 0 1,0 1 0,0-1 0,0 0-1,0 0 1,0 0 0,0 0 0,0 0 0,0 0-1,0 2 1,0-2 0,0 0 0,0 0-1,-2 0 1,2 0 0,0 0 0,0 0-1,0 0 1,0 0 0,0 0 0,0 2-1,19-7-36,-1-6-6,-3 1 0,3-1 1,-4-1-1,1 0 1,-1 0-1,0-2 1,18-23-1,-1 2-158,96-113-1225,-132 168 1825,-44 70 29,-21 42 352,-15 96 144,-30 67-536,98-259-356,-16 55 0,33-91-29,0 0 1,0 1 0,0-1-1,0 0 1,0 0-1,0 0 1,0 2-1,0-2 1,0 0 0,0 0-1,0 2 1,0-2-1,0 0 1,-2 0-1,2 0 1,0 2 0,0-2-1,0 0 1,0 0-1,0 0 1,0 1-1,0-1 1,-2 0 0,2 0-1,0 0 1,0 0-1,0 0 1,-1 2-1,1-2 1,0 0 0,0 0-1,0 0 1,-2 0-1,2 0 1,0 0-1,0 0 1,-2 0 0,2 0-1,0 0 1,0 0-1,0 0 1,-2 0 0,-3-19-696,5 5 563,2 0 1,0 0-1,-1 2 0,3-2 0,-1 2 0,2-2 0,9-21 0,6-1-374,30-44 0,-38 59 331,27-33-788,46-56-1,-71 93 738,-16 41 1863,-10 11-1338,-2-2-1,-2-2 1,-1 1-1,-23 34 1,0-2 162,-347 575 1095,351-596-1538,34-41-60,-14 21-748,-8 8 882,0 1 1,1 1 0,4 1-1,0-1 1,-20 53 0,-46 104 211,42-95-124,1-18-123,31-62-37,1 3 1,1-1 0,0 2 0,3-1-1,-8 27 1,5 20-45,4-3 1,5 117-1,3-64 18,-3-83 19,2-20-3,-2-2 1,0 3 0,0-1 0,-2-2 0,-1 15 0,1-22-5,2-1-1,-2 1 1,0-1-1,2 1 1,-1-1 0,-1 2-1,0-3 1,0 1-1,1 2 1,-1-3 0,0 1-1,1 0 1,-3 0-1,2-1 1,1 1 0,-3 0-1,2 0 1,-1-1 0,1 1-1,-1 0 1,1-2-1,-2 2 1,1-2 0,1 1-1,-5-1 1,-15 5-76,1-1-1,-37-1 1,57-3 68,1 2-1,-2-2 1,2 0-1,-2 0 1,2 0-1,-2 0 1,1 0-1,1 0 1,-2 0-1,2 0 1,-2 0-1,2 0 0,-2 0 1,2 0-1,-1 0 1,1-2-1,-2 2 1,2 0-1,-2 0 1,2 0-1,-2-1 1,2 1-1,-1 0 1,1-2-1,0 2 1,-2 0-1,2-2 1,-2 2-1,2 0 1,0-2-1,-2 2 1,2-1-1,0 1 1,0-2-1,-1 2 1,1-2-1,0 2 1,0-1-1,0 1 1,0-2-1,0 2 1,0-2-1,-2 2 1,2-2-1,0 2 1,2-1-1,-2 1 1,0-2-1,0 2 1,0-2-1,0 2 1,0-2-1,1 1 1,-1-13-30,0 10 25,0-1 0,2 0-1,-2 1 1,2-1-1,0 2 1,-1-3-1,1 3 1,0-2 0,0 1-1,1 1 1,-1-3-1,1 3 1,-1-1 0,2 1-1,-1 0 1,0-1-1,1 2 1,-1-1-1,1-1 1,1 3 0,6-6-1,11-6-19,1 3-1,1 0 1,27-8 0,-4 1 7,54-27-23,-63 25 26,0 2 1,63-18-1,-61 26 16,0 2 1,0 2-1,2 1 1,47 3-1,-86 1 5,1 1 0,-1-1 0,1 0 0,-1 2 0,1-2 0,-1 2 0,-1 0 0,1-2 0,1 1 0,-1 1 0,-1 0 0,2 0 0,-1-1 0,-1 3 0,1-2 0,-1-1 0,0 3 0,1-2 0,-1-1 0,0 3 0,0-1 0,-1-1 0,1 2 0,0-1 0,0-1 0,-1 1 0,1 6 0,5 12 9,-2 0-1,-1 1 0,3 29 0,0-2 18,29 173 253,-36-196-235,2 11 27,-2-37-71,2 2 0,-2-2-1,0 2 1,0-2 0,1 1 0,-1-1 0,0 2 0,2-2 0,-2 2-1,2-2 1,-2 1 0,0-1 0,2 2 0,-2-2 0,1 0 0,-1 2-1,2-2 1,0 0 0,-2 0 0,2 2 0,-2-2 0,1 0 0,-1 0-1,2 0 1,0 0 0,-2 1 0,2-1 0,-1 0 0,-1 0 0,4 0-1,11 0-50,-11 2 21,-1-2-1,3 0 1,-3 2-1,1-2 1,-1 0-1,1 0 1,-1 0-1,0-2 1,3 2 0,-3 0-1,1-2 1,-1 2-1,1-1 1,-1-1-1,1 0 1,-1 2-1,1-2 1,-3 1-1,3-3 1,-1 3-1,4-5 1,14-30-577,-3 1 0,-3-2 1,17-46-1,-5 10-354,60-155-1107,-83 221 2990,-4 15 300,0 15-932,-2 0-1,0-2 0,1 1 0,-3-1 0,-1 2 0,0-2 0,-14 34 0,-2-11-26,3 1 1,3 0-1,2 2 1,1 0-1,4 2 0,1-2 1,0 52-1,7-95-354,3-8-131,13-11 14,-2-1 1,0-1-1,-2 1 1,0-2-1,-2-1 1,13-22 0,0-3-462,132-257-5372,-74 137 2103,-7-13 350,-47 102 3210,1 28 10462,-28 56-9836,0 1-1,0-1 1,0 1-1,-2-1 0,1 1 1,-1-1-1,0 1 1,-1-1-1,-1 0 0,1 0 1,-1-1-1,-1 1 0,2 0 1,-3-1-1,-13 15 1,9-11-93,-13 14 211,-1-1 1,-35 27-1,52-45-340,0-2 0,-2 0-1,0 1 1,2-3 0,-1 2 0,-1-1 0,-2-1 0,3 1 0,-1-1 0,-1-1 0,1 0 0,-2-1 0,-13 3 0,14-4-62,3 0-10,0 0-1,0 0 0,0 0 1,0 0-1,0 0 0,-2-2 1,2 0-1,2 1 0,-2-1 0,0 0 1,0-1-1,0 1 0,2-2 1,-9-3-1,5-1-15,1-1 0,-1-1-1,2 1 1,-2-2 0,2 1-1,0 0 1,-5-18 0,-33-84-235,45 112 297,-18-54-72,3-1 0,1-1 0,-4-64 0,3-173 1088,11 297-891,1 1-1,-1 0 0,1-1 1,-1 1-1,3 0 0,-5 7 0,-9 18 5,10-21-101,-11 17 41,0 0-1,-19 49 1,9-12 7,-9 29-3,34-77-112,1-13-183,10-19 25,1-1 0,1 1 0,21-21 0,14-22-92,268-476-6310,-279 468 5742,177-403-5427,-199 434 5766,17-57-1,-27 77 1216,-3-1-1,-4-46 3416,3 64-4011,-19 3 784,13-3-406,-4 4-221,0-1 0,-1 1 0,2-1-1,-1 3 1,1-1 0,-1 0 0,1 0-1,0 0 1,1 2 0,-15 13 0,-6 11 496,-38 45 1,46-49-251,-92 112 421,7 5 0,7 6 0,7 3-1,-112 255 1,129-198-522,72-180-392,3-22-21,31-6-172,-22-2 169,-2-2 0,0 2 1,1-1-1,-1-1 1,0 0-1,0 1 1,0-3-1,0 2 1,0-1-1,0-1 1,0 1-1,-2-2 1,2 1-1,9-8 1,5-7-59,0-2 0,24-33 0,-38 45 47,581-778-3359,-391 514 2136,-65 87 654,319-404 18,-444 581 586,10-10 43,1 2-1,22-20 1,-38 46 921,-4 3-777,0 0 0,0 0 0,-1 0 0,-1-1 0,1 1 0,-2 0 0,0-1 0,-1 1 0,1-2 0,-2 1 0,-10 13 0,-11 18 125,-404 783 1869,60 26-1447,283-640-488,-19 45-54,-89 202-30,178-413-106,-3-2 0,-3-1 0,-1 0 0,-47 55 0,69-95-221,8-14 48,17-30-74,207-257-424,-122 172 301,639-895-3199,-700 950 3217,761-1214-2099,-767 1218 2184,75-120-615,-60 108 3977,-55 91-2193,-10 20-685,1 0 1,-4 1-1,-23 37 1,-11 30 181,-8 42-228,-22 53-40,-123 241 169,-239 489 274,-223 277 243,635-1156-833,16-24-27,-2 0-1,3 0 0,1 2 1,-1-1-1,-8 34 0,18-37-15,1-17-25,0-4-65,10-15-74,322-420-555,-29-33 10,133-284-1743,-120 199 185,27 19 9,-320 504 2154,142-216-268,-154 232 355,-11 12 47,1 3 0,1-3 0,0 2 0,0-1 1,-1 1-1,1-1 0,0 1 0,0 0 0,13-5 3171,-15 14-3041,0 0-1,-1-2 1,-1 2 0,0 0-1,0 0 1,1 0-1,-3-1 1,2 0 0,-6 8-1,-43 58 74,23-36 12,-198 347 951,113-177-899,-122 241 257,40-66-183,40-76-200,-17 27-74,31-62 17,141-268-117,-2 1-1,0-1 1,0 2-1,1-3 0,-1 3 1,-2-2-1,3-1 1,-6 5-1,5-5-5,0 1-14,2-7-151,0 1 149,0 3 1,0-3 0,2 1 0,-2-1-1,2 1 1,-2-1 0,2 1-1,-1 1 1,3-7 0,17-26-79,47-55 1,-15 19-24,224-339-572,-202 297 475,590-1013-3865,-649 1098 3877,119-210-1447,97-180-974,-152 280 6039,-83 163-2558,3 15-702,1-26-81,-1 1 0,0-1 0,0 2 0,-1-2 0,-6 21 0,-14 24 443,-54 103 1,38-87-222,-191 377 1036,-99 212-235,-26 105-108,241-538-755,105-222-219,6-7-14,1 1 1,-2-1 0,0 0-1,2 1 1,-2-1 0,2 0 0,0 1-1,-1-1 1,1 0 0,0 1-1,0-1 1,0 0 0,0 1-1,0-1 1,0 3 0,0-3-6,0-2 0,0 0 0,0 0 0,0 0 0,0 0 0,0 0 0,0 0 0,0 0 0,0 0 0,0 0 0,1 0 0,-1 2 0,0-2 0,0 0 0,0 0 0,0 0 0,0 0 0,0 0 0,0 0 0,0 0 0,0 0 0,0 0 0,0 0 0,0 0 0,2 0 1,-2 0-1,0 0 0,0 0 0,0 0 0,0 0 0,0 0 0,0 0 0,0 0 0,0 0 0,2 0 0,-2 0 0,0 0 0,0 0 0,0 0 0,0 0 0,0 0 0,0 0 0,0 0 0,0 0 0,0 0 0,2 0 0,-2 0 0,0 0 0,0 0 0,0 0 0,0 0 0,0 0 0,0 0 0,0-2 0,14-7-73,46-50-123,101-127 0,-151 172 167,399-569-1837,-49-28-1947,-233 391 2272,213-368-4741,-262 457 3116</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11"/>
    </inkml:context>
    <inkml:brush xml:id="br0">
      <inkml:brushProperty name="width" value="0.2" units="cm"/>
      <inkml:brushProperty name="height" value="0.4" units="cm"/>
      <inkml:brushProperty name="color" value="#A2D762"/>
      <inkml:brushProperty name="tip" value="rectangle"/>
      <inkml:brushProperty name="rasterOp" value="maskPen"/>
    </inkml:brush>
  </inkml:definitions>
  <inkml:trace contextRef="#ctx0" brushRef="#br0">1553 0 5953,'0'0'10038,"-2"24"-8900,-10 154 224,8-152-1118,-1 2 0,-2-2-1,0 0 1,-12 26 0,-54 107 628,26-62-359,-508 1090 1861,438-943-2067,-29 66 26,134-284-301,5-12-7,0 2 0,0-1-1,1-1 1,3 2 0,0 0 0,-1-1 0,2 1 0,1 0-1,-1 22 1,2-38-26,0 0 0,0 0 0,0 0 0,0-2 0,0 2 0,0 0 0,0 0 0,2 0 0,-2 0 0,0 0 0,0 0 0,0 0 0,0 0 0,0 0 0,0 0 0,0 0 0,0 0 0,0 0 0,0 0 0,0 0 0,0-2 0,0 2 0,0 0 0,0 0 0,0 0 0,1 0 0,-1 0 0,0 0 0,0 0 0,0 0 0,0 0 0,0 0 0,0 0 0,0 0 0,0 0 0,0 0 0,0 0 0,2 0 0,-2 0 0,0 0 0,0 0 0,0 0 0,0 0 0,0 0 0,0 0 0,0 2 0,0-2 0,0 0 0,0 0 0,0 0 0,0 0 0,0 0 0,2 0 0,-2 0 0,0 0 0,0 0 0,0 0 0,0 0 0,0 0 0,0 0 0,0 0 0,0 0 0,0 2 0,0-2 0,0 0 0,0 0 1,10-5-15,-1-2 0,1 1 0,-1-1 0,0 0 1,-1 1-1,1-1 0,-2-2 0,12-14 0,0 1-18,95-112-407,-7-6-1,90-157 1,150-320-1876,-344 610 2289,176-346-2254,-65 123-1395,159-241 1,-266 462 3860,24-33-1240,-29 39 1302,0 1 0,-1 0 0,1 0 1,0 2-1,0-1 0,-1-1 0,3 0 0,-2 0 0,-1 2 0,1-1 0,1-1 0,-1 2 1,0-2-1,1 2 0,-1 0 0,5-1 0,-10 9 1763,-128 229 2398,11-19-2875,-150 292-65,0-2-685,255-479-745,8-16-14,2-1 1,-2 0-1,1 2 1,-4 19-1,8-12-30,2-18-98,7-32-202,14-16 225,3-1-1,49-65 1,-19 31-75,108-195-334,11-14-327,-71 129 198,-95 149 610,-5 9 15,0-1 1,0 0-1,-1 1 0,1-2 0,2 1 0,-3 1 1,3-1-1,-3 1 0,3 0 0,-2-1 0,5-1 1,-6 2 303,-1 9 157,-3 25-308,-1-3-1,-3 3 0,1-3 1,-3 1-1,-2-1 0,-18 41 1,-1 1-1,-146 455 517,166-495-614,6-20-63,1-2 0,-1 1 0,3-1-1,-1 1 1,-1 15 0,22-43-423,43-58-180,-4-1 1,58-104 0,31-40-19,-144 216 632,-1 3 2,0-2 1,-1 3-1,1-3 1,0 1-1,0 1 1,-1 0-1,1-1 1,2 1 0,-3 0-1,3 0 1,-3-1-1,3 1 1,-1 1-1,-1-1 1,2 2-1,-1-2 1,4-1-1,-5 29 775,-2 26-559,-2 0 0,-3 0 0,-4-1 0,0 1 0,-18 52-1,23-95-222,1 3 3,-3 1 0,3 0 0,1 0 0,-1 1 0,1-2 0,2 2 0,0 19 1,0-542-241,2 473 233,-1 1 0,19-69 0,-20 104 10,1-2-1,-1 0 1,0 0-1,0 2 0,2-1 1,-2-1-1,2 2 0,-2-2 1,2 0-1,-2 2 0,1-1 1,-1-1-1,2 2 1,0-2-1,-2 2 0,2-1 1,-1 1-1,1-2 0,-2 2 1,2 0-1,0-2 0,-1 2 1,1 0-1,-2 0 1,2-2-1,-1 2 0,1 0 1,0 0-1,0 0 0,-2 0 1,1 0-1,1 0 0,0 0 1,0 0-1,-1 2 1,1-2-1,-2 0 0,4 2 1,11-2 38,-11 0-42,-2 2 0,1-2 0,-1 0 1,-1 1-1,3-1 0,-2 2 0,-1-2 0,1 2 0,2-1 1,-3 1-1,1-2 0,0 2 0,0 0 0,-1-1 0,1 1 0,0 0 1,0 0-1,-1-1 0,1 1 0,-2 2 0,2-3 0,0 1 1,-1 3-1,3 2 10,6 9-1,-1 3-1,0-1 1,-2 1-1,0-2 1,-2 2 0,7 33-1,5 119 40,-13 144-16,-6-174-135,18-165-209,6-27 161,1 1 0,-4-2 1,16-69-1,-16 36-94,9-119-1,-23-156-80,-8 195 264,27 163 16,-22 2 41,0 0 1,-1 0-1,1 0 0,0 0 1,0 2-1,-1-2 0,1 0 1,0 0-1,-1 2 1,1-2-1,-2 1 0,2-1 1,0 2-1,-1-2 0,1 2 1,0-2-1,-2 2 1,2-1-1,-1-1 0,1 2 1,-2 0-1,2-2 0,-2 1 1,2 3-1,12 36 70,-13-30-52,6 34 320,-3 1 0,-3 68 0,-1-90 63,-1-44-446,-3 0 0,-1 0 0,0 0 0,-2 1 0,-18-36 1,-2-19-62,-5-26-37,-13-106 0,38 158 120,-9-34 24,15 97 797,-1 60-540,2-65-257,0 2 0,2-3-1,-2 1 1,1 1 0,1-1 0,2 0-1,3 10 1,40 61 74,-28-40-15,50 75 1,-49-87-46,-1 1 0,-2 1 0,-1 0 0,-2 1 0,15 49 0,83 503 234,-111-576-258,-1 2 0,4-1 0,-2 1 0,-1-2 0,3 2-1,-1-2 1,1 1 0,-1-1 0,11 14 0,-10-17 2,-1-1 0,1 1 0,-1-1 0,1 1 0,1-3 0,-2 3 0,1-2 0,1-1 0,-1 1 0,1 2 0,0-3 0,-2-1 0,3 2 0,-1 0 0,-2-2 0,3 2 0,-1-2 0,0 0 0,7 0 0,6 1-218,-34-13 223,2-3 0,2 1 0,0-2-1,-1 0 1,-7-17 0,-48-94-43,52 96 35,-22-53-31,5-1-1,-23-96 1,51 162 44,0 3 6,-1 0 1,3-1 0,1 1-1,-1-20 336,4 41-304,18 39-14,4-4-1,1 1 0,3-2 1,0-1-1,38 42 0,-56-70-27,-1 3-1,-1-1 0,2 2 0,-4-2 0,11 28 1,-11-26 2,2 0 1,-2 0-1,13 17 1,-17-134-902,-1 89 885,0-33-31,0 2-1,4-2 0,17-78 1,-13 90 38,-1 2 2,2 2 1,2-1 0,-1 1 0,4 0 0,17-30 0,-31 59 5,0 2 0,2-2 0,-2 1 0,2 1 0,-2-2 0,1 0 0,1 2 0,-2-2 0,2 2 0,0-1 0,-2 1 0,1-2 0,1 2 0,0-2 0,0 2 0,-2 0 0,1-2 0,1 2 0,0 0 0,0 0 0,-1 0 0,1-1-1,-2 1 1,2 0 0,0 0 0,-1 0 0,1 0 0,0 0 0,0 1 0,-1-1 0,1 0 0,-2 0 0,5 2 0,-1 0 13,-1 0 0,1-1 0,-1 1-1,1 2 1,-3-3 0,3 1 0,-1 1-1,-1-1 1,2 2 0,-3-1 0,6 6 0,9 17 36,-2 2 1,-2-2 0,0 4 0,-1-3 0,-3 1 0,-1 2-1,7 55 1,-7 16 27,-5 99 0,-4-102-50,4-29 18,-2 15 100,-12 104 0,8-139-120,3-1-1,4 52 1,-1-62 110,0-2 0,-4 3 0,0-1 0,-12 60 0,-85 189 427,92-273-546,0 0 1,-2 0-1,1-1 1,-1 0-1,-2 1 1,1-2-1,-2-2 1,1 2-1,-1-1 1,-19 13-1,24-20-20,0-1-1,0 1 1,0-1-1,0 1 1,-2-1 0,2-1-1,-1 0 1,1-1-1,-2 1 1,2-2-1,-2 2 1,-13-2 0,15 0-11,0 0 0,0 0 0,0-2 1,0 2-1,0-2 0,0 1 0,0-1 1,2 0-1,-2 0 0,0-1 1,2 1-1,-2-1 0,1-1 0,-1 1 1,-5-8-1,-3-6-30,1-1-1,2 1 1,-1-2 0,1 0-1,2-2 1,1 0 0,0 2-1,1-2 1,2-2-1,-1 2 1,-1-34 0,-3-29-153,4-142 0,7 189 189,0-51 78,0 88 73,-15 12 169,-8 21-247,2 0 1,2 2-1,-25 59 1,-1 1-46,-104 231 141,63-133-68,37-102-40,46-76-53,3-13-21,-2-4-102,-1-1 116,1-1-1,2 3 1,-2-3-1,1 1 1,-1-1 0,2 2-1,-2-1 1,2-1-1,-2 1 1,2-1 0,0 1-1,0 0 1,0-1-1,0 2 1,0-1 0,2-6-1,-2-14-18,0-499-502,2 456 413,1 2 0,4-1 0,19-83 0,35-71-276,-59 212 386,0 2 7,0 0 0,-2-1 1,1 1-1,3 0 1,-3 0-1,1 0 0,2-1 1,4-6-1,-6 9 186,-2 17 107,-2 3-234,1 2 0,-1-1 0,-2 1 0,-1-2-1,0 0 1,-7 18 0,-58 112 24,42-92-56,-160 354 195,-22 44 252,32-70 98,178-383-577,0 0 0,0 2 1,0-2-1,0 0 1,0 0-1,0 1 1,0-1-1,-2 0 1,2 0-1,0 2 1,0-2-1,0 0 0,0 0 1,0 0-1,-1 2 1,1-2-1,0 0 1,0 0-1,0 0 1,-2 0-1,2 2 1,0-2-1,0 0 0,-2 0 1,2 0-1,0 0 1,0 0-1,-2 0 1,2 0-1,0 0 1,0 1-1,-1-1 1,1 0-1,0 0 0,-2 0 1,2 0-1,0 0 1,-2-1-1,2 1-14,-2-2-1,1 2 1,1-2 0,-2 2-1,2-2 1,-2 2 0,2-1-1,0-1 1,-1 2-1,1-2 1,0 0 0,-2 2-1,2-1 1,0-1 0,0 2-1,0-2 1,0 0-1,0 1 1,-26-294-531,22-93-52,6 230 350,10-128-83,-8 250 294,3-1 0,0 1 0,3 1 0,0-2 1,25-51-1,-31 84 312,-3 34-145,1-1 0,-2 3 0,-2-3 0,-6 41 0,-3-23-73,-3-2 0,0 2 0,-31 59 0,23-53 19,-306 681 840,309-690-842,14-30-52,0-2 0,-2 0 0,2 0 0,-16 19 1,17-29-98,4-9-376,0-87-52,-2-21 69,20-153 1,-15 247 406,13-81-58,0-123 0,-16 225 218,0 5 69,0 1-185,0-1 0,-2 2 1,0-2-1,0 0 0,1 0 0,-1 1 1,0-1-1,-1 0 0,-1 0 0,2 0 1,-1 1-1,0-1 0,-6 4 0,-9 15 33,-98 187 267,58-102-186,-154 292 403,210-400-529,2 1-1,0 0 1,-1 0-1,1-1 1,-2 1-1,0-2 1,2 2-1,-2 0 0,1-1 1,1 1-1,-2-2 1,0 2-1,0 0 1,1-2-1,-1 1 1,2-1-1,-2 2 1,0-2-1,1 2 0,-1-2 1,0 2-1,0-2 1,1 0-1,-5 0 1,3 1-78,3-326-1105,2 292 1138,-1 0 0,5 1 1,-1 1-1,2-2 0,2 2 1,1-1-1,0 3 0,4-1 0,0 0 1,19-27-1,7-9-7,-29 57 79,-9 7 194,-1 9-170,-1 0-1,2-1 0,-2 0 1,0 1-1,-2 9 0,1 10 19,-3 14-4,1 0 0,-4 0-1,-2-1 1,-24 65-1,10-31 45,-24 72 145,23-83-131,5 3 1,-14 69-1,22-66-55,-3 107-1,13-155-73,-1 1-1,-2-2 0,1 2 0,-2-2 0,-1 0 1,1 2-1,-12 17 0,-72 126 41,66-126-41,-57 92 7,-50 92 11,128-215-24,2-6-42,3-1-109,3-1 142,-3 1 1,1-2-1,-1 2 0,1-2 0,-1 0 0,1 1 0,-1-1 0,1 0 0,-1 0 0,4-3 0,38-30-32,-24 18 0,129-88-315,-67 50-178,102-90 0,-162 124 433,267-257-1005,-267 257 1073,-1 0 0,32-22 0,-50 39 68,-1 2 0,1 1 0,1-3 1,-1 2-1,1 1 0,-2-1 0,3 0 0,-3 2 0,2-2 0,4 1 1,-7 1-5,-2 0 0,1 0 1,1 0-1,-2 0 1,2 0-1,0 0 0,-2 0 1,1 0-1,-1 0 1,2 0-1,0 1 0,-2-1 1,2 0-1,-2 0 0,1 2 1,-1-2-1,2 0 1,-2 2-1,2-2 0,-2 0 1,2 2-1,-2-2 1,1 1-1,-1-1 0,0 2 1,2-2-1,-2 2 0,0-2 1,2 2-1,-2-2 1,0 1-1,0-1 0,2 2 1,-2 0-1,0-2 1,0 2-1,0-2 0,0 1 1,0 1-1,0-2 1,0 2-1,0 0 0,1 126 365,-4 161-320,-2-268-61,1 0 0,-13 37 0,8-34-10,7-15-39,4-9-104,10-14-162,-7 7 282,161-220-3148,201-364-1,-353 566 2840,-12 23 728,-2 8 184,-2 13-273,-2 0 0,1 0 0,0 0 0,-4 0 0,1-1 0,-2 1 0,-10 19 0,-4 13 247,-128 380 2268,145-394-2452,6-27-277,12-17-183,157-205-1845,-8-5 0,172-314 0,-323 511 1888,32-60 1888,-55 369 1119,10-172-2475,2-73-377,18-43-250,-15-2 140,1 1-1,-3 0 1,3-2 0,-1 2 0,1-2-1,-2 0 1,1 1 0,1 1-1,-3-2 1,3 0 0,-2 0 0,1 1-1,-1-3 1,0 2 0,1 1-1,-1-1 1,-1-2 0,3-1 0,38-59-189,-28 41 138,43-85-225,13-19-65,-58 110 318,11-18-8,-1 2 0,4 0 0,53-56-1,-78 89 70,-1 0 0,0-2 0,0 2-1,2 0 1,-2-1 0,0 1-1,0 0 1,2 0 0,-2-2 0,0 2-1,2 0 1,-2 0 0,0-2 0,1 2-1,-1 0 1,2 0 0,-2 0 0,0 0-1,2-2 1,-2 2 0,2 0 0,-2 0-1,0 0 1,1 0 0,-1 0 0,2 0-1,-2 0 1,2 0 0,-2 0-1,0 0 1,1 0 0,-1 2 0,2-2-1,-2 0 1,0 0 0,2 0 0,-2 0-1,2 2 1,-2-2 0,0 0 0,1 0-1,-1 2 1,0-2 0,0 0 0,2 1-1,7 27 597,-9-24-721,2 4 110,-1 1-1,1-2 0,2 2 1,-3-1-1,3-1 0,-1 2 0,1-2 1,1 0-1,-2 0 0,3 0 1,-1 0-1,0 0 0,2 0 1,-2-2-1,2 0 0,11 11 0,-8-11-22,1 2 0,-1-2 0,0-1-1,3 1 1,-3-2 0,2 1-1,-1-1 1,1-1 0,0 2 0,0-4-1,0 1 1,15-1 0,93 0-116,-115 0 135,-3 0 24,8 0-12,1 0 1,-10 4-134,-1-1-1,0 1 1,0 1-1,2-1 1,-2-1-1,0 1 1,-2-1 0,2 0-1,-1 6 1,-13-5-2524,-21-3-4326</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12"/>
    </inkml:context>
    <inkml:brush xml:id="br0">
      <inkml:brushProperty name="width" value="0.05" units="cm"/>
      <inkml:brushProperty name="height" value="0.05" units="cm"/>
      <inkml:brushProperty name="color" value="#004F8B"/>
    </inkml:brush>
  </inkml:definitions>
  <inkml:trace contextRef="#ctx0" brushRef="#br0">0 0 7434,'0'0'7647,"0"5"-7473,0 16 77,0-14 1467,0 23 1481,0 51 837,2-79-4033,-1 0 1,1 1 0,0-1 0,0 0 0,-1-2 0,1 2-1,0-1 1,0 1 0,-1 0 0,1 0 0,2-2 0,-3 1-1,5 1 1,11 9 23,-8 1-4,1 3 20,27-4 87,-13-8-102,-1-1 1,38 0-1,-42-2-20,-2 14 12,-15-11-17,1-1 0,-1 0 1,0 1-1,0-1 0,1 0 0,-1-1 1,1 1-1,-1 0 0,2 0 1,3 1-1,-4-1 1,27 7 15,-30-9-18,1 0-1,1 1 1,-2-1-1,2 0 1,-2 0-1,2 2 1,-2-2-1,1 0 0,-1 2 1,2-2-1,-2 0 1,2 2-1,-2-2 1,0 1-1,2-1 1,-2 2-1,0-2 1,1 2-1,-1-2 0,0 1 1,2 1-1,-2 2 24,2 1 0,-1-2 0,-1 1-1,2-1 1,0 1 0,0-1 0,1 1 0,-1-1-1,0 1 1,5 4 0,5 10 66,-10-16-89,-2-2 0,1 1-1,-1 1 1,2-2-1,0 2 1,-2-2 0,2 2-1,-1-2 1,-1 0-1,2 1 1,0-1 0,-1 2-1,-1-2 1,2 0-1,0 0 1,0 0 0,-2 2-1,1-2 1,1 0-1,2 0 1,-3 0 0,-1 0 0,2 0-1,0 0 1,0 2 0,-1-2-1,1 0 1,-2 0 0,2 1-1,0-1 1,-1 0 0,1 2 0,-2-2-1,2 2 1,0-2 0,-1 3-1,10 8 3,-10-8 1,1-1 1,0 0 0,0 1-1,-1-1 1,1 1 0,0-1 0,0 2-1,-1-3 1,1 6 0,21 19 273,-20-19-223,-3-5-47,0-2 0,0 2 0,2-2-1,-2 2 1,0-2 0,0 1 0,2-1 0,-2 2 0,0-2 0,1 2 0,-1-2-1,0 2 1,2-2 0,-2 0 0,2 1 0,-2-1 0,2 0 0,-1 2 0,1 0 17,2 1 0,-3-1 1,1 0-1,0 1 1,1-1-1,-1 1 0,0-1 1,0 2-1,-2-3 1,1 3-1,3 3 0,-4-4-17,2 1 0,-1-2-1,1 1 1,0 1-1,0-3 1,-1 3 0,1-1-1,0-1 1,-1 1-1,3-1 1,3 3 0,-4-1-5,1-2 0,-1 1 1,1-1-1,-1 1 1,1 1-1,-1-1 0,-1-1 1,2 2-1,-1-1 1,2 6-1,-3-8 3,0 1 1,-1 0-1,1-2 0,2 2 1,-3-2-1,1 1 0,0-1 1,1 2-1,-1-2 0,0 0 1,1 2-1,4-2 0,11 3 1,-13 1-5,0-1-1,0-1 1,1 0-1,-1 1 1,2-1-1,8 2 1,-13-4 11,23 15 183,-25-15-194,0 0 0,0 0 0,1 2 0,-1-2 0,0 0 0,0 0 1,0 2-1,0-2 0,2 0 0,-2 0 0,0 1 0,0-1 0,0 0 0,2 0 0,-2 0 0,0 0 0,0 2 0,2-2 0,-2 0 0,0 0 0,0 0 0,1 0 0,-1 0 0,0 0 0,2 0 0,12 11 13,-2 4 1,2 6 74,10-3 54,27 44-44,-51-60-92,0 0 1,2-1 0,-2 1-1,0-2 1,1 2-1,-1 0 1,0-1 0,0 1-1,0 0 1,0 0-1,0-2 1,0 1 0,0 1-1,0 0 1,0 1-1,0 20 77,6-6-37,-1 2-14,2 1-1,12 25 1,-9-22-33,15 20 2,-24-39-2,1 1 1,-2-2 0,2 2 0,-2-1-1,0 1 1,0-1 0,0 1 0,0 0 0,0-1-1,-2 4 1,0 8 8,2 106 62,0-122-72,0 2 0,0-2 0,0 0 0,0 0 0,0 0 0,0 1 0,0-1 0,0 0 0,0 0 0,0 0 0,0 2 0,0-2 0,0 0 0,0 0 1,0 0-1,0 0 0,2 2 0,-2-2 0,0 0 0,0 0 0,0 0 0,0 0 0,0 1 0,0-1 0,2 0 0,-2 0 0,0 0 0,0 0 0,0 0 0,0 2 0,2-2 0,-2 0 0,0 0 0,1 0 1,-1 0-1,0 2 0,2-2 0,-2 0 0,0 2 1,2-2-1,-2 0 0,0 1 0,2-1 0,-2 0 1,0 2-1,0-2 0,0 2 0,1-2 0,-1 0 1,0 2-1,0-2 0,0 1 0,0-1 1,0 2-1,0-2 0,0 2 0,0-2 0,0 2 1,0-2-1,0 0 0,0 1 0,0-1 0,0 2 1,0 0-1,6 10 9,-6-10-8,1-2 0,-1 2-1,0-2 1,2 1 0,-2-1 0,0 2 0,2-2 0,-2 2-1,0-2 1,0 1 0,0-1 0,2 2 0,-2-2 0,0 2-1,0 0 1,0-2 0,0 3 0,0 1 2,0-3 0,0 3 0,1-1-1,-1 1 1,2-1 0,-2 1 0,2-1 0,0 1 0,-1-2 0,3 4 0,-3-2 2,1-2 0,0 1 1,0 1-1,-1-1 0,-1 1 1,2-1-1,-2 1 0,2-1 1,-2 1-1,0 3 1,14 34 12,-2 13 92,-12-50-106,0-3 1,0 3-1,2-1 0,-2-1 1,2 2-1,-2-3 1,1 3-1,1-2 1,0 1-1,1 4 1,-1-5 4,0 1 0,-1-1 0,1 2 0,-2-3 0,2 3 0,0-1 0,-2 1 0,0-3 0,1 3 0,-1 5 0,0-9-9,0 1 1,2 1 0,-2-2 0,0 2 0,0-2 0,0 2-1,2-2 1,-2 1 0,0-1 0,0 2 0,2-2-1,-2 0 1,0 2 0,1-2 0,-1 2 0,2-2 0,-2 0-1,0 1 1,4 1 0,-4-2 2,1 0 0,1 2-1,-2-2 1,2 2 0,-2-2 0,2 1-1,-2-1 1,1 2 0,-1-2 0,0 2 0,2-1-1,-2-1 1,0 2 0,2-2 0,-2 2-1,0 0 1,0-2 0,2 1 0,-2 1 0,0 2-1,12 83 254,-12-75-251,0-9-4,-2 1 0,2-1 0,0-1 0,0 2 0,0-1 0,2 1 0,-2-1 0,0-1 1,1 1-1,-1 1 0,2-3 0,0 3 0,-2-1 0,2-1 0,1 3 0,-1-1-1,-2-2 1,2-1-1,-2 3 1,1-2-1,-1 1 0,0-1 1,0 0-1,0 1 1,2-1-1,-2 1 1,-2-1-1,2 1 1,0-1-1,-1 3 1,2 30 2,60 104 175,-21 6 187,-24-112-350,-13-28-13,-1-1 0,0-1 0,1 2 0,-1-1-1,0 1 1,0-1 0,-1 1 0,1 7 0,7 2-22,-7-14 15,-2 2 0,0-2 0,0 0-1,0 1 1,0-1 0,1 2 0,-1-2-1,0 0 1,0 2 0,0-2 0,0 0-1,0 2 1,0-2 0,0 1-1,0-1 1,0 0 0,0 2 0,0-2-1,0 2 1,0-2 0,-1 0 0,1 2-1,0-2 1,0 0 0,0 1-1,-2-1 1,2 0 0,0 2 0,0-2-1,-2 0 1,2 0 0,0 2 0,0-2-1,-2 0 1,2 2 0,-24 5-699,-46 12 0,18-7-1009,-59 24-5263</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13"/>
    </inkml:context>
    <inkml:brush xml:id="br0">
      <inkml:brushProperty name="width" value="0.05" units="cm"/>
      <inkml:brushProperty name="height" value="0.05" units="cm"/>
      <inkml:brushProperty name="color" value="#004F8B"/>
    </inkml:brush>
  </inkml:definitions>
  <inkml:trace contextRef="#ctx0" brushRef="#br0">0 14 8186,'0'0'9753,"0"-14"-2545,2 19-7167,-1 0 0,3-1 0,-2 1 0,-1-1 0,3 1 1,-2-2-1,1 1 0,1-1 0,-1 1 0,6 4 0,10 13 33,58 59 51,-51-57-89,-21-19-26,0-1 0,-1 1 0,1 1-1,-2-2 1,1 1 0,1 1 0,-2 0 0,1 0-1,1 4 1,7 14 19,-10-18-23,0-2 0,1 1 0,-1-1-1,0 1 1,-2 1 0,2-1 0,-1-1 0,1 9 0,-2-10-6,0 0 1,0-1-1,0 1 1,2 0-1,-2 0 1,0-1-1,2 1 1,-2 0 0,0 0-1,1-1 1,-1 1-1,2-2 1,0 2-1,-2 0 1,3 1-1,13 16-3,-14-15 16,1 1 0,1 0-1,-3-1 1,3 1 0,-2 0 0,-1 0 0,1 1 0,0-3-1,-2 2 1,2 0 0,-2 1 0,1-1 0,-1 0 0,0 0-1,-1 11 1,13 69 306,-12 35-87,-12-88-157,12-31-61,-2 3 0,2-2 1,-2-1-1,2 3 1,-2-2-1,2-1 0,-1 1 1,-1 0-1,2 1 0,-5 1 1,-9 20 52,10-19-55,1 2 1,-1-1-1,1 1 0,-2-2 0,-8 7 1,10-9-11,-1 1 0,-1 1 0,2-1 0,-1 1 0,1-2 1,1 3-1,-2-1 0,1 0 0,1 0 0,1 0 1,-1 1-1,0-1 0,-1 9 0,3-12 0,0-2 0,0 1 0,-2 1 0,2 0 0,0 0 0,0-1 0,-2-1 0,2 2 0,0 0 0,-2-1 0,2 1 0,-1-2 0,1 2 0,-2 0 0,2-2 1,-2 1-1,-1 1 0,-6 10 4,7-10-5,0 0-1,2 0 1,-1-1 0,1 1-1,-2-2 1,0 2 0,0 0 0,1-2-1,1 1 1,-2 1 0,-3 0-1,5-2 5,-2 0-1,2 0 1,0 2-1,-2-2 1,2 0-1,0 0 1,0 0 0,-1 0-1,1 1 1,0-1-1,0 0 1,0 0-1,-2 0 1,2 2-1,0-2 1,0 0-1,0 0 1,0 2-1,-2-2 1,2 0-1,0 0 1,0 1-1,0-1 1,0 0-1,0 2 1,0-2 0,-2 5-3,1-1 1,-1-1 0,0 3 0,0-3 0,1 1-1,-1 1 1,-2-2 0,3 1 0,-3-1 0,1 1 0,-1-1-1,1-1 1,-1 1 0,1 1 0,-8 3 0,-13 16 40,22-23-43,2 1 1,0-1 0,0 0 0,-2 2 0,2-2-1,0 2 1,0-2 0,0 0 0,0 1 0,0-1-1,0 2 1,0-2 0,0 0 0,0 2 0,0-2-1,0 2 1,0-2 0,0 1 0,0-1 0,0 2-1,-1 16 50,-1-15-48,0 1-1,1-1 1,1-1-1,-2 1 1,0 1 0,2-1-1,0 1 1,-2-1-1,2 1 1,0-1-1,0 8 1,0-11 0,0 1-1,0-1 1,0 2 0,0-2 0,0 2-1,0 0 1,0-2 0,0 1 0,0-1-1,0 2 1,-1-2 0,1 2 0,0-2 0,0 2-1,-2-2 1,2 1 0,0-1 0,-2 2-1,2-2 1,-2 2 0,-3 12 38,5 349 30,2-361-92,8 7 17,-6-7 6,-1 1-1,-1-1 1,1 0 0,1 1-1,-2-1 1,1 1 0,-1-1 0,0 2-1,1-3 1,-1 3 0,0-1-1,-1 1 1,1-1 0,0 1 0,0 3-1,10 15 5,26 34 12,-36-51-19,1-1 1,1-1-1,-2 1 0,1-1 0,0 1 0,1-1 0,-1-1 0,3 1 1,-3-1-1,1 2 0,1-3 0,-2 1 0,3 2 0,-3-3 0,2 1 1,-1-2-1,6 3 0,1-3-1,-1 0-1,1 2 1,-1 0 0,-1 0-1,1 1 1,1 1 0,8 3-1,-18-7 6,-1 0 0,2 0-1,-2 1 1,2-1 0,-2 0-1,2 0 1,-2 0 0,1 2-1,-1-2 1,0 0 0,2 2 0,-2-2-1,2 0 1,-2 2 0,0-2-1,2 0 1,-2 1 0,0-1-1,1 2 1,-1-2 0,0 2-1,0-2 1,0 2 0,2-2 0,-2 1-1,0 1 0,0-2 0,0 0 0,0 2 0,0-2 0,0 0 0,0 0 0,0 2 0,2-2 0,-2 0 0,0 0 0,0 1-1,0-1 1,0 0 0,0 0 0,2 0 0,-2 2 0,0-2 0,0 0 0,1 0 0,-1 0 0,0 0 0,0 2 0,0-2 0,2 0 0,-2 0 0,2 0 0,0 1 5,1 1 0,-1 0 0,1 0 1,-1 1-1,1-1 0,-1 0 0,0 1 1,1-1-1,-1 1 0,0-1 1,0 2-1,-1-3 0,1 3 0,-2-1 1,2-1-1,0 2 0,-2-1 0,1 0 1,-1 4-1,6-1 128,-5-6-150,-1 0-1,0 0 1,0 0 0,0 0-1,2 0 1,-2 0-1,0 1 1,0-1-1,0 0 1,0 0-1,2 0 1,-2 0-1,0 0 1,0 0-1,0 0 1,0 0 0,2 0-1,-2 2 1,0-2-1,0 0 1,0 0-1,0 0 1,0 0-1,0 0 1,0 2-1,1-2 1,-1 0-1,0 0 1,0 0 0,0 0-1,0 2 1,0-2-1,0 0 1,0 0-1,0 0 1,0 0-1,0 1 1,0-1-1,0 0 1,0 0-1,0 0 1,0 2-1,-1 2-170,1-3 0,0 3 0,-2-1 0,0-1 0,2 2-1,-2-1 1,1-1 0,-1 1 0,0-1 0,0 1 0,1-1-1,-1 2 1,-2-3 0,3 1 0,-1 2 0,-2-3-1,3 1 1,-3 0 0,-3 1 0,-3 6-1336,-41 36-11409</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54:39.014"/>
    </inkml:context>
    <inkml:brush xml:id="br0">
      <inkml:brushProperty name="width" value="0.05" units="cm"/>
      <inkml:brushProperty name="height" value="0.05" units="cm"/>
      <inkml:brushProperty name="color" value="#004F8B"/>
    </inkml:brush>
  </inkml:definitions>
  <inkml:trace contextRef="#ctx0" brushRef="#br0">1 0 11354,'0'0'13357,"12"7"-12585,-12-4-735,0-1 0,0 2 1,2-3-1,-2 1 0,0 2 0,2-3 1,-2 1-1,1 0 0,-1 1 0,2-1 1,0 0-1,1 3 0,-1-3-13,0 0-1,0-1 1,-2 1-1,1 1 0,1-1 1,-2 0-1,2 1 1,-2-1-1,0 0 1,2 0-1,-2 1 1,0 2-1,0-1-14,1-2 0,-1 1 0,0-1 0,0 1 0,2-1-1,-2 0 1,2 1 0,0-1 0,-2 1 0,1-1 0,4 5 0,-3-5-3,-2 0 0,2-1 0,0 1 1,-1 0-1,-1 1 0,2-1 0,-2 0 1,2 1-1,-2-1 0,0 0 0,2 5 1,-2-2 15,1 0 0,1 0-1,0-1 1,0 1 0,-1-1 0,1 1 0,0-2 0,1 3 0,-1-3 0,2 1 0,3 4 0,17 31 29,26 46 19,-39-75-57,-9-8-6,-2-2-1,1 2 0,-1-2 1,2 1-1,-2-1 0,2 2 1,-2-2-1,2 2 1,-2 0-1,0-2 0,1 1 1,-1 1-1,0-2 1,2 2-1,-2 0 0,0-2 1,0 1-1,0 3 0,2-2 15,-2 1-1,0-1 1,1 1-1,-1-1 0,2 2 1,-2-3-1,2 1 1,0 2-1,1 1 1,-1-2-4,0-1 0,-1 1 0,1-1 0,0 2 0,-2-1 0,2-1 0,-2 1 0,1 1 0,-1-1 0,2 4 1,0 7 6,1 2 1,-1 0 0,3-3 0,-1 3 0,3-2-1,-2 0 1,12 19 0,-13-28-21,-4-3-2,0-2-1,2 2 0,-2-2 1,0 2-1,1-2 1,-1 1-1,0 1 1,0-2-1,0 2 0,2-1 1,-2-1-1,0 2 1,0-2-1,0 2 1,0 0-1,0-2 0,0 1 1,0 1-1,-2-2 1,2 4-1,0 4 21,11 6 30,-9-12-47,-1 0 1,1 0-1,-2-1 1,2 1 0,-1 0-1,-1-1 1,2 3-1,-2-2 1,2-1-1,-2 1 1,0 0-1,2 1 1,-2-1 0,0 0-1,0 0 1,0-1-1,0 3 1,0-2-1,-2 3 1,2 2-8,0-7 5,0 0-1,0 2 0,0-2 1,-2 1-1,2-1 1,0 0-1,0 2 0,0-2 1,0 2-1,0-2 0,0 1 1,0-1-1,0 0 0,0 2 1,2-2-1,-2 2 0,0-2 1,0 2-1,0-2 0,0 0 1,2 1-1,-2-1 0,0 0 1,0 2-1,1-2 0,-1 0 1,0 2-1,2-2 1,-2 0-1,0 2 0,2-2 1,-2 0-1,0 0 0,2 1 1,-2-1-1,1 0 0,3 44-146,-6-41 52,2-1 0,0 0 0,-2 0 0,2-1 0,-1 1 0,1 0 0,-2 0-1,0 1 1,2-1 0,-2-2 0,1 2 0,-1-1 0,0 1 0,0 0 0,1 0 0,-1-1 0,0-1-1,1 2 1,-1 0 0,0-2 0,0 1 0,-1-1 0,1 2 0,-3-2 0,-6 5-842,-39 23-6181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21T16:18:16.583"/>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2 335 16035,'0'0'7309,"-1"0"-7290,1-1-1,0 1 1,0 0 0,0-1 0,0 1 0,0 0 0,0-1 0,0 1 0,0 0 0,0-1 0,0 1 0,0 0 0,0-1-1,0 1 1,0-1 0,0 1 0,0 0 0,0-1 0,0 1 0,0 0 0,1-1 0,-1 1 0,0 0 0,0 0-1,0-1 1,1 1 0,-1 0 0,0-1 0,0 1 0,1 0 0,-1 0 0,1-1 0,138-6-2,199-35 0,-220 24-14,1073-96-136,-971 115 135,-99 2 0,236-26 0,-243 2 10,-1-4 0,119-44 0,-201 61-28,-39 16 1000,-26 11-2000,13-9-2991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21T16:18:18.815"/>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72 451 1880,'0'0'11852,"-12"1"-10446,-48 3 8179,74-4-9663,34 0 77,462-10 42,-294-1-35,208-16-14,-147-7-77,329-26-21,431-22 70,-657 46 24,-55 2 28,177-14 12,-89 41 8,-23 0-3,724-11-24,-1024 18-8,478-16-3,-106-9-49,-113 2 37,1443 6 179,-1336 18-145,-448-1-18,0 1-1,0 0 1,0 1-1,0 0 1,12 5-1,-12-4 0,1-1-1,-1 1 0,0-1 0,1-1 1,15 1-1,-15-2-168,11 0 195</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21T16:18:21.265"/>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1 346 11242,'0'0'11572,"10"0"-10758,214 17-134,-100-4-648,-43-7-31,1093 57 31,-302-101-38,29-25 11,-277 35 34,566-105 10,-1024 110-48,265-25 10,-145 18-6,626-47 18,-149 72 164,-456 6-142,-127-2 2,308 8 43,-354 1-82,279 14 8,598-41 90,-589 7-193,-309 13-380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21T16:18:22.555"/>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12 70 10474,'0'0'14258,"-11"-5"-12470,192 21-1745,-34 0-34,1452 8 22,-1083-27-14,110-29-57,-184 3 40,-435 29 153,-1 1 121,1-1 0,-1 0 0,1 0 1,-1-1-1,11-2 0,-9-30-2293,-7 13-2087</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1:19:38.324"/>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26 26 3041,'-25'-15'19158,"29"13"-19052,1 0 0,-1 1-1,1 0 1,-1 0 0,1 0-1,-1 1 1,1 0 0,7 0-1,-10 0 267,36 0-314,11 0-48,-17-2 4,1 2-1,0 1 1,-1 2-1,0 1 1,1 2 0,40 12-1,-19-1-9,1-3 0,1-1 0,0-3 0,0-3 0,85 1 0,186-1 139,-97 12 3,-215-17-143,1-1-1,11 2 1,1 1-1,-1 1 1,48 15-1,-54-12 3,0-1-1,0-1 1,1-1 0,0 0-1,29 1 1,109-5 52,-116-3-44,0 2-1,0 2 1,53 9 0,-38-3 6,1-2 1,111-4-1,-92-3-2,1692 1 972,-1699-8-778,-136 8-1268,5 0-945</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1:19:41.741"/>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14 27 6561,'-13'-9'16077,"13"7"-15968,2-8 779,0 9-859,-1 1 0,1-1-1,-1 0 1,1 1 0,0-1 0,-1 1-1,1-1 1,-1 1 0,1 0-1,0 0 1,-1 0 0,1-1-1,3 2 1,640-1 818,-606 2-841,51 10 0,-7-1 33,-71-10-38,271 32 19,-257-30-17,45-1 0,5 1 3,-11 2 81,105-6 0,-59-2-62,88 17-21,-193-14-3,395 45 7,-339-40-11,153 7 14,-85-4-18,567-1 31,-201-7-40,-427-4 33,118-23 0,-120 15-8,442-53-12,-254 60-1,-27 2 15,210-1 69,-232 7-55,528-3 87,-481 7-48,-29 12-48,238-11 38,347 35 82,-267-10-61,347-33 677,-887 0-746,158 0 202,-158 0 222</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1:20:04.165"/>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1 112 3305,'0'0'21292,"2"0"-21252,566 0 48,-454 15-86,1557-15 582,-1642 0-537,-1-1 1,1-2-1,-1-1 1,0-1 0,46-15-1,-33 7-34,1 2-1,63-9 1,-27 6-10,-31 8 2,0 2 0,1 1-1,62 6 1,-4 0 3,-25-2-26,-36 1 43,1-2 0,0-2 1,59-10-1,-1-3 38,-83 14-61,-15 1-7,5 0 5,407 0 15,-155 8 19,2574-8 388,-2463-8-406,-179 7-12,365 8 22,13 3-11,-409-11 2,-134 3-14,51 9 0,-51-5-1,53 2 0,238 7-12,198 4 28,272-19 79,-787 0 652,-5 0-681,-9 0-392</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1:20:17.012"/>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65 1024,'0'0'13667,"2"-8"-12097,-1 1-692,8-43 6740,17 50-7568,265 0 20,-275 2-67,0 0-1,-1 1 0,1 1 1,-1 0-1,27 12 0,40 10 14,83-5-14,-125-16-2,-20-3-2,0 1 1,27 7-1,-47-10 2,29 9 14,0-2-1,41 6 0,-14 5-6,-14-3-9,47 6 22,2-5 0,0-3 0,134 1 0,-187-12-13,42 7-1,6 1 4,152-3 29,103 9 171,-112 0-202,-89-8-6,103-1 39,-55 4-62,385 7 50,-423-19-24,2280 1-13,-2289-8 16,93-13 1,-115 7-12,-16-2-21,24-2 32,253-9-24,-64-2 31,-64 4-2,27-6 2,37-2-8,-243 28-15,132-3 8,363 8 8,-564 0-8,46 1 0,-47-1 0,-1 1 0,1-1 0,-1 0 0,1 1 0,-1-1 0,1 1 0,-1 0 0,0-1 0,1 1 0,-1 0 0,0 1 0,0-1 0,0 0 0,4 3 0,-1 1-1,0-1-1,0 0 1,0 0-1,1 0 1,-1-1-1,1 0 1,0 0-1,7 2 1,5 3-2,3 2 5,1-2-1,0 0 1,0-2-1,26 5 1,-16-4-2,29 3 0,0-2 0,104-1-1,25 3 22,65 6-26,-175-6-2,-33-3 7,643 13 11,-456-23 6,1250 3 139,-891-15-173,927 15 20,-1396-3 1,170-27 0,-203 12 4,-54 9 3,65-6-1,10 3-19,-59 4 2,56 1 0,-108 7 8,-1 0-1,1 0 0,-1 0 1,1 0-1,-1 0 0,1 0 0,-1 0 1,1 0-1,0 0 0,-1 0 0,1-1 1,-1 1-1,1 0 0,-1 0 0,1 0 1,-1-1-1,1 1 0,-1 0 1,1-1-1,-1 1 0,1 0 0,-1-1 1,0 1-1,1 0 0,-1-1 0,0 1 1,1-1-1,-1 1 0,0-1 0,1 1 1,-1-2-1,0 2 0,0 0 0,1-1 1,-1 1-1,0-1 0,0 1 0,1 0 1,-1-1-1,0 1 0,0 0 0,1-1 1,-1 1-1,0 0 0,1-1 0,-1 1 0,1 0 1,-1-1-1,0 1 0,1 0 0,-1 0 1,1 0-1,-1 0 0,1-1 0,-1 1 1,0 0-1,1 0 0,-1 0 0,1 0 1,-1 0-1,1 0 0,-1 0 0,1 0 0,65-11 0,76 0 10,5-1 167,-129 11-115,0-1 1,34-8-1,-34 6-26,0 0 1,35-1-1,-34 1 103,-27-3 14,-32-7-242,-30 2-899,5-8-2022</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8T10:43:15.750"/>
    </inkml:context>
    <inkml:brush xml:id="br0">
      <inkml:brushProperty name="width" value="0.05" units="cm"/>
      <inkml:brushProperty name="height" value="0.05" units="cm"/>
      <inkml:brushProperty name="color" value="#E71224"/>
    </inkml:brush>
  </inkml:definitions>
  <inkml:trace contextRef="#ctx0" brushRef="#br0">1 0 1352,'0'0'5329</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6-19T11:56:53.237"/>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85 8890,'0'0'10718,"0"-12"-10006,0-34-181,0 34 1307,0 12-1838,0 0 1,0 0-1,0 0 0,0 0 1,0 0-1,-1 0 0,1-1 1,0 1-1,0 0 0,0 0 1,0 0-1,0 0 0,0 0 1,0-1-1,0 1 0,0 0 1,0 0-1,0 0 0,0 0 1,0-1-1,0 1 1,0 0-1,0 0 0,0 0 1,0 0-1,0 0 0,0-1 1,1 1-1,-1 0 0,0 0 1,0 0-1,0 0 0,0 0 1,0 0-1,0-1 0,0 1 1,0 0-1,1 0 0,-1 0 1,0 0-1,0 0 1,0 0-1,0 0 0,0 0 1,1 0-1,-1 0 0,0 0 1,0-1-1,0 1 0,0 0 1,0 0-1,1 0 0,-1 0 1,0 0-1,0 0 0,0 0 1,0 0-1,1 1 0,-1-1 1,0 0-1,53-3 14,329-4 3,-233 9-17,537-2-33,-622 3 37,95 17 1,11 2 2,72-13-3,144 14-14,-314-4 8,36 4-2,-77-15 3,0-1 0,46 3 0,259 4 9,95 43-16,-383-52 12,0-1 1,77-4-1,-42-2-1,2802 2 21,-2856 2-24,1 0 0,-1 2 0,37 10 0,-59-12 0,19 2-1,0-1 0,0-1 0,50-2 0,-20-2 12,-8 3-10,51-1 55,162-18 0,-64-8 9,318 0-1,-187 17-41,-225 1-13,141-6 124,-106 14-95,556-6 26,50 3 25,-394 5 135,195 27 59,-101-3-214,1-22 54,-422-4-112,124 1 137,167-3 649,-79-27-649,-66 5-122,-127 20-23,224-15 8,359 19 1319,-600-1-1321,34-6-1,-11 1 4,47-8 31,29-2 16,-92 15-55,-20 1-6,0 0 0,0-1-1,0 0 1,18-5 0,-30 6 4,0 0 1,0 0-1,0 0 1,-1 0-1,1 0 0,0 0 1,0 0-1,0-1 0,0 1 1,0 0-1,0 0 0,0 0 1,0 0-1,0 0 1,0 0-1,0 0 0,0 0 1,0 0-1,0 0 0,0 0 1,0 0-1,0-1 0,0 1 1,0 0-1,0 0 1,0 0-1,0 0 0,0 0 1,0 0-1,0 0 0,0 0 1,0 0-1,0 0 1,0 0-1,0 0 0,0-1 1,0 1-1,0 0 0,0 0 1,0 0-1,0 0 0,1 0 1,-17-2-1,-21 1-112,23 0-160,0 1 0,0 1 0,1 0 0,-1 1 1,0 0-1,1 1 0,-1 0 0,1 2 0,0-1 0,0 1 1,-24 14-1,-24 14-4219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b="0" i="0">
                <a:latin typeface="Arial Regular"/>
              </a:defRPr>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b="0" i="0">
                <a:latin typeface="Arial Regular"/>
              </a:defRPr>
            </a:lvl1pPr>
          </a:lstStyle>
          <a:p>
            <a:fld id="{2A85EF60-C73A-944A-B61E-7CEC8FBBB1E3}" type="datetimeFigureOut">
              <a:rPr lang="en-US" smtClean="0"/>
              <a:pPr/>
              <a:t>6/21/2021</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b="0" i="0">
                <a:latin typeface="Arial Regular"/>
              </a:defRPr>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b="0" i="0">
                <a:latin typeface="Arial Regular"/>
              </a:defRPr>
            </a:lvl1pPr>
          </a:lstStyle>
          <a:p>
            <a:fld id="{27D59322-A0F9-C34C-96A5-6A4FB0854131}" type="slidenum">
              <a:rPr lang="en-US" smtClean="0"/>
              <a:pPr/>
              <a:t>‹#›</a:t>
            </a:fld>
            <a:endParaRPr lang="en-US"/>
          </a:p>
        </p:txBody>
      </p:sp>
    </p:spTree>
    <p:extLst>
      <p:ext uri="{BB962C8B-B14F-4D97-AF65-F5344CB8AC3E}">
        <p14:creationId xmlns:p14="http://schemas.microsoft.com/office/powerpoint/2010/main" val="1091359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Regular"/>
        <a:ea typeface="+mn-ea"/>
        <a:cs typeface="+mn-cs"/>
      </a:defRPr>
    </a:lvl1pPr>
    <a:lvl2pPr marL="457200" algn="l" defTabSz="914400" rtl="0" eaLnBrk="1" latinLnBrk="0" hangingPunct="1">
      <a:defRPr sz="1200" b="0" i="0" kern="1200">
        <a:solidFill>
          <a:schemeClr val="tx1"/>
        </a:solidFill>
        <a:latin typeface="Arial Regular"/>
        <a:ea typeface="+mn-ea"/>
        <a:cs typeface="+mn-cs"/>
      </a:defRPr>
    </a:lvl2pPr>
    <a:lvl3pPr marL="914400" algn="l" defTabSz="914400" rtl="0" eaLnBrk="1" latinLnBrk="0" hangingPunct="1">
      <a:defRPr sz="1200" b="0" i="0" kern="1200">
        <a:solidFill>
          <a:schemeClr val="tx1"/>
        </a:solidFill>
        <a:latin typeface="Arial Regular"/>
        <a:ea typeface="+mn-ea"/>
        <a:cs typeface="+mn-cs"/>
      </a:defRPr>
    </a:lvl3pPr>
    <a:lvl4pPr marL="1371600" algn="l" defTabSz="914400" rtl="0" eaLnBrk="1" latinLnBrk="0" hangingPunct="1">
      <a:defRPr sz="1200" b="0" i="0" kern="1200">
        <a:solidFill>
          <a:schemeClr val="tx1"/>
        </a:solidFill>
        <a:latin typeface="Arial Regular"/>
        <a:ea typeface="+mn-ea"/>
        <a:cs typeface="+mn-cs"/>
      </a:defRPr>
    </a:lvl4pPr>
    <a:lvl5pPr marL="1828800" algn="l" defTabSz="914400" rtl="0" eaLnBrk="1" latinLnBrk="0" hangingPunct="1">
      <a:defRPr sz="1200" b="0" i="0" kern="1200">
        <a:solidFill>
          <a:schemeClr val="tx1"/>
        </a:solidFill>
        <a:latin typeface="Arial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Both: Introductions</a:t>
            </a:r>
          </a:p>
        </p:txBody>
      </p:sp>
      <p:sp>
        <p:nvSpPr>
          <p:cNvPr id="4" name="Slide Number Placeholder 3"/>
          <p:cNvSpPr>
            <a:spLocks noGrp="1"/>
          </p:cNvSpPr>
          <p:nvPr>
            <p:ph type="sldNum" sz="quarter" idx="5"/>
          </p:nvPr>
        </p:nvSpPr>
        <p:spPr/>
        <p:txBody>
          <a:bodyPr/>
          <a:lstStyle/>
          <a:p>
            <a:fld id="{27D59322-A0F9-C34C-96A5-6A4FB0854131}" type="slidenum">
              <a:rPr lang="en-US" smtClean="0"/>
              <a:pPr/>
              <a:t>1</a:t>
            </a:fld>
            <a:endParaRPr lang="en-US"/>
          </a:p>
        </p:txBody>
      </p:sp>
    </p:spTree>
    <p:extLst>
      <p:ext uri="{BB962C8B-B14F-4D97-AF65-F5344CB8AC3E}">
        <p14:creationId xmlns:p14="http://schemas.microsoft.com/office/powerpoint/2010/main" val="666779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D59322-A0F9-C34C-96A5-6A4FB0854131}" type="slidenum">
              <a:rPr lang="en-US" smtClean="0"/>
              <a:pPr/>
              <a:t>2</a:t>
            </a:fld>
            <a:endParaRPr lang="en-US"/>
          </a:p>
        </p:txBody>
      </p:sp>
    </p:spTree>
    <p:extLst>
      <p:ext uri="{BB962C8B-B14F-4D97-AF65-F5344CB8AC3E}">
        <p14:creationId xmlns:p14="http://schemas.microsoft.com/office/powerpoint/2010/main" val="3069397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Eva: Context and Challenge (new PL, suite big and messy) 2m </a:t>
            </a:r>
          </a:p>
        </p:txBody>
      </p:sp>
      <p:sp>
        <p:nvSpPr>
          <p:cNvPr id="4" name="Slide Number Placeholder 3"/>
          <p:cNvSpPr>
            <a:spLocks noGrp="1"/>
          </p:cNvSpPr>
          <p:nvPr>
            <p:ph type="sldNum" sz="quarter" idx="5"/>
          </p:nvPr>
        </p:nvSpPr>
        <p:spPr/>
        <p:txBody>
          <a:bodyPr/>
          <a:lstStyle/>
          <a:p>
            <a:fld id="{27D59322-A0F9-C34C-96A5-6A4FB0854131}" type="slidenum">
              <a:rPr lang="en-US" smtClean="0"/>
              <a:pPr/>
              <a:t>3</a:t>
            </a:fld>
            <a:endParaRPr lang="en-US"/>
          </a:p>
        </p:txBody>
      </p:sp>
    </p:spTree>
    <p:extLst>
      <p:ext uri="{BB962C8B-B14F-4D97-AF65-F5344CB8AC3E}">
        <p14:creationId xmlns:p14="http://schemas.microsoft.com/office/powerpoint/2010/main" val="3572073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Steve: Approach taken and background to it (make it visible, don't over think, try RACI) 2m</a:t>
            </a:r>
          </a:p>
        </p:txBody>
      </p:sp>
      <p:sp>
        <p:nvSpPr>
          <p:cNvPr id="4" name="Slide Number Placeholder 3"/>
          <p:cNvSpPr>
            <a:spLocks noGrp="1"/>
          </p:cNvSpPr>
          <p:nvPr>
            <p:ph type="sldNum" sz="quarter" idx="5"/>
          </p:nvPr>
        </p:nvSpPr>
        <p:spPr/>
        <p:txBody>
          <a:bodyPr/>
          <a:lstStyle/>
          <a:p>
            <a:fld id="{27D59322-A0F9-C34C-96A5-6A4FB0854131}" type="slidenum">
              <a:rPr lang="en-US" smtClean="0"/>
              <a:pPr/>
              <a:t>4</a:t>
            </a:fld>
            <a:endParaRPr lang="en-US"/>
          </a:p>
        </p:txBody>
      </p:sp>
    </p:spTree>
    <p:extLst>
      <p:ext uri="{BB962C8B-B14F-4D97-AF65-F5344CB8AC3E}">
        <p14:creationId xmlns:p14="http://schemas.microsoft.com/office/powerpoint/2010/main" val="3740310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Eva: How the approach went down with the folks (RACI needed adjustment) 2m</a:t>
            </a:r>
          </a:p>
        </p:txBody>
      </p:sp>
      <p:sp>
        <p:nvSpPr>
          <p:cNvPr id="4" name="Slide Number Placeholder 3"/>
          <p:cNvSpPr>
            <a:spLocks noGrp="1"/>
          </p:cNvSpPr>
          <p:nvPr>
            <p:ph type="sldNum" sz="quarter" idx="5"/>
          </p:nvPr>
        </p:nvSpPr>
        <p:spPr/>
        <p:txBody>
          <a:bodyPr/>
          <a:lstStyle/>
          <a:p>
            <a:fld id="{27D59322-A0F9-C34C-96A5-6A4FB0854131}" type="slidenum">
              <a:rPr lang="en-US" smtClean="0"/>
              <a:pPr/>
              <a:t>5</a:t>
            </a:fld>
            <a:endParaRPr lang="en-US"/>
          </a:p>
        </p:txBody>
      </p:sp>
    </p:spTree>
    <p:extLst>
      <p:ext uri="{BB962C8B-B14F-4D97-AF65-F5344CB8AC3E}">
        <p14:creationId xmlns:p14="http://schemas.microsoft.com/office/powerpoint/2010/main" val="1779685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Steve: Observations about how the process is the thing not the outcome (making it was partly the value the journey is the destination) 2m</a:t>
            </a:r>
          </a:p>
        </p:txBody>
      </p:sp>
      <p:sp>
        <p:nvSpPr>
          <p:cNvPr id="4" name="Slide Number Placeholder 3"/>
          <p:cNvSpPr>
            <a:spLocks noGrp="1"/>
          </p:cNvSpPr>
          <p:nvPr>
            <p:ph type="sldNum" sz="quarter" idx="5"/>
          </p:nvPr>
        </p:nvSpPr>
        <p:spPr/>
        <p:txBody>
          <a:bodyPr/>
          <a:lstStyle/>
          <a:p>
            <a:fld id="{27D59322-A0F9-C34C-96A5-6A4FB0854131}" type="slidenum">
              <a:rPr lang="en-US" smtClean="0"/>
              <a:pPr/>
              <a:t>6</a:t>
            </a:fld>
            <a:endParaRPr lang="en-US"/>
          </a:p>
        </p:txBody>
      </p:sp>
    </p:spTree>
    <p:extLst>
      <p:ext uri="{BB962C8B-B14F-4D97-AF65-F5344CB8AC3E}">
        <p14:creationId xmlns:p14="http://schemas.microsoft.com/office/powerpoint/2010/main" val="2961841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Eva: How it is now used day to day, and how the relationship with Steve helped enable 2m </a:t>
            </a:r>
          </a:p>
        </p:txBody>
      </p:sp>
      <p:sp>
        <p:nvSpPr>
          <p:cNvPr id="4" name="Slide Number Placeholder 3"/>
          <p:cNvSpPr>
            <a:spLocks noGrp="1"/>
          </p:cNvSpPr>
          <p:nvPr>
            <p:ph type="sldNum" sz="quarter" idx="5"/>
          </p:nvPr>
        </p:nvSpPr>
        <p:spPr/>
        <p:txBody>
          <a:bodyPr/>
          <a:lstStyle/>
          <a:p>
            <a:fld id="{27D59322-A0F9-C34C-96A5-6A4FB0854131}" type="slidenum">
              <a:rPr lang="en-US" smtClean="0"/>
              <a:pPr/>
              <a:t>7</a:t>
            </a:fld>
            <a:endParaRPr lang="en-US"/>
          </a:p>
        </p:txBody>
      </p:sp>
    </p:spTree>
    <p:extLst>
      <p:ext uri="{BB962C8B-B14F-4D97-AF65-F5344CB8AC3E}">
        <p14:creationId xmlns:p14="http://schemas.microsoft.com/office/powerpoint/2010/main" val="894836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D59322-A0F9-C34C-96A5-6A4FB0854131}" type="slidenum">
              <a:rPr lang="en-US" smtClean="0"/>
              <a:pPr/>
              <a:t>8</a:t>
            </a:fld>
            <a:endParaRPr lang="en-US"/>
          </a:p>
        </p:txBody>
      </p:sp>
    </p:spTree>
    <p:extLst>
      <p:ext uri="{BB962C8B-B14F-4D97-AF65-F5344CB8AC3E}">
        <p14:creationId xmlns:p14="http://schemas.microsoft.com/office/powerpoint/2010/main" val="3706115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a:t>
            </a:r>
            <a:endParaRPr lang="en-US"/>
          </a:p>
          <a:p>
            <a:r>
              <a:rPr lang="en-GB"/>
              <a:t>Within my research, it is important to me to identify a specific area which would be beneficial to address for the specific research area. In this case discussions with members of the DLTE at the University throughout my masters placement with them led me to consider the ambiguous nature of the Programme Leader role. Therefore, this research plays a part in being able to better define the role and support those in it. </a:t>
            </a:r>
          </a:p>
          <a:p>
            <a:r>
              <a:rPr lang="en-GB"/>
              <a:t> </a:t>
            </a:r>
          </a:p>
          <a:p>
            <a:r>
              <a:rPr lang="en-GB"/>
              <a:t>From the interviews I have carried out with School Leads and Programme Leaders so far, culture has been identified as playing an important role in setting the tone of the  relationships Programme Leaders hold in the various relationships they need to maintain, and the importance of networks of support between Programme Leaders.</a:t>
            </a:r>
          </a:p>
          <a:p>
            <a:r>
              <a:rPr lang="en-GB"/>
              <a:t> </a:t>
            </a:r>
          </a:p>
          <a:p>
            <a:r>
              <a:rPr lang="en-GB"/>
              <a:t>The scope of the role, as identified within the Literature Review was also emphasised at the interviews, emphasised by one interviewee: “I found myself in a situation where focusing the programme leadership was my day job, preparing teaching materials was what I was doing in the evenings and at weekends and then when I had to be in a classroom or as meeting then I fitted that into my day.”</a:t>
            </a:r>
          </a:p>
          <a:p>
            <a:r>
              <a:rPr lang="en-GB"/>
              <a:t> </a:t>
            </a:r>
          </a:p>
          <a:p>
            <a:r>
              <a:rPr lang="en-GB"/>
              <a:t>Further interviews aim to form a complete picture of the role to establish commonalities across the institution to use as a basis to enhance the support mechanisms in place.</a:t>
            </a:r>
          </a:p>
        </p:txBody>
      </p:sp>
      <p:sp>
        <p:nvSpPr>
          <p:cNvPr id="4" name="Slide Number Placeholder 3"/>
          <p:cNvSpPr>
            <a:spLocks noGrp="1"/>
          </p:cNvSpPr>
          <p:nvPr>
            <p:ph type="sldNum" sz="quarter" idx="5"/>
          </p:nvPr>
        </p:nvSpPr>
        <p:spPr/>
        <p:txBody>
          <a:bodyPr/>
          <a:lstStyle/>
          <a:p>
            <a:fld id="{27D59322-A0F9-C34C-96A5-6A4FB0854131}" type="slidenum">
              <a:rPr lang="en-US" smtClean="0"/>
              <a:pPr/>
              <a:t>9</a:t>
            </a:fld>
            <a:endParaRPr lang="en-US"/>
          </a:p>
        </p:txBody>
      </p:sp>
    </p:spTree>
    <p:extLst>
      <p:ext uri="{BB962C8B-B14F-4D97-AF65-F5344CB8AC3E}">
        <p14:creationId xmlns:p14="http://schemas.microsoft.com/office/powerpoint/2010/main" val="763315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Eva: Thank you to supporters</a:t>
            </a:r>
          </a:p>
        </p:txBody>
      </p:sp>
      <p:sp>
        <p:nvSpPr>
          <p:cNvPr id="4" name="Slide Number Placeholder 3"/>
          <p:cNvSpPr>
            <a:spLocks noGrp="1"/>
          </p:cNvSpPr>
          <p:nvPr>
            <p:ph type="sldNum" sz="quarter" idx="5"/>
          </p:nvPr>
        </p:nvSpPr>
        <p:spPr/>
        <p:txBody>
          <a:bodyPr/>
          <a:lstStyle/>
          <a:p>
            <a:fld id="{27D59322-A0F9-C34C-96A5-6A4FB0854131}" type="slidenum">
              <a:rPr lang="en-US" smtClean="0"/>
              <a:pPr/>
              <a:t>10</a:t>
            </a:fld>
            <a:endParaRPr lang="en-US"/>
          </a:p>
        </p:txBody>
      </p:sp>
    </p:spTree>
    <p:extLst>
      <p:ext uri="{BB962C8B-B14F-4D97-AF65-F5344CB8AC3E}">
        <p14:creationId xmlns:p14="http://schemas.microsoft.com/office/powerpoint/2010/main" val="2951066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1F697-14F6-7047-9F08-B022F7433D59}"/>
              </a:ext>
            </a:extLst>
          </p:cNvPr>
          <p:cNvSpPr>
            <a:spLocks noGrp="1"/>
          </p:cNvSpPr>
          <p:nvPr>
            <p:ph type="ctrTitle"/>
          </p:nvPr>
        </p:nvSpPr>
        <p:spPr>
          <a:xfrm>
            <a:off x="1671782" y="1122363"/>
            <a:ext cx="8996218"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986B83-8E92-A247-BEE4-05B8A7033FC0}"/>
              </a:ext>
            </a:extLst>
          </p:cNvPr>
          <p:cNvSpPr>
            <a:spLocks noGrp="1"/>
          </p:cNvSpPr>
          <p:nvPr>
            <p:ph type="subTitle" idx="1"/>
          </p:nvPr>
        </p:nvSpPr>
        <p:spPr>
          <a:xfrm>
            <a:off x="1671782" y="3602038"/>
            <a:ext cx="899621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439795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F0895-2E44-4746-96AE-8E97AD5D21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46E5C7-4E6F-E746-A92C-EC3BB4BAEB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2ECE3-D448-8846-AA70-BFB28946EFF8}"/>
              </a:ext>
            </a:extLst>
          </p:cNvPr>
          <p:cNvSpPr>
            <a:spLocks noGrp="1"/>
          </p:cNvSpPr>
          <p:nvPr>
            <p:ph type="dt" sz="half" idx="10"/>
          </p:nvPr>
        </p:nvSpPr>
        <p:spPr>
          <a:xfrm>
            <a:off x="838200" y="6356350"/>
            <a:ext cx="2743200" cy="365125"/>
          </a:xfrm>
          <a:prstGeom prst="rect">
            <a:avLst/>
          </a:prstGeom>
        </p:spPr>
        <p:txBody>
          <a:bodyPr/>
          <a:lstStyle/>
          <a:p>
            <a:fld id="{E733F547-3E62-DC4A-A97F-376384D3274D}" type="datetimeFigureOut">
              <a:rPr lang="en-US" smtClean="0"/>
              <a:t>6/21/2021</a:t>
            </a:fld>
            <a:endParaRPr lang="en-US"/>
          </a:p>
        </p:txBody>
      </p:sp>
      <p:sp>
        <p:nvSpPr>
          <p:cNvPr id="5" name="Footer Placeholder 4">
            <a:extLst>
              <a:ext uri="{FF2B5EF4-FFF2-40B4-BE49-F238E27FC236}">
                <a16:creationId xmlns:a16="http://schemas.microsoft.com/office/drawing/2014/main" id="{5ADFC972-5BAA-7B4B-8467-7F83F11D317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EB2820B-B64B-C34B-A3F7-412F5EDFE12D}"/>
              </a:ext>
            </a:extLst>
          </p:cNvPr>
          <p:cNvSpPr>
            <a:spLocks noGrp="1"/>
          </p:cNvSpPr>
          <p:nvPr>
            <p:ph type="sldNum" sz="quarter" idx="12"/>
          </p:nvPr>
        </p:nvSpPr>
        <p:spPr>
          <a:xfrm>
            <a:off x="8610600" y="6356350"/>
            <a:ext cx="2743200" cy="365125"/>
          </a:xfrm>
          <a:prstGeom prst="rect">
            <a:avLst/>
          </a:prstGeom>
        </p:spPr>
        <p:txBody>
          <a:bodyPr/>
          <a:lstStyle/>
          <a:p>
            <a:fld id="{D8C43F7E-7BF6-8D43-A74E-5A009D36F25E}" type="slidenum">
              <a:rPr lang="en-US" smtClean="0"/>
              <a:t>‹#›</a:t>
            </a:fld>
            <a:endParaRPr lang="en-US"/>
          </a:p>
        </p:txBody>
      </p:sp>
    </p:spTree>
    <p:extLst>
      <p:ext uri="{BB962C8B-B14F-4D97-AF65-F5344CB8AC3E}">
        <p14:creationId xmlns:p14="http://schemas.microsoft.com/office/powerpoint/2010/main" val="292916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F8EE3-7D45-1545-A500-952EA8A4AC5B}"/>
              </a:ext>
            </a:extLst>
          </p:cNvPr>
          <p:cNvSpPr>
            <a:spLocks noGrp="1"/>
          </p:cNvSpPr>
          <p:nvPr>
            <p:ph type="title"/>
          </p:nvPr>
        </p:nvSpPr>
        <p:spPr>
          <a:xfrm>
            <a:off x="1671782" y="1930585"/>
            <a:ext cx="9675668" cy="553998"/>
          </a:xfrm>
        </p:spPr>
        <p:txBody>
          <a:bodyPr anchor="b"/>
          <a:lstStyle>
            <a:lvl1pPr>
              <a:defRPr sz="4000" baseline="0"/>
            </a:lvl1pPr>
          </a:lstStyle>
          <a:p>
            <a:r>
              <a:rPr lang="en-US"/>
              <a:t>Click to edit Master title style</a:t>
            </a:r>
          </a:p>
        </p:txBody>
      </p:sp>
      <p:sp>
        <p:nvSpPr>
          <p:cNvPr id="3" name="Text Placeholder 2">
            <a:extLst>
              <a:ext uri="{FF2B5EF4-FFF2-40B4-BE49-F238E27FC236}">
                <a16:creationId xmlns:a16="http://schemas.microsoft.com/office/drawing/2014/main" id="{FF9C7224-9324-2046-B2AA-B0ED645653EB}"/>
              </a:ext>
            </a:extLst>
          </p:cNvPr>
          <p:cNvSpPr>
            <a:spLocks noGrp="1"/>
          </p:cNvSpPr>
          <p:nvPr>
            <p:ph type="body" idx="1"/>
          </p:nvPr>
        </p:nvSpPr>
        <p:spPr>
          <a:xfrm>
            <a:off x="1671782" y="2632365"/>
            <a:ext cx="9675668" cy="345728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515435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968A8-36FB-AF42-8C9A-B238D09E4268}"/>
              </a:ext>
            </a:extLst>
          </p:cNvPr>
          <p:cNvSpPr>
            <a:spLocks noGrp="1"/>
          </p:cNvSpPr>
          <p:nvPr>
            <p:ph type="title"/>
          </p:nvPr>
        </p:nvSpPr>
        <p:spPr>
          <a:xfrm>
            <a:off x="1736436" y="1108456"/>
            <a:ext cx="9617364" cy="55399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F2535B3-D077-9541-A161-DA8894929424}"/>
              </a:ext>
            </a:extLst>
          </p:cNvPr>
          <p:cNvSpPr>
            <a:spLocks noGrp="1"/>
          </p:cNvSpPr>
          <p:nvPr>
            <p:ph sz="half" idx="1"/>
          </p:nvPr>
        </p:nvSpPr>
        <p:spPr>
          <a:xfrm>
            <a:off x="1736436" y="1825625"/>
            <a:ext cx="4283364"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D4FAC2-332C-E44A-A587-47224E0937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7877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60772-47F3-574F-94F7-43C417ABBDC5}"/>
              </a:ext>
            </a:extLst>
          </p:cNvPr>
          <p:cNvSpPr>
            <a:spLocks noGrp="1"/>
          </p:cNvSpPr>
          <p:nvPr>
            <p:ph type="title"/>
          </p:nvPr>
        </p:nvSpPr>
        <p:spPr>
          <a:xfrm>
            <a:off x="1671782" y="365125"/>
            <a:ext cx="9683606"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E78963-2EA3-CB41-A650-898092C0198A}"/>
              </a:ext>
            </a:extLst>
          </p:cNvPr>
          <p:cNvSpPr>
            <a:spLocks noGrp="1"/>
          </p:cNvSpPr>
          <p:nvPr>
            <p:ph type="body" idx="1"/>
          </p:nvPr>
        </p:nvSpPr>
        <p:spPr>
          <a:xfrm>
            <a:off x="1671782" y="1681163"/>
            <a:ext cx="432579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8D009-4475-C84D-AFFE-F0B4CF6A14DF}"/>
              </a:ext>
            </a:extLst>
          </p:cNvPr>
          <p:cNvSpPr>
            <a:spLocks noGrp="1"/>
          </p:cNvSpPr>
          <p:nvPr>
            <p:ph sz="half" idx="2"/>
          </p:nvPr>
        </p:nvSpPr>
        <p:spPr>
          <a:xfrm>
            <a:off x="1671782" y="2505075"/>
            <a:ext cx="4325793"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5062FB-B868-6345-AE5D-77DF01C9C2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4214B9-0B24-3541-8F2D-D6D6DD0917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4649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3564D-BC8D-A743-B993-BC141B170B9D}"/>
              </a:ext>
            </a:extLst>
          </p:cNvPr>
          <p:cNvSpPr>
            <a:spLocks noGrp="1"/>
          </p:cNvSpPr>
          <p:nvPr>
            <p:ph type="title"/>
          </p:nvPr>
        </p:nvSpPr>
        <p:spPr>
          <a:xfrm>
            <a:off x="1736436" y="1108456"/>
            <a:ext cx="9617364" cy="553998"/>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69C7682A-DDAB-304B-AB58-30CB00DAE3F7}"/>
              </a:ext>
            </a:extLst>
          </p:cNvPr>
          <p:cNvSpPr>
            <a:spLocks noGrp="1"/>
          </p:cNvSpPr>
          <p:nvPr>
            <p:ph type="ftr" sz="quarter" idx="11"/>
          </p:nvPr>
        </p:nvSpPr>
        <p:spPr>
          <a:xfrm>
            <a:off x="1736436" y="6356350"/>
            <a:ext cx="6416964" cy="365125"/>
          </a:xfrm>
          <a:prstGeom prst="rect">
            <a:avLst/>
          </a:prstGeom>
        </p:spPr>
        <p:txBody>
          <a:bodyPr/>
          <a:lstStyle/>
          <a:p>
            <a:endParaRPr lang="en-US"/>
          </a:p>
        </p:txBody>
      </p:sp>
    </p:spTree>
    <p:extLst>
      <p:ext uri="{BB962C8B-B14F-4D97-AF65-F5344CB8AC3E}">
        <p14:creationId xmlns:p14="http://schemas.microsoft.com/office/powerpoint/2010/main" val="15481060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6D8FE64-EB4F-3E4A-8F97-1BBCCB70FEFC}"/>
              </a:ext>
            </a:extLst>
          </p:cNvPr>
          <p:cNvSpPr>
            <a:spLocks noGrp="1"/>
          </p:cNvSpPr>
          <p:nvPr>
            <p:ph type="ftr" sz="quarter" idx="11"/>
          </p:nvPr>
        </p:nvSpPr>
        <p:spPr>
          <a:xfrm>
            <a:off x="1671782" y="6356350"/>
            <a:ext cx="6481618" cy="365125"/>
          </a:xfrm>
          <a:prstGeom prst="rect">
            <a:avLst/>
          </a:prstGeom>
        </p:spPr>
        <p:txBody>
          <a:bodyPr/>
          <a:lstStyle/>
          <a:p>
            <a:endParaRPr lang="en-US"/>
          </a:p>
        </p:txBody>
      </p:sp>
    </p:spTree>
    <p:extLst>
      <p:ext uri="{BB962C8B-B14F-4D97-AF65-F5344CB8AC3E}">
        <p14:creationId xmlns:p14="http://schemas.microsoft.com/office/powerpoint/2010/main" val="3132550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B3376-5F3B-194A-9D14-307C8157E32A}"/>
              </a:ext>
            </a:extLst>
          </p:cNvPr>
          <p:cNvSpPr>
            <a:spLocks noGrp="1"/>
          </p:cNvSpPr>
          <p:nvPr>
            <p:ph type="title"/>
          </p:nvPr>
        </p:nvSpPr>
        <p:spPr>
          <a:xfrm>
            <a:off x="1579418" y="457200"/>
            <a:ext cx="319260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D6A365-AA04-4F48-B41F-2184B0C1B9C7}"/>
              </a:ext>
            </a:extLst>
          </p:cNvPr>
          <p:cNvSpPr>
            <a:spLocks noGrp="1"/>
          </p:cNvSpPr>
          <p:nvPr>
            <p:ph idx="1"/>
          </p:nvPr>
        </p:nvSpPr>
        <p:spPr>
          <a:xfrm>
            <a:off x="5183188" y="1256145"/>
            <a:ext cx="6172200" cy="460490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ED4943-183A-3A4A-92A1-EAF5C6BBC55C}"/>
              </a:ext>
            </a:extLst>
          </p:cNvPr>
          <p:cNvSpPr>
            <a:spLocks noGrp="1"/>
          </p:cNvSpPr>
          <p:nvPr>
            <p:ph type="body" sz="half" idx="2"/>
          </p:nvPr>
        </p:nvSpPr>
        <p:spPr>
          <a:xfrm>
            <a:off x="1579418" y="2057400"/>
            <a:ext cx="319260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15067EF9-E848-0648-BA85-2084BE80055D}"/>
              </a:ext>
            </a:extLst>
          </p:cNvPr>
          <p:cNvSpPr>
            <a:spLocks noGrp="1"/>
          </p:cNvSpPr>
          <p:nvPr>
            <p:ph type="ftr" sz="quarter" idx="11"/>
          </p:nvPr>
        </p:nvSpPr>
        <p:spPr>
          <a:xfrm>
            <a:off x="1579418" y="6356350"/>
            <a:ext cx="6573982" cy="365125"/>
          </a:xfrm>
          <a:prstGeom prst="rect">
            <a:avLst/>
          </a:prstGeom>
        </p:spPr>
        <p:txBody>
          <a:bodyPr/>
          <a:lstStyle/>
          <a:p>
            <a:endParaRPr lang="en-US"/>
          </a:p>
        </p:txBody>
      </p:sp>
    </p:spTree>
    <p:extLst>
      <p:ext uri="{BB962C8B-B14F-4D97-AF65-F5344CB8AC3E}">
        <p14:creationId xmlns:p14="http://schemas.microsoft.com/office/powerpoint/2010/main" val="775732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FEA7F-6297-5848-BD38-4575782E2301}"/>
              </a:ext>
            </a:extLst>
          </p:cNvPr>
          <p:cNvSpPr>
            <a:spLocks noGrp="1"/>
          </p:cNvSpPr>
          <p:nvPr>
            <p:ph type="title"/>
          </p:nvPr>
        </p:nvSpPr>
        <p:spPr>
          <a:xfrm>
            <a:off x="1579418" y="457200"/>
            <a:ext cx="319260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6CDDD9-0BA2-9B43-BEE0-886756375B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B1A4B49-1511-ED42-8FB7-9898F75BAC26}"/>
              </a:ext>
            </a:extLst>
          </p:cNvPr>
          <p:cNvSpPr>
            <a:spLocks noGrp="1"/>
          </p:cNvSpPr>
          <p:nvPr>
            <p:ph type="body" sz="half" idx="2"/>
          </p:nvPr>
        </p:nvSpPr>
        <p:spPr>
          <a:xfrm>
            <a:off x="1579418" y="2057400"/>
            <a:ext cx="319260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BE39295-3B4E-1847-A5BF-9EDDA3063911}"/>
              </a:ext>
            </a:extLst>
          </p:cNvPr>
          <p:cNvSpPr>
            <a:spLocks noGrp="1"/>
          </p:cNvSpPr>
          <p:nvPr>
            <p:ph type="ftr" sz="quarter" idx="11"/>
          </p:nvPr>
        </p:nvSpPr>
        <p:spPr>
          <a:xfrm>
            <a:off x="1579418" y="6356350"/>
            <a:ext cx="6573982"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19ED4E5-857B-1040-9017-0BC2F08EA40F}"/>
              </a:ext>
            </a:extLst>
          </p:cNvPr>
          <p:cNvSpPr>
            <a:spLocks noGrp="1"/>
          </p:cNvSpPr>
          <p:nvPr>
            <p:ph type="sldNum" sz="quarter" idx="12"/>
          </p:nvPr>
        </p:nvSpPr>
        <p:spPr>
          <a:xfrm>
            <a:off x="8610600" y="6356350"/>
            <a:ext cx="2743200" cy="365125"/>
          </a:xfrm>
          <a:prstGeom prst="rect">
            <a:avLst/>
          </a:prstGeom>
        </p:spPr>
        <p:txBody>
          <a:bodyPr/>
          <a:lstStyle/>
          <a:p>
            <a:fld id="{D8C43F7E-7BF6-8D43-A74E-5A009D36F25E}" type="slidenum">
              <a:rPr lang="en-US" smtClean="0"/>
              <a:t>‹#›</a:t>
            </a:fld>
            <a:endParaRPr lang="en-US"/>
          </a:p>
        </p:txBody>
      </p:sp>
    </p:spTree>
    <p:extLst>
      <p:ext uri="{BB962C8B-B14F-4D97-AF65-F5344CB8AC3E}">
        <p14:creationId xmlns:p14="http://schemas.microsoft.com/office/powerpoint/2010/main" val="11855049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702A-16AB-6349-B343-36D26B101D26}"/>
              </a:ext>
            </a:extLst>
          </p:cNvPr>
          <p:cNvSpPr>
            <a:spLocks noGrp="1"/>
          </p:cNvSpPr>
          <p:nvPr>
            <p:ph type="title"/>
          </p:nvPr>
        </p:nvSpPr>
        <p:spPr>
          <a:xfrm>
            <a:off x="1736436" y="1154545"/>
            <a:ext cx="9617363" cy="536143"/>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A89B78-4E50-E245-ABE2-21CC99507C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ADCDCD-8683-9F45-9E26-B73447DFF8AE}"/>
              </a:ext>
            </a:extLst>
          </p:cNvPr>
          <p:cNvSpPr>
            <a:spLocks noGrp="1"/>
          </p:cNvSpPr>
          <p:nvPr>
            <p:ph type="dt" sz="half" idx="10"/>
          </p:nvPr>
        </p:nvSpPr>
        <p:spPr>
          <a:xfrm>
            <a:off x="10512056" y="6311900"/>
            <a:ext cx="841744" cy="365125"/>
          </a:xfrm>
          <a:prstGeom prst="rect">
            <a:avLst/>
          </a:prstGeom>
        </p:spPr>
        <p:txBody>
          <a:bodyPr/>
          <a:lstStyle/>
          <a:p>
            <a:fld id="{E733F547-3E62-DC4A-A97F-376384D3274D}" type="datetimeFigureOut">
              <a:rPr lang="en-US" smtClean="0"/>
              <a:t>6/21/2021</a:t>
            </a:fld>
            <a:endParaRPr lang="en-US"/>
          </a:p>
        </p:txBody>
      </p:sp>
    </p:spTree>
    <p:extLst>
      <p:ext uri="{BB962C8B-B14F-4D97-AF65-F5344CB8AC3E}">
        <p14:creationId xmlns:p14="http://schemas.microsoft.com/office/powerpoint/2010/main" val="29318953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A9609-F002-D449-8190-0AAA89251B76}"/>
              </a:ext>
            </a:extLst>
          </p:cNvPr>
          <p:cNvSpPr>
            <a:spLocks noGrp="1"/>
          </p:cNvSpPr>
          <p:nvPr>
            <p:ph type="title" orient="vert"/>
          </p:nvPr>
        </p:nvSpPr>
        <p:spPr>
          <a:xfrm>
            <a:off x="8724900" y="1690255"/>
            <a:ext cx="2628900" cy="448670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42DE4F-626B-C34C-B5B7-55BEEC55C765}"/>
              </a:ext>
            </a:extLst>
          </p:cNvPr>
          <p:cNvSpPr>
            <a:spLocks noGrp="1"/>
          </p:cNvSpPr>
          <p:nvPr>
            <p:ph type="body" orient="vert" idx="1"/>
          </p:nvPr>
        </p:nvSpPr>
        <p:spPr>
          <a:xfrm>
            <a:off x="1671782" y="365125"/>
            <a:ext cx="6900718"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AD5E006-1C48-C44F-908B-F13859C13AEE}"/>
              </a:ext>
            </a:extLst>
          </p:cNvPr>
          <p:cNvSpPr>
            <a:spLocks noGrp="1"/>
          </p:cNvSpPr>
          <p:nvPr>
            <p:ph type="ftr" sz="quarter" idx="11"/>
          </p:nvPr>
        </p:nvSpPr>
        <p:spPr>
          <a:xfrm>
            <a:off x="1671782" y="6356350"/>
            <a:ext cx="6481618"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AD8A38D-EABB-BB40-B770-6998566E36D0}"/>
              </a:ext>
            </a:extLst>
          </p:cNvPr>
          <p:cNvSpPr>
            <a:spLocks noGrp="1"/>
          </p:cNvSpPr>
          <p:nvPr>
            <p:ph type="sldNum" sz="quarter" idx="12"/>
          </p:nvPr>
        </p:nvSpPr>
        <p:spPr>
          <a:xfrm>
            <a:off x="8610600" y="6356350"/>
            <a:ext cx="2743200" cy="365125"/>
          </a:xfrm>
          <a:prstGeom prst="rect">
            <a:avLst/>
          </a:prstGeom>
        </p:spPr>
        <p:txBody>
          <a:bodyPr/>
          <a:lstStyle/>
          <a:p>
            <a:fld id="{D8C43F7E-7BF6-8D43-A74E-5A009D36F25E}" type="slidenum">
              <a:rPr lang="en-US" smtClean="0"/>
              <a:t>‹#›</a:t>
            </a:fld>
            <a:endParaRPr lang="en-US"/>
          </a:p>
        </p:txBody>
      </p:sp>
    </p:spTree>
    <p:extLst>
      <p:ext uri="{BB962C8B-B14F-4D97-AF65-F5344CB8AC3E}">
        <p14:creationId xmlns:p14="http://schemas.microsoft.com/office/powerpoint/2010/main" val="1280089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7727CE-E577-C34B-8AC6-2E17E1CE7456}"/>
              </a:ext>
            </a:extLst>
          </p:cNvPr>
          <p:cNvSpPr>
            <a:spLocks noGrp="1"/>
          </p:cNvSpPr>
          <p:nvPr>
            <p:ph type="title"/>
          </p:nvPr>
        </p:nvSpPr>
        <p:spPr>
          <a:xfrm>
            <a:off x="1736436" y="1108456"/>
            <a:ext cx="9617364" cy="553998"/>
          </a:xfrm>
          <a:prstGeom prst="rect">
            <a:avLst/>
          </a:prstGeom>
        </p:spPr>
        <p:txBody>
          <a:bodyPr vert="horz" wrap="square" lIns="144000" tIns="0" rIns="144000" bIns="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D18AB3E8-B0D5-404A-A375-02744103FB8B}"/>
              </a:ext>
            </a:extLst>
          </p:cNvPr>
          <p:cNvSpPr>
            <a:spLocks noGrp="1"/>
          </p:cNvSpPr>
          <p:nvPr>
            <p:ph type="body" idx="1"/>
          </p:nvPr>
        </p:nvSpPr>
        <p:spPr>
          <a:xfrm>
            <a:off x="1736436" y="1825625"/>
            <a:ext cx="9617364" cy="41410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925647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000" b="1" i="0" kern="1200" baseline="0">
          <a:solidFill>
            <a:schemeClr val="tx1"/>
          </a:solidFill>
          <a:latin typeface="Arial Bold"/>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2800" b="0" i="0" kern="1200">
          <a:solidFill>
            <a:schemeClr val="tx1"/>
          </a:solidFill>
          <a:latin typeface="Arial Regular"/>
          <a:ea typeface="+mn-ea"/>
          <a:cs typeface="+mn-cs"/>
        </a:defRPr>
      </a:lvl1pPr>
      <a:lvl2pPr marL="685800" indent="-228600" algn="l" defTabSz="914400" rtl="0" eaLnBrk="1" latinLnBrk="0" hangingPunct="1">
        <a:lnSpc>
          <a:spcPct val="90000"/>
        </a:lnSpc>
        <a:spcBef>
          <a:spcPts val="500"/>
        </a:spcBef>
        <a:buFont typeface="Wingdings" pitchFamily="2" charset="2"/>
        <a:buChar char="§"/>
        <a:defRPr sz="2400" b="0" i="0" kern="1200">
          <a:solidFill>
            <a:schemeClr val="tx1"/>
          </a:solidFill>
          <a:latin typeface="Arial Regular"/>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b="0" i="0" kern="1200">
          <a:solidFill>
            <a:schemeClr val="tx1"/>
          </a:solidFill>
          <a:latin typeface="Arial Regular"/>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Arial Regular"/>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Arial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customXml" Target="../ink/ink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customXml" Target="../ink/ink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ustomXml" Target="../ink/ink4.xml"/><Relationship Id="rId5" Type="http://schemas.openxmlformats.org/officeDocument/2006/relationships/image" Target="../media/image9.png"/><Relationship Id="rId4" Type="http://schemas.openxmlformats.org/officeDocument/2006/relationships/customXml" Target="../ink/ink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6" Type="http://schemas.openxmlformats.org/officeDocument/2006/relationships/image" Target="../media/image24.png"/><Relationship Id="rId21" Type="http://schemas.openxmlformats.org/officeDocument/2006/relationships/customXml" Target="../ink/ink13.xml"/><Relationship Id="rId42" Type="http://schemas.openxmlformats.org/officeDocument/2006/relationships/image" Target="../media/image32.png"/><Relationship Id="rId47" Type="http://schemas.openxmlformats.org/officeDocument/2006/relationships/customXml" Target="../ink/ink26.xml"/><Relationship Id="rId63" Type="http://schemas.openxmlformats.org/officeDocument/2006/relationships/customXml" Target="../ink/ink34.xml"/><Relationship Id="rId68" Type="http://schemas.openxmlformats.org/officeDocument/2006/relationships/image" Target="../media/image45.png"/><Relationship Id="rId84" Type="http://schemas.openxmlformats.org/officeDocument/2006/relationships/image" Target="../media/image54.svg"/><Relationship Id="rId89" Type="http://schemas.openxmlformats.org/officeDocument/2006/relationships/customXml" Target="../ink/ink46.xml"/><Relationship Id="rId16" Type="http://schemas.openxmlformats.org/officeDocument/2006/relationships/image" Target="../media/image19.png"/><Relationship Id="rId11" Type="http://schemas.openxmlformats.org/officeDocument/2006/relationships/customXml" Target="../ink/ink8.xml"/><Relationship Id="rId32" Type="http://schemas.openxmlformats.org/officeDocument/2006/relationships/image" Target="../media/image27.png"/><Relationship Id="rId37" Type="http://schemas.openxmlformats.org/officeDocument/2006/relationships/customXml" Target="../ink/ink21.xml"/><Relationship Id="rId53" Type="http://schemas.openxmlformats.org/officeDocument/2006/relationships/customXml" Target="../ink/ink29.xml"/><Relationship Id="rId58" Type="http://schemas.openxmlformats.org/officeDocument/2006/relationships/image" Target="../media/image40.png"/><Relationship Id="rId74" Type="http://schemas.openxmlformats.org/officeDocument/2006/relationships/image" Target="../media/image48.png"/><Relationship Id="rId79" Type="http://schemas.openxmlformats.org/officeDocument/2006/relationships/customXml" Target="../ink/ink42.xml"/><Relationship Id="rId5" Type="http://schemas.openxmlformats.org/officeDocument/2006/relationships/customXml" Target="../ink/ink5.xml"/><Relationship Id="rId90" Type="http://schemas.openxmlformats.org/officeDocument/2006/relationships/image" Target="../media/image57.png"/><Relationship Id="rId14" Type="http://schemas.openxmlformats.org/officeDocument/2006/relationships/image" Target="../media/image18.png"/><Relationship Id="rId22" Type="http://schemas.openxmlformats.org/officeDocument/2006/relationships/image" Target="../media/image22.png"/><Relationship Id="rId27" Type="http://schemas.openxmlformats.org/officeDocument/2006/relationships/customXml" Target="../ink/ink16.xml"/><Relationship Id="rId30" Type="http://schemas.openxmlformats.org/officeDocument/2006/relationships/image" Target="../media/image26.png"/><Relationship Id="rId35" Type="http://schemas.openxmlformats.org/officeDocument/2006/relationships/customXml" Target="../ink/ink20.xml"/><Relationship Id="rId43" Type="http://schemas.openxmlformats.org/officeDocument/2006/relationships/customXml" Target="../ink/ink24.xml"/><Relationship Id="rId48" Type="http://schemas.openxmlformats.org/officeDocument/2006/relationships/image" Target="../media/image35.png"/><Relationship Id="rId56" Type="http://schemas.openxmlformats.org/officeDocument/2006/relationships/image" Target="../media/image39.png"/><Relationship Id="rId64" Type="http://schemas.openxmlformats.org/officeDocument/2006/relationships/image" Target="../media/image43.png"/><Relationship Id="rId69" Type="http://schemas.openxmlformats.org/officeDocument/2006/relationships/customXml" Target="../ink/ink37.xml"/><Relationship Id="rId77" Type="http://schemas.openxmlformats.org/officeDocument/2006/relationships/customXml" Target="../ink/ink41.xml"/><Relationship Id="rId8" Type="http://schemas.openxmlformats.org/officeDocument/2006/relationships/image" Target="../media/image15.png"/><Relationship Id="rId51" Type="http://schemas.openxmlformats.org/officeDocument/2006/relationships/customXml" Target="../ink/ink28.xml"/><Relationship Id="rId72" Type="http://schemas.openxmlformats.org/officeDocument/2006/relationships/image" Target="../media/image47.png"/><Relationship Id="rId80" Type="http://schemas.openxmlformats.org/officeDocument/2006/relationships/image" Target="../media/image51.png"/><Relationship Id="rId85" Type="http://schemas.openxmlformats.org/officeDocument/2006/relationships/customXml" Target="../ink/ink44.xml"/><Relationship Id="rId3"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customXml" Target="../ink/ink11.xml"/><Relationship Id="rId25" Type="http://schemas.openxmlformats.org/officeDocument/2006/relationships/customXml" Target="../ink/ink15.xml"/><Relationship Id="rId33" Type="http://schemas.openxmlformats.org/officeDocument/2006/relationships/customXml" Target="../ink/ink19.xml"/><Relationship Id="rId38" Type="http://schemas.openxmlformats.org/officeDocument/2006/relationships/image" Target="../media/image30.png"/><Relationship Id="rId46" Type="http://schemas.openxmlformats.org/officeDocument/2006/relationships/image" Target="../media/image34.png"/><Relationship Id="rId59" Type="http://schemas.openxmlformats.org/officeDocument/2006/relationships/customXml" Target="../ink/ink32.xml"/><Relationship Id="rId67" Type="http://schemas.openxmlformats.org/officeDocument/2006/relationships/customXml" Target="../ink/ink36.xml"/><Relationship Id="rId20" Type="http://schemas.openxmlformats.org/officeDocument/2006/relationships/image" Target="../media/image21.png"/><Relationship Id="rId41" Type="http://schemas.openxmlformats.org/officeDocument/2006/relationships/customXml" Target="../ink/ink23.xml"/><Relationship Id="rId54" Type="http://schemas.openxmlformats.org/officeDocument/2006/relationships/image" Target="../media/image38.png"/><Relationship Id="rId62" Type="http://schemas.openxmlformats.org/officeDocument/2006/relationships/image" Target="../media/image42.png"/><Relationship Id="rId70" Type="http://schemas.openxmlformats.org/officeDocument/2006/relationships/image" Target="../media/image46.png"/><Relationship Id="rId75" Type="http://schemas.openxmlformats.org/officeDocument/2006/relationships/customXml" Target="../ink/ink40.xml"/><Relationship Id="rId83" Type="http://schemas.openxmlformats.org/officeDocument/2006/relationships/image" Target="../media/image53.png"/><Relationship Id="rId88" Type="http://schemas.openxmlformats.org/officeDocument/2006/relationships/image" Target="../media/image56.png"/><Relationship Id="rId91" Type="http://schemas.openxmlformats.org/officeDocument/2006/relationships/customXml" Target="../ink/ink47.xml"/><Relationship Id="rId1" Type="http://schemas.openxmlformats.org/officeDocument/2006/relationships/slideLayout" Target="../slideLayouts/slideLayout3.xml"/><Relationship Id="rId6" Type="http://schemas.openxmlformats.org/officeDocument/2006/relationships/image" Target="../media/image14.png"/><Relationship Id="rId15" Type="http://schemas.openxmlformats.org/officeDocument/2006/relationships/customXml" Target="../ink/ink10.xml"/><Relationship Id="rId23" Type="http://schemas.openxmlformats.org/officeDocument/2006/relationships/customXml" Target="../ink/ink14.xml"/><Relationship Id="rId28" Type="http://schemas.openxmlformats.org/officeDocument/2006/relationships/image" Target="../media/image25.png"/><Relationship Id="rId36" Type="http://schemas.openxmlformats.org/officeDocument/2006/relationships/image" Target="../media/image29.png"/><Relationship Id="rId49" Type="http://schemas.openxmlformats.org/officeDocument/2006/relationships/customXml" Target="../ink/ink27.xml"/><Relationship Id="rId57" Type="http://schemas.openxmlformats.org/officeDocument/2006/relationships/customXml" Target="../ink/ink31.xml"/><Relationship Id="rId10" Type="http://schemas.openxmlformats.org/officeDocument/2006/relationships/image" Target="../media/image16.png"/><Relationship Id="rId31" Type="http://schemas.openxmlformats.org/officeDocument/2006/relationships/customXml" Target="../ink/ink18.xml"/><Relationship Id="rId44" Type="http://schemas.openxmlformats.org/officeDocument/2006/relationships/image" Target="../media/image33.png"/><Relationship Id="rId52" Type="http://schemas.openxmlformats.org/officeDocument/2006/relationships/image" Target="../media/image37.png"/><Relationship Id="rId60" Type="http://schemas.openxmlformats.org/officeDocument/2006/relationships/image" Target="../media/image41.png"/><Relationship Id="rId65" Type="http://schemas.openxmlformats.org/officeDocument/2006/relationships/customXml" Target="../ink/ink35.xml"/><Relationship Id="rId73" Type="http://schemas.openxmlformats.org/officeDocument/2006/relationships/customXml" Target="../ink/ink39.xml"/><Relationship Id="rId78" Type="http://schemas.openxmlformats.org/officeDocument/2006/relationships/image" Target="../media/image50.png"/><Relationship Id="rId81" Type="http://schemas.openxmlformats.org/officeDocument/2006/relationships/customXml" Target="../ink/ink43.xml"/><Relationship Id="rId86" Type="http://schemas.openxmlformats.org/officeDocument/2006/relationships/image" Target="../media/image55.png"/><Relationship Id="rId4" Type="http://schemas.openxmlformats.org/officeDocument/2006/relationships/image" Target="../media/image13.png"/><Relationship Id="rId9" Type="http://schemas.openxmlformats.org/officeDocument/2006/relationships/customXml" Target="../ink/ink7.xml"/><Relationship Id="rId13" Type="http://schemas.openxmlformats.org/officeDocument/2006/relationships/customXml" Target="../ink/ink9.xml"/><Relationship Id="rId18" Type="http://schemas.openxmlformats.org/officeDocument/2006/relationships/image" Target="../media/image20.png"/><Relationship Id="rId39" Type="http://schemas.openxmlformats.org/officeDocument/2006/relationships/customXml" Target="../ink/ink22.xml"/><Relationship Id="rId34" Type="http://schemas.openxmlformats.org/officeDocument/2006/relationships/image" Target="../media/image28.png"/><Relationship Id="rId50" Type="http://schemas.openxmlformats.org/officeDocument/2006/relationships/image" Target="../media/image36.png"/><Relationship Id="rId55" Type="http://schemas.openxmlformats.org/officeDocument/2006/relationships/customXml" Target="../ink/ink30.xml"/><Relationship Id="rId76" Type="http://schemas.openxmlformats.org/officeDocument/2006/relationships/image" Target="../media/image49.png"/><Relationship Id="rId7" Type="http://schemas.openxmlformats.org/officeDocument/2006/relationships/customXml" Target="../ink/ink6.xml"/><Relationship Id="rId71" Type="http://schemas.openxmlformats.org/officeDocument/2006/relationships/customXml" Target="../ink/ink38.xml"/><Relationship Id="rId92" Type="http://schemas.openxmlformats.org/officeDocument/2006/relationships/image" Target="../media/image58.png"/><Relationship Id="rId2" Type="http://schemas.openxmlformats.org/officeDocument/2006/relationships/notesSlide" Target="../notesSlides/notesSlide8.xml"/><Relationship Id="rId29" Type="http://schemas.openxmlformats.org/officeDocument/2006/relationships/customXml" Target="../ink/ink17.xml"/><Relationship Id="rId24" Type="http://schemas.openxmlformats.org/officeDocument/2006/relationships/image" Target="../media/image23.png"/><Relationship Id="rId40" Type="http://schemas.openxmlformats.org/officeDocument/2006/relationships/image" Target="../media/image31.png"/><Relationship Id="rId45" Type="http://schemas.openxmlformats.org/officeDocument/2006/relationships/customXml" Target="../ink/ink25.xml"/><Relationship Id="rId66" Type="http://schemas.openxmlformats.org/officeDocument/2006/relationships/image" Target="../media/image44.png"/><Relationship Id="rId87" Type="http://schemas.openxmlformats.org/officeDocument/2006/relationships/customXml" Target="../ink/ink45.xml"/><Relationship Id="rId61" Type="http://schemas.openxmlformats.org/officeDocument/2006/relationships/customXml" Target="../ink/ink33.xml"/><Relationship Id="rId82" Type="http://schemas.openxmlformats.org/officeDocument/2006/relationships/image" Target="../media/image52.png"/><Relationship Id="rId19" Type="http://schemas.openxmlformats.org/officeDocument/2006/relationships/customXml" Target="../ink/ink12.xml"/></Relationships>
</file>

<file path=ppt/slides/_rels/slide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customXml" Target="../ink/ink48.xml"/><Relationship Id="rId7" Type="http://schemas.openxmlformats.org/officeDocument/2006/relationships/customXml" Target="../ink/ink50.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60.png"/><Relationship Id="rId5" Type="http://schemas.openxmlformats.org/officeDocument/2006/relationships/customXml" Target="../ink/ink49.xml"/><Relationship Id="rId10" Type="http://schemas.openxmlformats.org/officeDocument/2006/relationships/image" Target="../media/image62.png"/><Relationship Id="rId4" Type="http://schemas.openxmlformats.org/officeDocument/2006/relationships/image" Target="../media/image59.png"/><Relationship Id="rId9" Type="http://schemas.openxmlformats.org/officeDocument/2006/relationships/customXml" Target="../ink/ink5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customXml" Target="../ink/ink52.xml"/><Relationship Id="rId1" Type="http://schemas.openxmlformats.org/officeDocument/2006/relationships/slideLayout" Target="../slideLayouts/slideLayout3.xml"/><Relationship Id="rId5" Type="http://schemas.openxmlformats.org/officeDocument/2006/relationships/image" Target="../media/image64.png"/><Relationship Id="rId4" Type="http://schemas.openxmlformats.org/officeDocument/2006/relationships/customXml" Target="../ink/ink5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2373F-DBCB-954F-8A90-053B95003515}"/>
              </a:ext>
            </a:extLst>
          </p:cNvPr>
          <p:cNvSpPr>
            <a:spLocks noGrp="1"/>
          </p:cNvSpPr>
          <p:nvPr>
            <p:ph type="ctrTitle"/>
          </p:nvPr>
        </p:nvSpPr>
        <p:spPr>
          <a:xfrm>
            <a:off x="2855471" y="1906629"/>
            <a:ext cx="8695553" cy="2215991"/>
          </a:xfrm>
        </p:spPr>
        <p:txBody>
          <a:bodyPr lIns="288000" rIns="288000"/>
          <a:lstStyle/>
          <a:p>
            <a:pPr algn="l"/>
            <a:r>
              <a:rPr lang="en-GB" sz="4000" b="1">
                <a:latin typeface="+mn-lt"/>
              </a:rPr>
              <a:t>Enhancing Programme Management to enable Programme Leadership: </a:t>
            </a:r>
            <a:br>
              <a:rPr lang="en-GB" sz="4000" b="1">
                <a:latin typeface="+mn-lt"/>
              </a:rPr>
            </a:br>
            <a:r>
              <a:rPr lang="en-GB" sz="4000">
                <a:solidFill>
                  <a:schemeClr val="bg1"/>
                </a:solidFill>
                <a:highlight>
                  <a:srgbClr val="252525"/>
                </a:highlight>
                <a:latin typeface="Arial Regular"/>
                <a:ea typeface="+mn-ea"/>
                <a:cs typeface="+mn-cs"/>
              </a:rPr>
              <a:t>A Roadmap for Programmes</a:t>
            </a:r>
            <a:endParaRPr lang="en-US" sz="4000">
              <a:solidFill>
                <a:schemeClr val="bg1"/>
              </a:solidFill>
              <a:highlight>
                <a:srgbClr val="252525"/>
              </a:highlight>
              <a:latin typeface="Arial Regular"/>
              <a:ea typeface="+mn-ea"/>
              <a:cs typeface="+mn-cs"/>
            </a:endParaRPr>
          </a:p>
        </p:txBody>
      </p:sp>
      <p:sp>
        <p:nvSpPr>
          <p:cNvPr id="3" name="Subtitle 2">
            <a:extLst>
              <a:ext uri="{FF2B5EF4-FFF2-40B4-BE49-F238E27FC236}">
                <a16:creationId xmlns:a16="http://schemas.microsoft.com/office/drawing/2014/main" id="{4AE14F3F-C451-8C4C-8EA4-B4F0F927B2FA}"/>
              </a:ext>
            </a:extLst>
          </p:cNvPr>
          <p:cNvSpPr>
            <a:spLocks noGrp="1"/>
          </p:cNvSpPr>
          <p:nvPr>
            <p:ph type="subTitle" idx="1"/>
          </p:nvPr>
        </p:nvSpPr>
        <p:spPr>
          <a:xfrm>
            <a:off x="2855471" y="4296213"/>
            <a:ext cx="5855391" cy="1257422"/>
          </a:xfrm>
        </p:spPr>
        <p:txBody>
          <a:bodyPr lIns="288000" tIns="72000" rIns="288000">
            <a:normAutofit/>
          </a:bodyPr>
          <a:lstStyle/>
          <a:p>
            <a:pPr algn="l"/>
            <a:r>
              <a:rPr lang="en-GB">
                <a:latin typeface="+mn-lt"/>
              </a:rPr>
              <a:t>STEM Horizons 21 paper 56 </a:t>
            </a:r>
          </a:p>
          <a:p>
            <a:pPr algn="l"/>
            <a:r>
              <a:rPr lang="en-GB">
                <a:solidFill>
                  <a:schemeClr val="accent3"/>
                </a:solidFill>
                <a:latin typeface="+mn-lt"/>
              </a:rPr>
              <a:t>Tuesday 29</a:t>
            </a:r>
            <a:r>
              <a:rPr lang="en-GB" baseline="30000">
                <a:solidFill>
                  <a:schemeClr val="accent3"/>
                </a:solidFill>
                <a:latin typeface="+mn-lt"/>
              </a:rPr>
              <a:t>th</a:t>
            </a:r>
            <a:r>
              <a:rPr lang="en-GB">
                <a:solidFill>
                  <a:schemeClr val="accent3"/>
                </a:solidFill>
                <a:latin typeface="+mn-lt"/>
              </a:rPr>
              <a:t> June 2021</a:t>
            </a:r>
            <a:endParaRPr lang="en-US">
              <a:solidFill>
                <a:schemeClr val="accent3"/>
              </a:solidFill>
              <a:latin typeface="+mn-lt"/>
            </a:endParaRPr>
          </a:p>
        </p:txBody>
      </p:sp>
      <p:cxnSp>
        <p:nvCxnSpPr>
          <p:cNvPr id="4" name="Straight Connector 3">
            <a:extLst>
              <a:ext uri="{FF2B5EF4-FFF2-40B4-BE49-F238E27FC236}">
                <a16:creationId xmlns:a16="http://schemas.microsoft.com/office/drawing/2014/main" id="{3EFC8DB4-1EC7-F744-90E6-4C53DC775A7C}"/>
              </a:ext>
            </a:extLst>
          </p:cNvPr>
          <p:cNvCxnSpPr>
            <a:cxnSpLocks/>
          </p:cNvCxnSpPr>
          <p:nvPr/>
        </p:nvCxnSpPr>
        <p:spPr>
          <a:xfrm>
            <a:off x="1784077" y="1556084"/>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9389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a:extLst>
              <a:ext uri="{FF2B5EF4-FFF2-40B4-BE49-F238E27FC236}">
                <a16:creationId xmlns:a16="http://schemas.microsoft.com/office/drawing/2014/main" id="{48750E2E-EA28-48F8-8FC7-4D4E44059E4D}"/>
              </a:ext>
            </a:extLst>
          </p:cNvPr>
          <p:cNvSpPr txBox="1"/>
          <p:nvPr/>
        </p:nvSpPr>
        <p:spPr>
          <a:xfrm>
            <a:off x="431798" y="5707927"/>
            <a:ext cx="12192000" cy="1015663"/>
          </a:xfrm>
          <a:prstGeom prst="rect">
            <a:avLst/>
          </a:prstGeom>
          <a:noFill/>
        </p:spPr>
        <p:txBody>
          <a:bodyPr wrap="square">
            <a:spAutoFit/>
          </a:bodyPr>
          <a:lstStyle/>
          <a:p>
            <a:pPr algn="ctr"/>
            <a:r>
              <a:rPr lang="en-GB" sz="2000" b="1" dirty="0">
                <a:solidFill>
                  <a:schemeClr val="bg1"/>
                </a:solidFill>
                <a:highlight>
                  <a:srgbClr val="252525"/>
                </a:highlight>
              </a:rPr>
              <a:t>4 year leads</a:t>
            </a:r>
          </a:p>
          <a:p>
            <a:pPr algn="ctr"/>
            <a:r>
              <a:rPr lang="en-GB" sz="2000" b="1" dirty="0">
                <a:solidFill>
                  <a:schemeClr val="bg1"/>
                </a:solidFill>
                <a:highlight>
                  <a:srgbClr val="252525"/>
                </a:highlight>
              </a:rPr>
              <a:t>1 programme administrator</a:t>
            </a:r>
            <a:br>
              <a:rPr lang="en-GB" sz="2000" b="1" dirty="0">
                <a:solidFill>
                  <a:schemeClr val="bg1"/>
                </a:solidFill>
                <a:highlight>
                  <a:srgbClr val="252525"/>
                </a:highlight>
              </a:rPr>
            </a:br>
            <a:r>
              <a:rPr lang="en-GB" sz="2000" b="1" dirty="0">
                <a:solidFill>
                  <a:schemeClr val="bg1"/>
                </a:solidFill>
                <a:highlight>
                  <a:srgbClr val="252525"/>
                </a:highlight>
              </a:rPr>
              <a:t>1 programme leader</a:t>
            </a:r>
            <a:endParaRPr lang="en-GB" sz="2000" dirty="0"/>
          </a:p>
        </p:txBody>
      </p:sp>
      <p:grpSp>
        <p:nvGrpSpPr>
          <p:cNvPr id="57" name="Group 56">
            <a:extLst>
              <a:ext uri="{FF2B5EF4-FFF2-40B4-BE49-F238E27FC236}">
                <a16:creationId xmlns:a16="http://schemas.microsoft.com/office/drawing/2014/main" id="{040567AA-6183-4B45-B078-8CCF1D50A154}"/>
              </a:ext>
            </a:extLst>
          </p:cNvPr>
          <p:cNvGrpSpPr/>
          <p:nvPr/>
        </p:nvGrpSpPr>
        <p:grpSpPr>
          <a:xfrm>
            <a:off x="1269999" y="1206503"/>
            <a:ext cx="10542527" cy="4611496"/>
            <a:chOff x="5404146" y="1164934"/>
            <a:chExt cx="5959209" cy="5435487"/>
          </a:xfrm>
          <a:solidFill>
            <a:srgbClr val="008000"/>
          </a:solidFill>
          <a:scene3d>
            <a:camera prst="perspectiveBelow"/>
            <a:lightRig rig="threePt" dir="t"/>
          </a:scene3d>
        </p:grpSpPr>
        <p:sp>
          <p:nvSpPr>
            <p:cNvPr id="2" name="Rectangle 1">
              <a:extLst>
                <a:ext uri="{FF2B5EF4-FFF2-40B4-BE49-F238E27FC236}">
                  <a16:creationId xmlns:a16="http://schemas.microsoft.com/office/drawing/2014/main" id="{77D552BC-F497-4A63-83BB-1E3E074280C5}"/>
                </a:ext>
              </a:extLst>
            </p:cNvPr>
            <p:cNvSpPr/>
            <p:nvPr/>
          </p:nvSpPr>
          <p:spPr>
            <a:xfrm rot="16200000">
              <a:off x="8320754" y="3557819"/>
              <a:ext cx="126000" cy="5959203"/>
            </a:xfrm>
            <a:prstGeom prst="rect">
              <a:avLst/>
            </a:prstGeom>
            <a:grpFill/>
            <a:ln w="57150">
              <a:solidFill>
                <a:schemeClr val="bg1"/>
              </a:solidFill>
              <a:extLst>
                <a:ext uri="{C807C97D-BFC1-408E-A445-0C87EB9F89A2}">
                  <ask:lineSketchStyleProps xmlns:ask="http://schemas.microsoft.com/office/drawing/2018/sketchyshapes" sd="1219033472">
                    <a:custGeom>
                      <a:avLst/>
                      <a:gdLst>
                        <a:gd name="connsiteX0" fmla="*/ 0 w 144331"/>
                        <a:gd name="connsiteY0" fmla="*/ 0 h 5959203"/>
                        <a:gd name="connsiteX1" fmla="*/ 144331 w 144331"/>
                        <a:gd name="connsiteY1" fmla="*/ 0 h 5959203"/>
                        <a:gd name="connsiteX2" fmla="*/ 144331 w 144331"/>
                        <a:gd name="connsiteY2" fmla="*/ 5959203 h 5959203"/>
                        <a:gd name="connsiteX3" fmla="*/ 0 w 144331"/>
                        <a:gd name="connsiteY3" fmla="*/ 5959203 h 5959203"/>
                        <a:gd name="connsiteX4" fmla="*/ 0 w 144331"/>
                        <a:gd name="connsiteY4" fmla="*/ 0 h 5959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331" h="5959203" fill="none" extrusionOk="0">
                          <a:moveTo>
                            <a:pt x="0" y="0"/>
                          </a:moveTo>
                          <a:cubicBezTo>
                            <a:pt x="37432" y="9405"/>
                            <a:pt x="74964" y="7249"/>
                            <a:pt x="144331" y="0"/>
                          </a:cubicBezTo>
                          <a:cubicBezTo>
                            <a:pt x="231970" y="1307390"/>
                            <a:pt x="71652" y="3045011"/>
                            <a:pt x="144331" y="5959203"/>
                          </a:cubicBezTo>
                          <a:cubicBezTo>
                            <a:pt x="117869" y="5948680"/>
                            <a:pt x="72105" y="5954640"/>
                            <a:pt x="0" y="5959203"/>
                          </a:cubicBezTo>
                          <a:cubicBezTo>
                            <a:pt x="-38581" y="4415429"/>
                            <a:pt x="63341" y="1561294"/>
                            <a:pt x="0" y="0"/>
                          </a:cubicBezTo>
                          <a:close/>
                        </a:path>
                        <a:path w="144331" h="5959203" stroke="0" extrusionOk="0">
                          <a:moveTo>
                            <a:pt x="0" y="0"/>
                          </a:moveTo>
                          <a:cubicBezTo>
                            <a:pt x="55666" y="-11613"/>
                            <a:pt x="100311" y="-12955"/>
                            <a:pt x="144331" y="0"/>
                          </a:cubicBezTo>
                          <a:cubicBezTo>
                            <a:pt x="11449" y="2512728"/>
                            <a:pt x="229282" y="4941632"/>
                            <a:pt x="144331" y="5959203"/>
                          </a:cubicBezTo>
                          <a:cubicBezTo>
                            <a:pt x="119060" y="5947667"/>
                            <a:pt x="66598" y="5954015"/>
                            <a:pt x="0" y="5959203"/>
                          </a:cubicBezTo>
                          <a:cubicBezTo>
                            <a:pt x="-20187" y="4656966"/>
                            <a:pt x="-152480" y="282859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2DE269DF-B71C-41ED-B36E-76655C6851F0}"/>
                </a:ext>
              </a:extLst>
            </p:cNvPr>
            <p:cNvSpPr/>
            <p:nvPr/>
          </p:nvSpPr>
          <p:spPr>
            <a:xfrm rot="16200000">
              <a:off x="8320087" y="3393824"/>
              <a:ext cx="127334" cy="5959203"/>
            </a:xfrm>
            <a:prstGeom prst="rect">
              <a:avLst/>
            </a:prstGeom>
            <a:grpFill/>
            <a:ln w="57150">
              <a:solidFill>
                <a:schemeClr val="bg1"/>
              </a:solidFill>
              <a:extLst>
                <a:ext uri="{C807C97D-BFC1-408E-A445-0C87EB9F89A2}">
                  <ask:lineSketchStyleProps xmlns:ask="http://schemas.microsoft.com/office/drawing/2018/sketchyshapes" sd="3632529980">
                    <a:custGeom>
                      <a:avLst/>
                      <a:gdLst>
                        <a:gd name="connsiteX0" fmla="*/ 0 w 127334"/>
                        <a:gd name="connsiteY0" fmla="*/ 0 h 5959203"/>
                        <a:gd name="connsiteX1" fmla="*/ 127334 w 127334"/>
                        <a:gd name="connsiteY1" fmla="*/ 0 h 5959203"/>
                        <a:gd name="connsiteX2" fmla="*/ 127334 w 127334"/>
                        <a:gd name="connsiteY2" fmla="*/ 5959203 h 5959203"/>
                        <a:gd name="connsiteX3" fmla="*/ 0 w 127334"/>
                        <a:gd name="connsiteY3" fmla="*/ 5959203 h 5959203"/>
                        <a:gd name="connsiteX4" fmla="*/ 0 w 127334"/>
                        <a:gd name="connsiteY4" fmla="*/ 0 h 5959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34" h="5959203" fill="none" extrusionOk="0">
                          <a:moveTo>
                            <a:pt x="0" y="0"/>
                          </a:moveTo>
                          <a:cubicBezTo>
                            <a:pt x="21177" y="-4088"/>
                            <a:pt x="98330" y="-4115"/>
                            <a:pt x="127334" y="0"/>
                          </a:cubicBezTo>
                          <a:cubicBezTo>
                            <a:pt x="95193" y="2320406"/>
                            <a:pt x="15681" y="3804626"/>
                            <a:pt x="127334" y="5959203"/>
                          </a:cubicBezTo>
                          <a:cubicBezTo>
                            <a:pt x="69554" y="5963650"/>
                            <a:pt x="44372" y="5956797"/>
                            <a:pt x="0" y="5959203"/>
                          </a:cubicBezTo>
                          <a:cubicBezTo>
                            <a:pt x="156902" y="4831886"/>
                            <a:pt x="-62165" y="1804056"/>
                            <a:pt x="0" y="0"/>
                          </a:cubicBezTo>
                          <a:close/>
                        </a:path>
                        <a:path w="127334" h="5959203" stroke="0" extrusionOk="0">
                          <a:moveTo>
                            <a:pt x="0" y="0"/>
                          </a:moveTo>
                          <a:cubicBezTo>
                            <a:pt x="57160" y="8023"/>
                            <a:pt x="72020" y="-3929"/>
                            <a:pt x="127334" y="0"/>
                          </a:cubicBezTo>
                          <a:cubicBezTo>
                            <a:pt x="53502" y="2858762"/>
                            <a:pt x="259947" y="4416086"/>
                            <a:pt x="127334" y="5959203"/>
                          </a:cubicBezTo>
                          <a:cubicBezTo>
                            <a:pt x="95332" y="5951508"/>
                            <a:pt x="47573" y="5966336"/>
                            <a:pt x="0" y="5959203"/>
                          </a:cubicBezTo>
                          <a:cubicBezTo>
                            <a:pt x="-159896" y="5281401"/>
                            <a:pt x="41946" y="882489"/>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9F2A106C-9D6C-449A-9DAC-CA7C4588BBCF}"/>
                </a:ext>
              </a:extLst>
            </p:cNvPr>
            <p:cNvSpPr/>
            <p:nvPr/>
          </p:nvSpPr>
          <p:spPr>
            <a:xfrm rot="16200000">
              <a:off x="5581596" y="4672331"/>
              <a:ext cx="800204" cy="1155103"/>
            </a:xfrm>
            <a:prstGeom prst="rect">
              <a:avLst/>
            </a:prstGeom>
            <a:grpFill/>
            <a:ln w="57150">
              <a:solidFill>
                <a:schemeClr val="bg1"/>
              </a:solidFill>
              <a:extLst>
                <a:ext uri="{C807C97D-BFC1-408E-A445-0C87EB9F89A2}">
                  <ask:lineSketchStyleProps xmlns:ask="http://schemas.microsoft.com/office/drawing/2018/sketchyshapes" sd="3504178655">
                    <a:custGeom>
                      <a:avLst/>
                      <a:gdLst>
                        <a:gd name="connsiteX0" fmla="*/ 0 w 800204"/>
                        <a:gd name="connsiteY0" fmla="*/ 0 h 1155103"/>
                        <a:gd name="connsiteX1" fmla="*/ 800204 w 800204"/>
                        <a:gd name="connsiteY1" fmla="*/ 0 h 1155103"/>
                        <a:gd name="connsiteX2" fmla="*/ 800204 w 800204"/>
                        <a:gd name="connsiteY2" fmla="*/ 1155103 h 1155103"/>
                        <a:gd name="connsiteX3" fmla="*/ 0 w 800204"/>
                        <a:gd name="connsiteY3" fmla="*/ 1155103 h 1155103"/>
                        <a:gd name="connsiteX4" fmla="*/ 0 w 800204"/>
                        <a:gd name="connsiteY4" fmla="*/ 0 h 1155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204" h="1155103" fill="none" extrusionOk="0">
                          <a:moveTo>
                            <a:pt x="0" y="0"/>
                          </a:moveTo>
                          <a:cubicBezTo>
                            <a:pt x="199889" y="-27430"/>
                            <a:pt x="421609" y="-62556"/>
                            <a:pt x="800204" y="0"/>
                          </a:cubicBezTo>
                          <a:cubicBezTo>
                            <a:pt x="788641" y="252912"/>
                            <a:pt x="820411" y="866131"/>
                            <a:pt x="800204" y="1155103"/>
                          </a:cubicBezTo>
                          <a:cubicBezTo>
                            <a:pt x="565701" y="1134316"/>
                            <a:pt x="147789" y="1194167"/>
                            <a:pt x="0" y="1155103"/>
                          </a:cubicBezTo>
                          <a:cubicBezTo>
                            <a:pt x="-102932" y="997783"/>
                            <a:pt x="25307" y="302816"/>
                            <a:pt x="0" y="0"/>
                          </a:cubicBezTo>
                          <a:close/>
                        </a:path>
                        <a:path w="800204" h="1155103" stroke="0" extrusionOk="0">
                          <a:moveTo>
                            <a:pt x="0" y="0"/>
                          </a:moveTo>
                          <a:cubicBezTo>
                            <a:pt x="149297" y="19858"/>
                            <a:pt x="421668" y="-13575"/>
                            <a:pt x="800204" y="0"/>
                          </a:cubicBezTo>
                          <a:cubicBezTo>
                            <a:pt x="789716" y="160839"/>
                            <a:pt x="878562" y="802065"/>
                            <a:pt x="800204" y="1155103"/>
                          </a:cubicBezTo>
                          <a:cubicBezTo>
                            <a:pt x="597538" y="1172377"/>
                            <a:pt x="307180" y="1173950"/>
                            <a:pt x="0" y="1155103"/>
                          </a:cubicBezTo>
                          <a:cubicBezTo>
                            <a:pt x="-83413" y="770306"/>
                            <a:pt x="-1233" y="233800"/>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1046530C-EB3A-480C-BDF3-5D59D6969C2B}"/>
                </a:ext>
              </a:extLst>
            </p:cNvPr>
            <p:cNvSpPr/>
            <p:nvPr/>
          </p:nvSpPr>
          <p:spPr>
            <a:xfrm rot="16200000">
              <a:off x="7939734" y="1396780"/>
              <a:ext cx="888036" cy="5959202"/>
            </a:xfrm>
            <a:prstGeom prst="rect">
              <a:avLst/>
            </a:prstGeom>
            <a:grpFill/>
            <a:ln w="57150">
              <a:solidFill>
                <a:schemeClr val="bg1"/>
              </a:solidFill>
              <a:extLst>
                <a:ext uri="{C807C97D-BFC1-408E-A445-0C87EB9F89A2}">
                  <ask:lineSketchStyleProps xmlns:ask="http://schemas.microsoft.com/office/drawing/2018/sketchyshapes" sd="111004753">
                    <a:custGeom>
                      <a:avLst/>
                      <a:gdLst>
                        <a:gd name="connsiteX0" fmla="*/ 0 w 888036"/>
                        <a:gd name="connsiteY0" fmla="*/ 0 h 5959202"/>
                        <a:gd name="connsiteX1" fmla="*/ 888036 w 888036"/>
                        <a:gd name="connsiteY1" fmla="*/ 0 h 5959202"/>
                        <a:gd name="connsiteX2" fmla="*/ 888036 w 888036"/>
                        <a:gd name="connsiteY2" fmla="*/ 5959202 h 5959202"/>
                        <a:gd name="connsiteX3" fmla="*/ 0 w 888036"/>
                        <a:gd name="connsiteY3" fmla="*/ 5959202 h 5959202"/>
                        <a:gd name="connsiteX4" fmla="*/ 0 w 888036"/>
                        <a:gd name="connsiteY4" fmla="*/ 0 h 5959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036" h="5959202" fill="none" extrusionOk="0">
                          <a:moveTo>
                            <a:pt x="0" y="0"/>
                          </a:moveTo>
                          <a:cubicBezTo>
                            <a:pt x="229375" y="-5656"/>
                            <a:pt x="512970" y="36040"/>
                            <a:pt x="888036" y="0"/>
                          </a:cubicBezTo>
                          <a:cubicBezTo>
                            <a:pt x="735764" y="721753"/>
                            <a:pt x="1009637" y="5174361"/>
                            <a:pt x="888036" y="5959202"/>
                          </a:cubicBezTo>
                          <a:cubicBezTo>
                            <a:pt x="491137" y="5934831"/>
                            <a:pt x="156683" y="6003100"/>
                            <a:pt x="0" y="5959202"/>
                          </a:cubicBezTo>
                          <a:cubicBezTo>
                            <a:pt x="-86362" y="4730877"/>
                            <a:pt x="-140758" y="2095793"/>
                            <a:pt x="0" y="0"/>
                          </a:cubicBezTo>
                          <a:close/>
                        </a:path>
                        <a:path w="888036" h="5959202" stroke="0" extrusionOk="0">
                          <a:moveTo>
                            <a:pt x="0" y="0"/>
                          </a:moveTo>
                          <a:cubicBezTo>
                            <a:pt x="338947" y="26370"/>
                            <a:pt x="496055" y="-52741"/>
                            <a:pt x="888036" y="0"/>
                          </a:cubicBezTo>
                          <a:cubicBezTo>
                            <a:pt x="984395" y="1889778"/>
                            <a:pt x="937290" y="3905042"/>
                            <a:pt x="888036" y="5959202"/>
                          </a:cubicBezTo>
                          <a:cubicBezTo>
                            <a:pt x="787288" y="6012189"/>
                            <a:pt x="150863" y="5959907"/>
                            <a:pt x="0" y="5959202"/>
                          </a:cubicBezTo>
                          <a:cubicBezTo>
                            <a:pt x="44410" y="4712257"/>
                            <a:pt x="-7707" y="171022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76CA229C-92B3-4E22-84FA-6B62A0FDB788}"/>
                </a:ext>
              </a:extLst>
            </p:cNvPr>
            <p:cNvSpPr/>
            <p:nvPr/>
          </p:nvSpPr>
          <p:spPr>
            <a:xfrm rot="16200000">
              <a:off x="7015551" y="-446466"/>
              <a:ext cx="2736401" cy="5959202"/>
            </a:xfrm>
            <a:prstGeom prst="rect">
              <a:avLst/>
            </a:prstGeom>
            <a:grpFill/>
            <a:ln w="57150">
              <a:solidFill>
                <a:schemeClr val="bg1"/>
              </a:solidFill>
              <a:extLst>
                <a:ext uri="{C807C97D-BFC1-408E-A445-0C87EB9F89A2}">
                  <ask:lineSketchStyleProps xmlns:ask="http://schemas.microsoft.com/office/drawing/2018/sketchyshapes" sd="2563513845">
                    <a:custGeom>
                      <a:avLst/>
                      <a:gdLst>
                        <a:gd name="connsiteX0" fmla="*/ 0 w 2736401"/>
                        <a:gd name="connsiteY0" fmla="*/ 0 h 5959202"/>
                        <a:gd name="connsiteX1" fmla="*/ 2736401 w 2736401"/>
                        <a:gd name="connsiteY1" fmla="*/ 0 h 5959202"/>
                        <a:gd name="connsiteX2" fmla="*/ 2736401 w 2736401"/>
                        <a:gd name="connsiteY2" fmla="*/ 5959202 h 5959202"/>
                        <a:gd name="connsiteX3" fmla="*/ 0 w 2736401"/>
                        <a:gd name="connsiteY3" fmla="*/ 5959202 h 5959202"/>
                        <a:gd name="connsiteX4" fmla="*/ 0 w 2736401"/>
                        <a:gd name="connsiteY4" fmla="*/ 0 h 5959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6401" h="5959202" fill="none" extrusionOk="0">
                          <a:moveTo>
                            <a:pt x="0" y="0"/>
                          </a:moveTo>
                          <a:cubicBezTo>
                            <a:pt x="503724" y="-169663"/>
                            <a:pt x="1769197" y="149179"/>
                            <a:pt x="2736401" y="0"/>
                          </a:cubicBezTo>
                          <a:cubicBezTo>
                            <a:pt x="2571733" y="2677224"/>
                            <a:pt x="2656676" y="3879420"/>
                            <a:pt x="2736401" y="5959202"/>
                          </a:cubicBezTo>
                          <a:cubicBezTo>
                            <a:pt x="1794771" y="5859636"/>
                            <a:pt x="544670" y="6061709"/>
                            <a:pt x="0" y="5959202"/>
                          </a:cubicBezTo>
                          <a:cubicBezTo>
                            <a:pt x="-66264" y="3379348"/>
                            <a:pt x="-92432" y="2901338"/>
                            <a:pt x="0" y="0"/>
                          </a:cubicBezTo>
                          <a:close/>
                        </a:path>
                        <a:path w="2736401" h="5959202" stroke="0" extrusionOk="0">
                          <a:moveTo>
                            <a:pt x="0" y="0"/>
                          </a:moveTo>
                          <a:cubicBezTo>
                            <a:pt x="307292" y="21968"/>
                            <a:pt x="1880352" y="96670"/>
                            <a:pt x="2736401" y="0"/>
                          </a:cubicBezTo>
                          <a:cubicBezTo>
                            <a:pt x="2876331" y="1432138"/>
                            <a:pt x="2778809" y="5306034"/>
                            <a:pt x="2736401" y="5959202"/>
                          </a:cubicBezTo>
                          <a:cubicBezTo>
                            <a:pt x="1911236" y="6102363"/>
                            <a:pt x="1041167" y="6090598"/>
                            <a:pt x="0" y="5959202"/>
                          </a:cubicBezTo>
                          <a:cubicBezTo>
                            <a:pt x="-44680" y="4108860"/>
                            <a:pt x="134905" y="1825913"/>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67C7D6E3-9C52-4F0E-A75A-6BBFF3DAEF99}"/>
                </a:ext>
              </a:extLst>
            </p:cNvPr>
            <p:cNvSpPr/>
            <p:nvPr/>
          </p:nvSpPr>
          <p:spPr>
            <a:xfrm rot="16200000">
              <a:off x="6070349" y="5476011"/>
              <a:ext cx="127334" cy="1459739"/>
            </a:xfrm>
            <a:prstGeom prst="rect">
              <a:avLst/>
            </a:prstGeom>
            <a:grpFill/>
            <a:ln w="57150">
              <a:solidFill>
                <a:schemeClr val="bg1"/>
              </a:solidFill>
              <a:extLst>
                <a:ext uri="{C807C97D-BFC1-408E-A445-0C87EB9F89A2}">
                  <ask:lineSketchStyleProps xmlns:ask="http://schemas.microsoft.com/office/drawing/2018/sketchyshapes" sd="2228254959">
                    <a:custGeom>
                      <a:avLst/>
                      <a:gdLst>
                        <a:gd name="connsiteX0" fmla="*/ 0 w 127334"/>
                        <a:gd name="connsiteY0" fmla="*/ 0 h 1459739"/>
                        <a:gd name="connsiteX1" fmla="*/ 127334 w 127334"/>
                        <a:gd name="connsiteY1" fmla="*/ 0 h 1459739"/>
                        <a:gd name="connsiteX2" fmla="*/ 127334 w 127334"/>
                        <a:gd name="connsiteY2" fmla="*/ 1459739 h 1459739"/>
                        <a:gd name="connsiteX3" fmla="*/ 0 w 127334"/>
                        <a:gd name="connsiteY3" fmla="*/ 1459739 h 1459739"/>
                        <a:gd name="connsiteX4" fmla="*/ 0 w 127334"/>
                        <a:gd name="connsiteY4" fmla="*/ 0 h 1459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34" h="1459739" fill="none" extrusionOk="0">
                          <a:moveTo>
                            <a:pt x="0" y="0"/>
                          </a:moveTo>
                          <a:cubicBezTo>
                            <a:pt x="48668" y="7195"/>
                            <a:pt x="99527" y="8460"/>
                            <a:pt x="127334" y="0"/>
                          </a:cubicBezTo>
                          <a:cubicBezTo>
                            <a:pt x="166019" y="712770"/>
                            <a:pt x="173588" y="1004782"/>
                            <a:pt x="127334" y="1459739"/>
                          </a:cubicBezTo>
                          <a:cubicBezTo>
                            <a:pt x="100499" y="1459513"/>
                            <a:pt x="14450" y="1448618"/>
                            <a:pt x="0" y="1459739"/>
                          </a:cubicBezTo>
                          <a:cubicBezTo>
                            <a:pt x="54275" y="1237293"/>
                            <a:pt x="-77725" y="621462"/>
                            <a:pt x="0" y="0"/>
                          </a:cubicBezTo>
                          <a:close/>
                        </a:path>
                        <a:path w="127334" h="1459739" stroke="0" extrusionOk="0">
                          <a:moveTo>
                            <a:pt x="0" y="0"/>
                          </a:moveTo>
                          <a:cubicBezTo>
                            <a:pt x="17614" y="11389"/>
                            <a:pt x="92423" y="401"/>
                            <a:pt x="127334" y="0"/>
                          </a:cubicBezTo>
                          <a:cubicBezTo>
                            <a:pt x="94970" y="321793"/>
                            <a:pt x="210754" y="1249456"/>
                            <a:pt x="127334" y="1459739"/>
                          </a:cubicBezTo>
                          <a:cubicBezTo>
                            <a:pt x="66894" y="1471091"/>
                            <a:pt x="57852" y="1470693"/>
                            <a:pt x="0" y="1459739"/>
                          </a:cubicBezTo>
                          <a:cubicBezTo>
                            <a:pt x="3680" y="922418"/>
                            <a:pt x="-98461" y="36902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3A9F0BBD-8A5C-4566-937F-B1EC62BA47B8}"/>
                </a:ext>
              </a:extLst>
            </p:cNvPr>
            <p:cNvSpPr/>
            <p:nvPr/>
          </p:nvSpPr>
          <p:spPr>
            <a:xfrm rot="16200000">
              <a:off x="10385699" y="4672331"/>
              <a:ext cx="800204" cy="1155103"/>
            </a:xfrm>
            <a:prstGeom prst="rect">
              <a:avLst/>
            </a:prstGeom>
            <a:grpFill/>
            <a:ln w="57150">
              <a:solidFill>
                <a:schemeClr val="bg1"/>
              </a:solidFill>
              <a:extLst>
                <a:ext uri="{C807C97D-BFC1-408E-A445-0C87EB9F89A2}">
                  <ask:lineSketchStyleProps xmlns:ask="http://schemas.microsoft.com/office/drawing/2018/sketchyshapes" sd="3857099785">
                    <a:custGeom>
                      <a:avLst/>
                      <a:gdLst>
                        <a:gd name="connsiteX0" fmla="*/ 0 w 800204"/>
                        <a:gd name="connsiteY0" fmla="*/ 0 h 1155103"/>
                        <a:gd name="connsiteX1" fmla="*/ 800204 w 800204"/>
                        <a:gd name="connsiteY1" fmla="*/ 0 h 1155103"/>
                        <a:gd name="connsiteX2" fmla="*/ 800204 w 800204"/>
                        <a:gd name="connsiteY2" fmla="*/ 1155103 h 1155103"/>
                        <a:gd name="connsiteX3" fmla="*/ 0 w 800204"/>
                        <a:gd name="connsiteY3" fmla="*/ 1155103 h 1155103"/>
                        <a:gd name="connsiteX4" fmla="*/ 0 w 800204"/>
                        <a:gd name="connsiteY4" fmla="*/ 0 h 1155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204" h="1155103" fill="none" extrusionOk="0">
                          <a:moveTo>
                            <a:pt x="0" y="0"/>
                          </a:moveTo>
                          <a:cubicBezTo>
                            <a:pt x="294270" y="-38838"/>
                            <a:pt x="517228" y="-16788"/>
                            <a:pt x="800204" y="0"/>
                          </a:cubicBezTo>
                          <a:cubicBezTo>
                            <a:pt x="821129" y="450065"/>
                            <a:pt x="805088" y="794497"/>
                            <a:pt x="800204" y="1155103"/>
                          </a:cubicBezTo>
                          <a:cubicBezTo>
                            <a:pt x="719412" y="1208181"/>
                            <a:pt x="130088" y="1178734"/>
                            <a:pt x="0" y="1155103"/>
                          </a:cubicBezTo>
                          <a:cubicBezTo>
                            <a:pt x="52955" y="729299"/>
                            <a:pt x="-67270" y="121312"/>
                            <a:pt x="0" y="0"/>
                          </a:cubicBezTo>
                          <a:close/>
                        </a:path>
                        <a:path w="800204" h="1155103" stroke="0" extrusionOk="0">
                          <a:moveTo>
                            <a:pt x="0" y="0"/>
                          </a:moveTo>
                          <a:cubicBezTo>
                            <a:pt x="191929" y="28696"/>
                            <a:pt x="432879" y="21457"/>
                            <a:pt x="800204" y="0"/>
                          </a:cubicBezTo>
                          <a:cubicBezTo>
                            <a:pt x="731583" y="267542"/>
                            <a:pt x="834112" y="913329"/>
                            <a:pt x="800204" y="1155103"/>
                          </a:cubicBezTo>
                          <a:cubicBezTo>
                            <a:pt x="407388" y="1178594"/>
                            <a:pt x="143936" y="1182654"/>
                            <a:pt x="0" y="1155103"/>
                          </a:cubicBezTo>
                          <a:cubicBezTo>
                            <a:pt x="-54656" y="991027"/>
                            <a:pt x="-47812" y="426149"/>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63F60C95-A5F4-4376-8A9D-28F8DF8FE7B6}"/>
                </a:ext>
              </a:extLst>
            </p:cNvPr>
            <p:cNvSpPr/>
            <p:nvPr/>
          </p:nvSpPr>
          <p:spPr>
            <a:xfrm rot="16200000">
              <a:off x="6782622" y="4672331"/>
              <a:ext cx="800204" cy="1155103"/>
            </a:xfrm>
            <a:prstGeom prst="rect">
              <a:avLst/>
            </a:prstGeom>
            <a:grpFill/>
            <a:ln w="57150">
              <a:solidFill>
                <a:schemeClr val="bg1"/>
              </a:solidFill>
              <a:extLst>
                <a:ext uri="{C807C97D-BFC1-408E-A445-0C87EB9F89A2}">
                  <ask:lineSketchStyleProps xmlns:ask="http://schemas.microsoft.com/office/drawing/2018/sketchyshapes" sd="3354006945">
                    <a:custGeom>
                      <a:avLst/>
                      <a:gdLst>
                        <a:gd name="connsiteX0" fmla="*/ 0 w 800204"/>
                        <a:gd name="connsiteY0" fmla="*/ 0 h 1155103"/>
                        <a:gd name="connsiteX1" fmla="*/ 800204 w 800204"/>
                        <a:gd name="connsiteY1" fmla="*/ 0 h 1155103"/>
                        <a:gd name="connsiteX2" fmla="*/ 800204 w 800204"/>
                        <a:gd name="connsiteY2" fmla="*/ 1155103 h 1155103"/>
                        <a:gd name="connsiteX3" fmla="*/ 0 w 800204"/>
                        <a:gd name="connsiteY3" fmla="*/ 1155103 h 1155103"/>
                        <a:gd name="connsiteX4" fmla="*/ 0 w 800204"/>
                        <a:gd name="connsiteY4" fmla="*/ 0 h 1155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204" h="1155103" fill="none" extrusionOk="0">
                          <a:moveTo>
                            <a:pt x="0" y="0"/>
                          </a:moveTo>
                          <a:cubicBezTo>
                            <a:pt x="169606" y="-13448"/>
                            <a:pt x="564874" y="13655"/>
                            <a:pt x="800204" y="0"/>
                          </a:cubicBezTo>
                          <a:cubicBezTo>
                            <a:pt x="864178" y="413025"/>
                            <a:pt x="829412" y="648467"/>
                            <a:pt x="800204" y="1155103"/>
                          </a:cubicBezTo>
                          <a:cubicBezTo>
                            <a:pt x="554648" y="1161119"/>
                            <a:pt x="346358" y="1195666"/>
                            <a:pt x="0" y="1155103"/>
                          </a:cubicBezTo>
                          <a:cubicBezTo>
                            <a:pt x="24443" y="818167"/>
                            <a:pt x="-101258" y="137368"/>
                            <a:pt x="0" y="0"/>
                          </a:cubicBezTo>
                          <a:close/>
                        </a:path>
                        <a:path w="800204" h="1155103" stroke="0" extrusionOk="0">
                          <a:moveTo>
                            <a:pt x="0" y="0"/>
                          </a:moveTo>
                          <a:cubicBezTo>
                            <a:pt x="100419" y="-41708"/>
                            <a:pt x="698406" y="8371"/>
                            <a:pt x="800204" y="0"/>
                          </a:cubicBezTo>
                          <a:cubicBezTo>
                            <a:pt x="886519" y="560301"/>
                            <a:pt x="767718" y="742210"/>
                            <a:pt x="800204" y="1155103"/>
                          </a:cubicBezTo>
                          <a:cubicBezTo>
                            <a:pt x="500001" y="1156046"/>
                            <a:pt x="236621" y="1101244"/>
                            <a:pt x="0" y="1155103"/>
                          </a:cubicBezTo>
                          <a:cubicBezTo>
                            <a:pt x="-14765" y="847342"/>
                            <a:pt x="95216" y="12074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C6E634D8-CE38-4BA1-B5C5-213AB0D4691D}"/>
                </a:ext>
              </a:extLst>
            </p:cNvPr>
            <p:cNvSpPr/>
            <p:nvPr/>
          </p:nvSpPr>
          <p:spPr>
            <a:xfrm rot="16200000">
              <a:off x="7983648" y="4672331"/>
              <a:ext cx="800204" cy="1155103"/>
            </a:xfrm>
            <a:prstGeom prst="rect">
              <a:avLst/>
            </a:prstGeom>
            <a:grpFill/>
            <a:ln w="57150">
              <a:solidFill>
                <a:schemeClr val="bg1"/>
              </a:solidFill>
              <a:extLst>
                <a:ext uri="{C807C97D-BFC1-408E-A445-0C87EB9F89A2}">
                  <ask:lineSketchStyleProps xmlns:ask="http://schemas.microsoft.com/office/drawing/2018/sketchyshapes" sd="4118371559">
                    <a:custGeom>
                      <a:avLst/>
                      <a:gdLst>
                        <a:gd name="connsiteX0" fmla="*/ 0 w 800204"/>
                        <a:gd name="connsiteY0" fmla="*/ 0 h 1155103"/>
                        <a:gd name="connsiteX1" fmla="*/ 800204 w 800204"/>
                        <a:gd name="connsiteY1" fmla="*/ 0 h 1155103"/>
                        <a:gd name="connsiteX2" fmla="*/ 800204 w 800204"/>
                        <a:gd name="connsiteY2" fmla="*/ 1155103 h 1155103"/>
                        <a:gd name="connsiteX3" fmla="*/ 0 w 800204"/>
                        <a:gd name="connsiteY3" fmla="*/ 1155103 h 1155103"/>
                        <a:gd name="connsiteX4" fmla="*/ 0 w 800204"/>
                        <a:gd name="connsiteY4" fmla="*/ 0 h 1155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204" h="1155103" fill="none" extrusionOk="0">
                          <a:moveTo>
                            <a:pt x="0" y="0"/>
                          </a:moveTo>
                          <a:cubicBezTo>
                            <a:pt x="380844" y="10234"/>
                            <a:pt x="513548" y="-10542"/>
                            <a:pt x="800204" y="0"/>
                          </a:cubicBezTo>
                          <a:cubicBezTo>
                            <a:pt x="739746" y="402490"/>
                            <a:pt x="830413" y="676943"/>
                            <a:pt x="800204" y="1155103"/>
                          </a:cubicBezTo>
                          <a:cubicBezTo>
                            <a:pt x="506215" y="1208245"/>
                            <a:pt x="335432" y="1164098"/>
                            <a:pt x="0" y="1155103"/>
                          </a:cubicBezTo>
                          <a:cubicBezTo>
                            <a:pt x="-80885" y="827310"/>
                            <a:pt x="12102" y="508016"/>
                            <a:pt x="0" y="0"/>
                          </a:cubicBezTo>
                          <a:close/>
                        </a:path>
                        <a:path w="800204" h="1155103" stroke="0" extrusionOk="0">
                          <a:moveTo>
                            <a:pt x="0" y="0"/>
                          </a:moveTo>
                          <a:cubicBezTo>
                            <a:pt x="227177" y="63586"/>
                            <a:pt x="659218" y="-42079"/>
                            <a:pt x="800204" y="0"/>
                          </a:cubicBezTo>
                          <a:cubicBezTo>
                            <a:pt x="808769" y="393941"/>
                            <a:pt x="847952" y="877631"/>
                            <a:pt x="800204" y="1155103"/>
                          </a:cubicBezTo>
                          <a:cubicBezTo>
                            <a:pt x="691520" y="1114523"/>
                            <a:pt x="144380" y="1184318"/>
                            <a:pt x="0" y="1155103"/>
                          </a:cubicBezTo>
                          <a:cubicBezTo>
                            <a:pt x="101674" y="687289"/>
                            <a:pt x="-65505" y="333924"/>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223BFD45-6739-4163-97F1-DE613A523C38}"/>
                </a:ext>
              </a:extLst>
            </p:cNvPr>
            <p:cNvSpPr/>
            <p:nvPr/>
          </p:nvSpPr>
          <p:spPr>
            <a:xfrm rot="16200000">
              <a:off x="9184674" y="4672331"/>
              <a:ext cx="800204" cy="1155103"/>
            </a:xfrm>
            <a:prstGeom prst="rect">
              <a:avLst/>
            </a:prstGeom>
            <a:grpFill/>
            <a:ln w="57150">
              <a:solidFill>
                <a:schemeClr val="bg1"/>
              </a:solidFill>
              <a:extLst>
                <a:ext uri="{C807C97D-BFC1-408E-A445-0C87EB9F89A2}">
                  <ask:lineSketchStyleProps xmlns:ask="http://schemas.microsoft.com/office/drawing/2018/sketchyshapes" sd="3632333793">
                    <a:custGeom>
                      <a:avLst/>
                      <a:gdLst>
                        <a:gd name="connsiteX0" fmla="*/ 0 w 800204"/>
                        <a:gd name="connsiteY0" fmla="*/ 0 h 1155103"/>
                        <a:gd name="connsiteX1" fmla="*/ 800204 w 800204"/>
                        <a:gd name="connsiteY1" fmla="*/ 0 h 1155103"/>
                        <a:gd name="connsiteX2" fmla="*/ 800204 w 800204"/>
                        <a:gd name="connsiteY2" fmla="*/ 1155103 h 1155103"/>
                        <a:gd name="connsiteX3" fmla="*/ 0 w 800204"/>
                        <a:gd name="connsiteY3" fmla="*/ 1155103 h 1155103"/>
                        <a:gd name="connsiteX4" fmla="*/ 0 w 800204"/>
                        <a:gd name="connsiteY4" fmla="*/ 0 h 1155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204" h="1155103" fill="none" extrusionOk="0">
                          <a:moveTo>
                            <a:pt x="0" y="0"/>
                          </a:moveTo>
                          <a:cubicBezTo>
                            <a:pt x="324015" y="31674"/>
                            <a:pt x="687152" y="34209"/>
                            <a:pt x="800204" y="0"/>
                          </a:cubicBezTo>
                          <a:cubicBezTo>
                            <a:pt x="787545" y="575767"/>
                            <a:pt x="726707" y="836972"/>
                            <a:pt x="800204" y="1155103"/>
                          </a:cubicBezTo>
                          <a:cubicBezTo>
                            <a:pt x="405569" y="1147126"/>
                            <a:pt x="389024" y="1226463"/>
                            <a:pt x="0" y="1155103"/>
                          </a:cubicBezTo>
                          <a:cubicBezTo>
                            <a:pt x="35800" y="859611"/>
                            <a:pt x="82826" y="181132"/>
                            <a:pt x="0" y="0"/>
                          </a:cubicBezTo>
                          <a:close/>
                        </a:path>
                        <a:path w="800204" h="1155103" stroke="0" extrusionOk="0">
                          <a:moveTo>
                            <a:pt x="0" y="0"/>
                          </a:moveTo>
                          <a:cubicBezTo>
                            <a:pt x="370896" y="-502"/>
                            <a:pt x="652956" y="-62413"/>
                            <a:pt x="800204" y="0"/>
                          </a:cubicBezTo>
                          <a:cubicBezTo>
                            <a:pt x="698524" y="220347"/>
                            <a:pt x="845600" y="976749"/>
                            <a:pt x="800204" y="1155103"/>
                          </a:cubicBezTo>
                          <a:cubicBezTo>
                            <a:pt x="507251" y="1197598"/>
                            <a:pt x="191331" y="1217223"/>
                            <a:pt x="0" y="1155103"/>
                          </a:cubicBezTo>
                          <a:cubicBezTo>
                            <a:pt x="70829" y="658328"/>
                            <a:pt x="16952" y="368639"/>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a:extLst>
                <a:ext uri="{FF2B5EF4-FFF2-40B4-BE49-F238E27FC236}">
                  <a16:creationId xmlns:a16="http://schemas.microsoft.com/office/drawing/2014/main" id="{CD26E3A0-551E-4899-AE69-92FE6BD77356}"/>
                </a:ext>
              </a:extLst>
            </p:cNvPr>
            <p:cNvSpPr/>
            <p:nvPr/>
          </p:nvSpPr>
          <p:spPr>
            <a:xfrm rot="16200000">
              <a:off x="10569817" y="5476011"/>
              <a:ext cx="127334" cy="1459739"/>
            </a:xfrm>
            <a:prstGeom prst="rect">
              <a:avLst/>
            </a:prstGeom>
            <a:grpFill/>
            <a:ln w="57150">
              <a:solidFill>
                <a:schemeClr val="bg1"/>
              </a:solidFill>
              <a:extLst>
                <a:ext uri="{C807C97D-BFC1-408E-A445-0C87EB9F89A2}">
                  <ask:lineSketchStyleProps xmlns:ask="http://schemas.microsoft.com/office/drawing/2018/sketchyshapes" sd="3786537972">
                    <a:custGeom>
                      <a:avLst/>
                      <a:gdLst>
                        <a:gd name="connsiteX0" fmla="*/ 0 w 127334"/>
                        <a:gd name="connsiteY0" fmla="*/ 0 h 1459739"/>
                        <a:gd name="connsiteX1" fmla="*/ 127334 w 127334"/>
                        <a:gd name="connsiteY1" fmla="*/ 0 h 1459739"/>
                        <a:gd name="connsiteX2" fmla="*/ 127334 w 127334"/>
                        <a:gd name="connsiteY2" fmla="*/ 1459739 h 1459739"/>
                        <a:gd name="connsiteX3" fmla="*/ 0 w 127334"/>
                        <a:gd name="connsiteY3" fmla="*/ 1459739 h 1459739"/>
                        <a:gd name="connsiteX4" fmla="*/ 0 w 127334"/>
                        <a:gd name="connsiteY4" fmla="*/ 0 h 1459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34" h="1459739" fill="none" extrusionOk="0">
                          <a:moveTo>
                            <a:pt x="0" y="0"/>
                          </a:moveTo>
                          <a:cubicBezTo>
                            <a:pt x="30940" y="-966"/>
                            <a:pt x="72901" y="-9297"/>
                            <a:pt x="127334" y="0"/>
                          </a:cubicBezTo>
                          <a:cubicBezTo>
                            <a:pt x="5476" y="643531"/>
                            <a:pt x="211023" y="1296055"/>
                            <a:pt x="127334" y="1459739"/>
                          </a:cubicBezTo>
                          <a:cubicBezTo>
                            <a:pt x="89700" y="1451219"/>
                            <a:pt x="27475" y="1469821"/>
                            <a:pt x="0" y="1459739"/>
                          </a:cubicBezTo>
                          <a:cubicBezTo>
                            <a:pt x="-79594" y="924127"/>
                            <a:pt x="24302" y="368511"/>
                            <a:pt x="0" y="0"/>
                          </a:cubicBezTo>
                          <a:close/>
                        </a:path>
                        <a:path w="127334" h="1459739" stroke="0" extrusionOk="0">
                          <a:moveTo>
                            <a:pt x="0" y="0"/>
                          </a:moveTo>
                          <a:cubicBezTo>
                            <a:pt x="13668" y="207"/>
                            <a:pt x="95033" y="-4622"/>
                            <a:pt x="127334" y="0"/>
                          </a:cubicBezTo>
                          <a:cubicBezTo>
                            <a:pt x="62023" y="673719"/>
                            <a:pt x="204508" y="964485"/>
                            <a:pt x="127334" y="1459739"/>
                          </a:cubicBezTo>
                          <a:cubicBezTo>
                            <a:pt x="64046" y="1467917"/>
                            <a:pt x="35387" y="1463399"/>
                            <a:pt x="0" y="1459739"/>
                          </a:cubicBezTo>
                          <a:cubicBezTo>
                            <a:pt x="-81963" y="873433"/>
                            <a:pt x="48418" y="71570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a:extLst>
                <a:ext uri="{FF2B5EF4-FFF2-40B4-BE49-F238E27FC236}">
                  <a16:creationId xmlns:a16="http://schemas.microsoft.com/office/drawing/2014/main" id="{DBF63C86-6E8A-4CEF-8B86-04E2ED1C130F}"/>
                </a:ext>
              </a:extLst>
            </p:cNvPr>
            <p:cNvSpPr/>
            <p:nvPr/>
          </p:nvSpPr>
          <p:spPr>
            <a:xfrm rot="16200000">
              <a:off x="7570172" y="5476011"/>
              <a:ext cx="127334" cy="1459739"/>
            </a:xfrm>
            <a:prstGeom prst="rect">
              <a:avLst/>
            </a:prstGeom>
            <a:grpFill/>
            <a:ln w="57150">
              <a:solidFill>
                <a:schemeClr val="bg1"/>
              </a:solidFill>
              <a:extLst>
                <a:ext uri="{C807C97D-BFC1-408E-A445-0C87EB9F89A2}">
                  <ask:lineSketchStyleProps xmlns:ask="http://schemas.microsoft.com/office/drawing/2018/sketchyshapes" sd="2423597532">
                    <a:custGeom>
                      <a:avLst/>
                      <a:gdLst>
                        <a:gd name="connsiteX0" fmla="*/ 0 w 127334"/>
                        <a:gd name="connsiteY0" fmla="*/ 0 h 1459739"/>
                        <a:gd name="connsiteX1" fmla="*/ 127334 w 127334"/>
                        <a:gd name="connsiteY1" fmla="*/ 0 h 1459739"/>
                        <a:gd name="connsiteX2" fmla="*/ 127334 w 127334"/>
                        <a:gd name="connsiteY2" fmla="*/ 1459739 h 1459739"/>
                        <a:gd name="connsiteX3" fmla="*/ 0 w 127334"/>
                        <a:gd name="connsiteY3" fmla="*/ 1459739 h 1459739"/>
                        <a:gd name="connsiteX4" fmla="*/ 0 w 127334"/>
                        <a:gd name="connsiteY4" fmla="*/ 0 h 1459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34" h="1459739" fill="none" extrusionOk="0">
                          <a:moveTo>
                            <a:pt x="0" y="0"/>
                          </a:moveTo>
                          <a:cubicBezTo>
                            <a:pt x="21443" y="4538"/>
                            <a:pt x="93491" y="10075"/>
                            <a:pt x="127334" y="0"/>
                          </a:cubicBezTo>
                          <a:cubicBezTo>
                            <a:pt x="213179" y="281391"/>
                            <a:pt x="158765" y="1081403"/>
                            <a:pt x="127334" y="1459739"/>
                          </a:cubicBezTo>
                          <a:cubicBezTo>
                            <a:pt x="100467" y="1458788"/>
                            <a:pt x="21906" y="1464103"/>
                            <a:pt x="0" y="1459739"/>
                          </a:cubicBezTo>
                          <a:cubicBezTo>
                            <a:pt x="19361" y="1230281"/>
                            <a:pt x="-24597" y="356123"/>
                            <a:pt x="0" y="0"/>
                          </a:cubicBezTo>
                          <a:close/>
                        </a:path>
                        <a:path w="127334" h="1459739" stroke="0" extrusionOk="0">
                          <a:moveTo>
                            <a:pt x="0" y="0"/>
                          </a:moveTo>
                          <a:cubicBezTo>
                            <a:pt x="17329" y="-7347"/>
                            <a:pt x="112542" y="-846"/>
                            <a:pt x="127334" y="0"/>
                          </a:cubicBezTo>
                          <a:cubicBezTo>
                            <a:pt x="156550" y="489759"/>
                            <a:pt x="153232" y="906892"/>
                            <a:pt x="127334" y="1459739"/>
                          </a:cubicBezTo>
                          <a:cubicBezTo>
                            <a:pt x="106183" y="1460141"/>
                            <a:pt x="61861" y="1464421"/>
                            <a:pt x="0" y="1459739"/>
                          </a:cubicBezTo>
                          <a:cubicBezTo>
                            <a:pt x="-64562" y="887253"/>
                            <a:pt x="-75322" y="695943"/>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a:extLst>
                <a:ext uri="{FF2B5EF4-FFF2-40B4-BE49-F238E27FC236}">
                  <a16:creationId xmlns:a16="http://schemas.microsoft.com/office/drawing/2014/main" id="{CB5C51C7-A84E-4D6D-BB18-DCBDEFBA6C06}"/>
                </a:ext>
              </a:extLst>
            </p:cNvPr>
            <p:cNvSpPr/>
            <p:nvPr/>
          </p:nvSpPr>
          <p:spPr>
            <a:xfrm rot="16200000">
              <a:off x="9069995" y="5476011"/>
              <a:ext cx="127334" cy="1459739"/>
            </a:xfrm>
            <a:prstGeom prst="rect">
              <a:avLst/>
            </a:prstGeom>
            <a:grpFill/>
            <a:ln w="57150">
              <a:solidFill>
                <a:schemeClr val="bg1"/>
              </a:solidFill>
              <a:extLst>
                <a:ext uri="{C807C97D-BFC1-408E-A445-0C87EB9F89A2}">
                  <ask:lineSketchStyleProps xmlns:ask="http://schemas.microsoft.com/office/drawing/2018/sketchyshapes" sd="1345165529">
                    <a:custGeom>
                      <a:avLst/>
                      <a:gdLst>
                        <a:gd name="connsiteX0" fmla="*/ 0 w 127334"/>
                        <a:gd name="connsiteY0" fmla="*/ 0 h 1459739"/>
                        <a:gd name="connsiteX1" fmla="*/ 127334 w 127334"/>
                        <a:gd name="connsiteY1" fmla="*/ 0 h 1459739"/>
                        <a:gd name="connsiteX2" fmla="*/ 127334 w 127334"/>
                        <a:gd name="connsiteY2" fmla="*/ 1459739 h 1459739"/>
                        <a:gd name="connsiteX3" fmla="*/ 0 w 127334"/>
                        <a:gd name="connsiteY3" fmla="*/ 1459739 h 1459739"/>
                        <a:gd name="connsiteX4" fmla="*/ 0 w 127334"/>
                        <a:gd name="connsiteY4" fmla="*/ 0 h 1459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34" h="1459739" fill="none" extrusionOk="0">
                          <a:moveTo>
                            <a:pt x="0" y="0"/>
                          </a:moveTo>
                          <a:cubicBezTo>
                            <a:pt x="51403" y="-1150"/>
                            <a:pt x="111725" y="-4691"/>
                            <a:pt x="127334" y="0"/>
                          </a:cubicBezTo>
                          <a:cubicBezTo>
                            <a:pt x="76642" y="639556"/>
                            <a:pt x="225182" y="843758"/>
                            <a:pt x="127334" y="1459739"/>
                          </a:cubicBezTo>
                          <a:cubicBezTo>
                            <a:pt x="93637" y="1450804"/>
                            <a:pt x="62043" y="1462160"/>
                            <a:pt x="0" y="1459739"/>
                          </a:cubicBezTo>
                          <a:cubicBezTo>
                            <a:pt x="-38753" y="809522"/>
                            <a:pt x="41390" y="411887"/>
                            <a:pt x="0" y="0"/>
                          </a:cubicBezTo>
                          <a:close/>
                        </a:path>
                        <a:path w="127334" h="1459739" stroke="0" extrusionOk="0">
                          <a:moveTo>
                            <a:pt x="0" y="0"/>
                          </a:moveTo>
                          <a:cubicBezTo>
                            <a:pt x="61125" y="586"/>
                            <a:pt x="65239" y="6440"/>
                            <a:pt x="127334" y="0"/>
                          </a:cubicBezTo>
                          <a:cubicBezTo>
                            <a:pt x="203568" y="358805"/>
                            <a:pt x="127254" y="779836"/>
                            <a:pt x="127334" y="1459739"/>
                          </a:cubicBezTo>
                          <a:cubicBezTo>
                            <a:pt x="79727" y="1453532"/>
                            <a:pt x="31635" y="1457665"/>
                            <a:pt x="0" y="1459739"/>
                          </a:cubicBezTo>
                          <a:cubicBezTo>
                            <a:pt x="-6939" y="738890"/>
                            <a:pt x="105773" y="224899"/>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9" name="TextBox 58">
            <a:extLst>
              <a:ext uri="{FF2B5EF4-FFF2-40B4-BE49-F238E27FC236}">
                <a16:creationId xmlns:a16="http://schemas.microsoft.com/office/drawing/2014/main" id="{89D293DD-57B7-44E5-AC0F-46ECBBD02B6B}"/>
              </a:ext>
            </a:extLst>
          </p:cNvPr>
          <p:cNvSpPr txBox="1"/>
          <p:nvPr/>
        </p:nvSpPr>
        <p:spPr>
          <a:xfrm>
            <a:off x="429131" y="2091091"/>
            <a:ext cx="12192000" cy="462774"/>
          </a:xfrm>
          <a:prstGeom prst="rect">
            <a:avLst/>
          </a:prstGeom>
          <a:noFill/>
        </p:spPr>
        <p:txBody>
          <a:bodyPr wrap="square">
            <a:spAutoFit/>
          </a:bodyPr>
          <a:lstStyle/>
          <a:p>
            <a:pPr algn="ctr"/>
            <a:r>
              <a:rPr lang="en-GB" sz="2000" b="1">
                <a:solidFill>
                  <a:schemeClr val="bg1"/>
                </a:solidFill>
                <a:highlight>
                  <a:srgbClr val="252525"/>
                </a:highlight>
              </a:rPr>
              <a:t>500 students</a:t>
            </a:r>
          </a:p>
        </p:txBody>
      </p:sp>
      <p:sp>
        <p:nvSpPr>
          <p:cNvPr id="60" name="TextBox 59">
            <a:extLst>
              <a:ext uri="{FF2B5EF4-FFF2-40B4-BE49-F238E27FC236}">
                <a16:creationId xmlns:a16="http://schemas.microsoft.com/office/drawing/2014/main" id="{63FE3731-8020-4AEB-AEC4-601FDE814543}"/>
              </a:ext>
            </a:extLst>
          </p:cNvPr>
          <p:cNvSpPr txBox="1"/>
          <p:nvPr/>
        </p:nvSpPr>
        <p:spPr>
          <a:xfrm>
            <a:off x="431798" y="3709675"/>
            <a:ext cx="12192000" cy="462774"/>
          </a:xfrm>
          <a:prstGeom prst="rect">
            <a:avLst/>
          </a:prstGeom>
          <a:noFill/>
        </p:spPr>
        <p:txBody>
          <a:bodyPr wrap="square">
            <a:spAutoFit/>
          </a:bodyPr>
          <a:lstStyle/>
          <a:p>
            <a:pPr algn="ctr"/>
            <a:r>
              <a:rPr lang="en-GB" sz="2000" b="1">
                <a:solidFill>
                  <a:schemeClr val="bg1"/>
                </a:solidFill>
                <a:highlight>
                  <a:srgbClr val="252525"/>
                </a:highlight>
              </a:rPr>
              <a:t>36 modules</a:t>
            </a:r>
          </a:p>
        </p:txBody>
      </p:sp>
      <p:sp>
        <p:nvSpPr>
          <p:cNvPr id="61" name="TextBox 60">
            <a:extLst>
              <a:ext uri="{FF2B5EF4-FFF2-40B4-BE49-F238E27FC236}">
                <a16:creationId xmlns:a16="http://schemas.microsoft.com/office/drawing/2014/main" id="{459DB092-CEDB-4007-BB57-879FFC57DBE9}"/>
              </a:ext>
            </a:extLst>
          </p:cNvPr>
          <p:cNvSpPr txBox="1"/>
          <p:nvPr/>
        </p:nvSpPr>
        <p:spPr>
          <a:xfrm>
            <a:off x="445482" y="4402180"/>
            <a:ext cx="12192000" cy="462774"/>
          </a:xfrm>
          <a:prstGeom prst="rect">
            <a:avLst/>
          </a:prstGeom>
          <a:noFill/>
        </p:spPr>
        <p:txBody>
          <a:bodyPr wrap="square">
            <a:spAutoFit/>
          </a:bodyPr>
          <a:lstStyle/>
          <a:p>
            <a:pPr algn="ctr"/>
            <a:r>
              <a:rPr lang="en-GB" sz="2000" b="1">
                <a:solidFill>
                  <a:schemeClr val="bg1"/>
                </a:solidFill>
                <a:highlight>
                  <a:srgbClr val="252525"/>
                </a:highlight>
              </a:rPr>
              <a:t>5 programmes</a:t>
            </a:r>
          </a:p>
        </p:txBody>
      </p:sp>
      <p:sp>
        <p:nvSpPr>
          <p:cNvPr id="64" name="TextBox 63">
            <a:extLst>
              <a:ext uri="{FF2B5EF4-FFF2-40B4-BE49-F238E27FC236}">
                <a16:creationId xmlns:a16="http://schemas.microsoft.com/office/drawing/2014/main" id="{B2D19658-6126-4792-8A99-5009DAB59804}"/>
              </a:ext>
            </a:extLst>
          </p:cNvPr>
          <p:cNvSpPr txBox="1"/>
          <p:nvPr/>
        </p:nvSpPr>
        <p:spPr>
          <a:xfrm>
            <a:off x="431798" y="990207"/>
            <a:ext cx="12192000" cy="584775"/>
          </a:xfrm>
          <a:prstGeom prst="rect">
            <a:avLst/>
          </a:prstGeom>
          <a:noFill/>
        </p:spPr>
        <p:txBody>
          <a:bodyPr wrap="square">
            <a:spAutoFit/>
          </a:bodyPr>
          <a:lstStyle/>
          <a:p>
            <a:pPr algn="ctr"/>
            <a:r>
              <a:rPr lang="en-GB" sz="3200" b="1">
                <a:solidFill>
                  <a:schemeClr val="bg1"/>
                </a:solidFill>
                <a:highlight>
                  <a:srgbClr val="252525"/>
                </a:highlight>
              </a:rPr>
              <a:t>Biological Sciences Undergraduate Suite</a:t>
            </a:r>
          </a:p>
        </p:txBody>
      </p:sp>
    </p:spTree>
    <p:extLst>
      <p:ext uri="{BB962C8B-B14F-4D97-AF65-F5344CB8AC3E}">
        <p14:creationId xmlns:p14="http://schemas.microsoft.com/office/powerpoint/2010/main" val="2487868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Off Road 4 X Gjørme - Gratis foto på Pixabay">
            <a:extLst>
              <a:ext uri="{FF2B5EF4-FFF2-40B4-BE49-F238E27FC236}">
                <a16:creationId xmlns:a16="http://schemas.microsoft.com/office/drawing/2014/main" id="{0C54D813-D676-431D-BA6C-473594274E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 y="-313903"/>
            <a:ext cx="12698298" cy="846161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6F8EDE83-AA08-43F0-8810-402A7CCD859E}"/>
                  </a:ext>
                </a:extLst>
              </p14:cNvPr>
              <p14:cNvContentPartPr/>
              <p14:nvPr/>
            </p14:nvContentPartPr>
            <p14:xfrm>
              <a:off x="12309080" y="2947573"/>
              <a:ext cx="10080" cy="26280"/>
            </p14:xfrm>
          </p:contentPart>
        </mc:Choice>
        <mc:Fallback xmlns="">
          <p:pic>
            <p:nvPicPr>
              <p:cNvPr id="2" name="Ink 1">
                <a:extLst>
                  <a:ext uri="{FF2B5EF4-FFF2-40B4-BE49-F238E27FC236}">
                    <a16:creationId xmlns:a16="http://schemas.microsoft.com/office/drawing/2014/main" id="{6F8EDE83-AA08-43F0-8810-402A7CCD859E}"/>
                  </a:ext>
                </a:extLst>
              </p:cNvPr>
              <p:cNvPicPr/>
              <p:nvPr/>
            </p:nvPicPr>
            <p:blipFill>
              <a:blip r:embed="rId5"/>
              <a:stretch>
                <a:fillRect/>
              </a:stretch>
            </p:blipFill>
            <p:spPr>
              <a:xfrm>
                <a:off x="12300080" y="2938573"/>
                <a:ext cx="27720" cy="43920"/>
              </a:xfrm>
              <a:prstGeom prst="rect">
                <a:avLst/>
              </a:prstGeom>
            </p:spPr>
          </p:pic>
        </mc:Fallback>
      </mc:AlternateContent>
    </p:spTree>
    <p:extLst>
      <p:ext uri="{BB962C8B-B14F-4D97-AF65-F5344CB8AC3E}">
        <p14:creationId xmlns:p14="http://schemas.microsoft.com/office/powerpoint/2010/main" val="1570745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760814E3-17D6-480A-90FE-AB62AAAFDBC3}"/>
              </a:ext>
            </a:extLst>
          </p:cNvPr>
          <p:cNvPicPr>
            <a:picLocks noChangeAspect="1"/>
          </p:cNvPicPr>
          <p:nvPr/>
        </p:nvPicPr>
        <p:blipFill rotWithShape="1">
          <a:blip r:embed="rId3"/>
          <a:srcRect t="2"/>
          <a:stretch/>
        </p:blipFill>
        <p:spPr>
          <a:xfrm>
            <a:off x="419376" y="-2634"/>
            <a:ext cx="11546006" cy="6857999"/>
          </a:xfrm>
          <a:prstGeom prst="rect">
            <a:avLst/>
          </a:prstGeom>
        </p:spPr>
      </p:pic>
      <p:sp>
        <p:nvSpPr>
          <p:cNvPr id="27" name="Rectangle 26">
            <a:extLst>
              <a:ext uri="{FF2B5EF4-FFF2-40B4-BE49-F238E27FC236}">
                <a16:creationId xmlns:a16="http://schemas.microsoft.com/office/drawing/2014/main" id="{F7AEA9CF-9B5F-4F92-B128-28032B091D50}"/>
              </a:ext>
            </a:extLst>
          </p:cNvPr>
          <p:cNvSpPr/>
          <p:nvPr/>
        </p:nvSpPr>
        <p:spPr>
          <a:xfrm>
            <a:off x="10298016" y="0"/>
            <a:ext cx="2277979" cy="20533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9772E76E-147A-4033-A910-7B27D2A306F0}"/>
              </a:ext>
            </a:extLst>
          </p:cNvPr>
          <p:cNvSpPr/>
          <p:nvPr/>
        </p:nvSpPr>
        <p:spPr>
          <a:xfrm>
            <a:off x="-1574459" y="-620255"/>
            <a:ext cx="2277979" cy="80932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D7DCC2CD-C4E9-4B56-8FB8-13C0D3C25E11}"/>
              </a:ext>
            </a:extLst>
          </p:cNvPr>
          <p:cNvSpPr txBox="1"/>
          <p:nvPr/>
        </p:nvSpPr>
        <p:spPr>
          <a:xfrm>
            <a:off x="7681980" y="777512"/>
            <a:ext cx="11716946" cy="1964705"/>
          </a:xfrm>
          <a:prstGeom prst="rect">
            <a:avLst/>
          </a:prstGeom>
          <a:noFill/>
        </p:spPr>
        <p:txBody>
          <a:bodyPr wrap="square">
            <a:spAutoFit/>
          </a:bodyPr>
          <a:lstStyle/>
          <a:p>
            <a:pPr>
              <a:lnSpc>
                <a:spcPct val="120000"/>
              </a:lnSpc>
              <a:spcBef>
                <a:spcPts val="600"/>
              </a:spcBef>
            </a:pPr>
            <a:r>
              <a:rPr lang="en-GB" sz="1800" b="1">
                <a:solidFill>
                  <a:schemeClr val="bg1"/>
                </a:solidFill>
                <a:highlight>
                  <a:srgbClr val="252525"/>
                </a:highlight>
              </a:rPr>
              <a:t> </a:t>
            </a:r>
            <a:r>
              <a:rPr lang="en-GB" sz="3200" b="1">
                <a:solidFill>
                  <a:schemeClr val="bg1"/>
                </a:solidFill>
                <a:highlight>
                  <a:srgbClr val="252525"/>
                </a:highlight>
              </a:rPr>
              <a:t>initial brainstorming</a:t>
            </a:r>
          </a:p>
          <a:p>
            <a:pPr>
              <a:lnSpc>
                <a:spcPct val="120000"/>
              </a:lnSpc>
              <a:spcBef>
                <a:spcPts val="600"/>
              </a:spcBef>
            </a:pPr>
            <a:r>
              <a:rPr lang="en-GB" sz="3200" b="1">
                <a:solidFill>
                  <a:schemeClr val="bg1"/>
                </a:solidFill>
                <a:highlight>
                  <a:srgbClr val="252525"/>
                </a:highlight>
              </a:rPr>
              <a:t>of roles and tasks</a:t>
            </a:r>
          </a:p>
          <a:p>
            <a:pPr>
              <a:lnSpc>
                <a:spcPct val="120000"/>
              </a:lnSpc>
              <a:spcBef>
                <a:spcPts val="600"/>
              </a:spcBef>
            </a:pPr>
            <a:r>
              <a:rPr lang="en-GB" sz="3200" b="1">
                <a:solidFill>
                  <a:schemeClr val="bg1"/>
                </a:solidFill>
                <a:highlight>
                  <a:srgbClr val="252525"/>
                </a:highlight>
              </a:rPr>
              <a:t>online</a:t>
            </a:r>
            <a:endParaRPr lang="en-GB" sz="1800" b="1">
              <a:solidFill>
                <a:schemeClr val="bg1"/>
              </a:solidFill>
              <a:highlight>
                <a:srgbClr val="252525"/>
              </a:highlight>
            </a:endParaRPr>
          </a:p>
        </p:txBody>
      </p:sp>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B9EAEC3A-AD0F-46B3-9C33-976C4EF3F189}"/>
                  </a:ext>
                </a:extLst>
              </p14:cNvPr>
              <p14:cNvContentPartPr/>
              <p14:nvPr/>
            </p14:nvContentPartPr>
            <p14:xfrm>
              <a:off x="8282871" y="1759864"/>
              <a:ext cx="2886480" cy="110160"/>
            </p14:xfrm>
          </p:contentPart>
        </mc:Choice>
        <mc:Fallback xmlns="">
          <p:pic>
            <p:nvPicPr>
              <p:cNvPr id="14" name="Ink 13">
                <a:extLst>
                  <a:ext uri="{FF2B5EF4-FFF2-40B4-BE49-F238E27FC236}">
                    <a16:creationId xmlns:a16="http://schemas.microsoft.com/office/drawing/2014/main" id="{B9EAEC3A-AD0F-46B3-9C33-976C4EF3F189}"/>
                  </a:ext>
                </a:extLst>
              </p:cNvPr>
              <p:cNvPicPr/>
              <p:nvPr/>
            </p:nvPicPr>
            <p:blipFill>
              <a:blip r:embed="rId5"/>
              <a:stretch>
                <a:fillRect/>
              </a:stretch>
            </p:blipFill>
            <p:spPr>
              <a:xfrm>
                <a:off x="8210871" y="1616333"/>
                <a:ext cx="3030120" cy="396863"/>
              </a:xfrm>
              <a:prstGeom prst="rect">
                <a:avLst/>
              </a:prstGeom>
            </p:spPr>
          </p:pic>
        </mc:Fallback>
      </mc:AlternateContent>
    </p:spTree>
    <p:extLst>
      <p:ext uri="{BB962C8B-B14F-4D97-AF65-F5344CB8AC3E}">
        <p14:creationId xmlns:p14="http://schemas.microsoft.com/office/powerpoint/2010/main" val="11194892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0C54D813-D676-431D-BA6C-473594274EE0}"/>
              </a:ext>
            </a:extLst>
          </p:cNvPr>
          <p:cNvPicPr>
            <a:picLocks noChangeAspect="1" noChangeArrowheads="1"/>
          </p:cNvPicPr>
          <p:nvPr/>
        </p:nvPicPr>
        <p:blipFill>
          <a:blip r:embed="rId3"/>
          <a:srcRect/>
          <a:stretch/>
        </p:blipFill>
        <p:spPr bwMode="auto">
          <a:xfrm>
            <a:off x="-95694" y="-2286000"/>
            <a:ext cx="12287693" cy="9215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586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3155159-DBF7-4F3D-8078-57748A7F9496}"/>
              </a:ext>
            </a:extLst>
          </p:cNvPr>
          <p:cNvPicPr>
            <a:picLocks noChangeAspect="1"/>
          </p:cNvPicPr>
          <p:nvPr/>
        </p:nvPicPr>
        <p:blipFill>
          <a:blip r:embed="rId3"/>
          <a:stretch>
            <a:fillRect/>
          </a:stretch>
        </p:blipFill>
        <p:spPr>
          <a:xfrm>
            <a:off x="0" y="0"/>
            <a:ext cx="12192000" cy="7461770"/>
          </a:xfrm>
          <a:prstGeom prst="rect">
            <a:avLst/>
          </a:prstGeom>
        </p:spPr>
      </p:pic>
      <p:sp>
        <p:nvSpPr>
          <p:cNvPr id="10" name="TextBox 9">
            <a:extLst>
              <a:ext uri="{FF2B5EF4-FFF2-40B4-BE49-F238E27FC236}">
                <a16:creationId xmlns:a16="http://schemas.microsoft.com/office/drawing/2014/main" id="{1E8E25A8-07F0-4133-B6FD-56253680812A}"/>
              </a:ext>
            </a:extLst>
          </p:cNvPr>
          <p:cNvSpPr txBox="1"/>
          <p:nvPr/>
        </p:nvSpPr>
        <p:spPr>
          <a:xfrm>
            <a:off x="237527" y="4491784"/>
            <a:ext cx="11716946" cy="1964705"/>
          </a:xfrm>
          <a:prstGeom prst="rect">
            <a:avLst/>
          </a:prstGeom>
          <a:noFill/>
        </p:spPr>
        <p:txBody>
          <a:bodyPr wrap="square">
            <a:spAutoFit/>
          </a:bodyPr>
          <a:lstStyle/>
          <a:p>
            <a:pPr>
              <a:lnSpc>
                <a:spcPct val="120000"/>
              </a:lnSpc>
              <a:spcBef>
                <a:spcPts val="600"/>
              </a:spcBef>
            </a:pPr>
            <a:r>
              <a:rPr lang="en-GB" sz="1800" b="1">
                <a:solidFill>
                  <a:schemeClr val="bg1"/>
                </a:solidFill>
                <a:highlight>
                  <a:srgbClr val="252525"/>
                </a:highlight>
              </a:rPr>
              <a:t> </a:t>
            </a:r>
            <a:r>
              <a:rPr lang="en-GB" sz="3200" b="1">
                <a:solidFill>
                  <a:schemeClr val="bg1"/>
                </a:solidFill>
                <a:highlight>
                  <a:srgbClr val="252525"/>
                </a:highlight>
              </a:rPr>
              <a:t>grouping the information in a format</a:t>
            </a:r>
          </a:p>
          <a:p>
            <a:pPr>
              <a:lnSpc>
                <a:spcPct val="120000"/>
              </a:lnSpc>
              <a:spcBef>
                <a:spcPts val="600"/>
              </a:spcBef>
            </a:pPr>
            <a:r>
              <a:rPr lang="en-GB" sz="3200" b="1">
                <a:solidFill>
                  <a:schemeClr val="bg1"/>
                </a:solidFill>
                <a:highlight>
                  <a:srgbClr val="252525"/>
                </a:highlight>
              </a:rPr>
              <a:t>where we can sort and filter</a:t>
            </a:r>
          </a:p>
          <a:p>
            <a:pPr>
              <a:lnSpc>
                <a:spcPct val="120000"/>
              </a:lnSpc>
              <a:spcBef>
                <a:spcPts val="600"/>
              </a:spcBef>
            </a:pPr>
            <a:r>
              <a:rPr lang="en-GB" sz="3200" b="1">
                <a:solidFill>
                  <a:schemeClr val="bg1"/>
                </a:solidFill>
                <a:highlight>
                  <a:srgbClr val="252525"/>
                </a:highlight>
              </a:rPr>
              <a:t>and add useful functions</a:t>
            </a:r>
            <a:endParaRPr lang="en-GB" sz="1800" b="1">
              <a:solidFill>
                <a:schemeClr val="bg1"/>
              </a:solidFill>
              <a:highlight>
                <a:srgbClr val="252525"/>
              </a:highlight>
            </a:endParaRPr>
          </a:p>
        </p:txBody>
      </p: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968114B5-A347-4E80-869B-2F2E67D11F95}"/>
                  </a:ext>
                </a:extLst>
              </p14:cNvPr>
              <p14:cNvContentPartPr/>
              <p14:nvPr/>
            </p14:nvContentPartPr>
            <p14:xfrm>
              <a:off x="237527" y="4813781"/>
              <a:ext cx="1922760" cy="80640"/>
            </p14:xfrm>
          </p:contentPart>
        </mc:Choice>
        <mc:Fallback xmlns="">
          <p:pic>
            <p:nvPicPr>
              <p:cNvPr id="4" name="Ink 3">
                <a:extLst>
                  <a:ext uri="{FF2B5EF4-FFF2-40B4-BE49-F238E27FC236}">
                    <a16:creationId xmlns:a16="http://schemas.microsoft.com/office/drawing/2014/main" id="{968114B5-A347-4E80-869B-2F2E67D11F95}"/>
                  </a:ext>
                </a:extLst>
              </p:cNvPr>
              <p:cNvPicPr/>
              <p:nvPr/>
            </p:nvPicPr>
            <p:blipFill>
              <a:blip r:embed="rId5"/>
              <a:stretch>
                <a:fillRect/>
              </a:stretch>
            </p:blipFill>
            <p:spPr>
              <a:xfrm>
                <a:off x="165527" y="4669135"/>
                <a:ext cx="2066400" cy="36957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6E6E7993-3E94-483C-A221-C7C628EC0EAE}"/>
                  </a:ext>
                </a:extLst>
              </p14:cNvPr>
              <p14:cNvContentPartPr/>
              <p14:nvPr/>
            </p14:nvContentPartPr>
            <p14:xfrm>
              <a:off x="2984082" y="5440836"/>
              <a:ext cx="2658960" cy="66600"/>
            </p14:xfrm>
          </p:contentPart>
        </mc:Choice>
        <mc:Fallback xmlns="">
          <p:pic>
            <p:nvPicPr>
              <p:cNvPr id="5" name="Ink 4">
                <a:extLst>
                  <a:ext uri="{FF2B5EF4-FFF2-40B4-BE49-F238E27FC236}">
                    <a16:creationId xmlns:a16="http://schemas.microsoft.com/office/drawing/2014/main" id="{6E6E7993-3E94-483C-A221-C7C628EC0EAE}"/>
                  </a:ext>
                </a:extLst>
              </p:cNvPr>
              <p:cNvPicPr/>
              <p:nvPr/>
            </p:nvPicPr>
            <p:blipFill>
              <a:blip r:embed="rId7"/>
              <a:stretch>
                <a:fillRect/>
              </a:stretch>
            </p:blipFill>
            <p:spPr>
              <a:xfrm>
                <a:off x="2912082" y="5296836"/>
                <a:ext cx="2802600" cy="354240"/>
              </a:xfrm>
              <a:prstGeom prst="rect">
                <a:avLst/>
              </a:prstGeom>
            </p:spPr>
          </p:pic>
        </mc:Fallback>
      </mc:AlternateContent>
    </p:spTree>
    <p:extLst>
      <p:ext uri="{BB962C8B-B14F-4D97-AF65-F5344CB8AC3E}">
        <p14:creationId xmlns:p14="http://schemas.microsoft.com/office/powerpoint/2010/main" val="33584878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0C54D813-D676-431D-BA6C-473594274EE0}"/>
              </a:ext>
            </a:extLst>
          </p:cNvPr>
          <p:cNvPicPr>
            <a:picLocks noChangeAspect="1" noChangeArrowheads="1"/>
          </p:cNvPicPr>
          <p:nvPr/>
        </p:nvPicPr>
        <p:blipFill>
          <a:blip r:embed="rId3"/>
          <a:srcRect/>
          <a:stretch/>
        </p:blipFill>
        <p:spPr bwMode="auto">
          <a:xfrm>
            <a:off x="-95694" y="-906382"/>
            <a:ext cx="12287693" cy="9215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8794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CA23A6-321C-4C15-A8D3-50D4CF9B9649}"/>
              </a:ext>
            </a:extLst>
          </p:cNvPr>
          <p:cNvSpPr>
            <a:spLocks noGrp="1"/>
          </p:cNvSpPr>
          <p:nvPr>
            <p:ph type="title"/>
          </p:nvPr>
        </p:nvSpPr>
        <p:spPr>
          <a:xfrm>
            <a:off x="1587115" y="1350985"/>
            <a:ext cx="9675668" cy="498598"/>
          </a:xfrm>
        </p:spPr>
        <p:txBody>
          <a:bodyPr/>
          <a:lstStyle/>
          <a:p>
            <a:r>
              <a:rPr lang="en-GB" sz="3600"/>
              <a:t>Interest so far</a:t>
            </a:r>
            <a:endParaRPr lang="en-US" sz="3600"/>
          </a:p>
        </p:txBody>
      </p:sp>
      <p:pic>
        <p:nvPicPr>
          <p:cNvPr id="22" name="Picture 21">
            <a:extLst>
              <a:ext uri="{FF2B5EF4-FFF2-40B4-BE49-F238E27FC236}">
                <a16:creationId xmlns:a16="http://schemas.microsoft.com/office/drawing/2014/main" id="{CB2B18C9-687D-42BD-98D1-C04B548E38D7}"/>
              </a:ext>
            </a:extLst>
          </p:cNvPr>
          <p:cNvPicPr>
            <a:picLocks noChangeAspect="1"/>
          </p:cNvPicPr>
          <p:nvPr/>
        </p:nvPicPr>
        <p:blipFill rotWithShape="1">
          <a:blip r:embed="rId3"/>
          <a:srcRect b="12971"/>
          <a:stretch/>
        </p:blipFill>
        <p:spPr>
          <a:xfrm>
            <a:off x="1666090" y="4796268"/>
            <a:ext cx="1757817" cy="700396"/>
          </a:xfrm>
          <a:prstGeom prst="rect">
            <a:avLst/>
          </a:prstGeom>
        </p:spPr>
      </p:pic>
      <p:pic>
        <p:nvPicPr>
          <p:cNvPr id="23" name="Picture 22">
            <a:extLst>
              <a:ext uri="{FF2B5EF4-FFF2-40B4-BE49-F238E27FC236}">
                <a16:creationId xmlns:a16="http://schemas.microsoft.com/office/drawing/2014/main" id="{595F27CA-69D3-474C-B542-E5CDCA2AEFB2}"/>
              </a:ext>
            </a:extLst>
          </p:cNvPr>
          <p:cNvPicPr>
            <a:picLocks noChangeAspect="1"/>
          </p:cNvPicPr>
          <p:nvPr/>
        </p:nvPicPr>
        <p:blipFill rotWithShape="1">
          <a:blip r:embed="rId4"/>
          <a:srcRect l="2299" t="2482" r="5843" b="27627"/>
          <a:stretch/>
        </p:blipFill>
        <p:spPr>
          <a:xfrm>
            <a:off x="1707386" y="5504717"/>
            <a:ext cx="1698999" cy="651282"/>
          </a:xfrm>
          <a:prstGeom prst="rect">
            <a:avLst/>
          </a:prstGeom>
        </p:spPr>
      </p:pic>
      <p:grpSp>
        <p:nvGrpSpPr>
          <p:cNvPr id="24" name="Group 23">
            <a:extLst>
              <a:ext uri="{FF2B5EF4-FFF2-40B4-BE49-F238E27FC236}">
                <a16:creationId xmlns:a16="http://schemas.microsoft.com/office/drawing/2014/main" id="{54C7E1F1-551F-432D-A862-64EAFA188BDE}"/>
              </a:ext>
            </a:extLst>
          </p:cNvPr>
          <p:cNvGrpSpPr>
            <a:grpSpLocks noChangeAspect="1"/>
          </p:cNvGrpSpPr>
          <p:nvPr/>
        </p:nvGrpSpPr>
        <p:grpSpPr>
          <a:xfrm>
            <a:off x="3289892" y="226325"/>
            <a:ext cx="3630365" cy="6516517"/>
            <a:chOff x="8585322" y="1241248"/>
            <a:chExt cx="2770967" cy="5245768"/>
          </a:xfrm>
        </p:grpSpPr>
        <p:grpSp>
          <p:nvGrpSpPr>
            <p:cNvPr id="25" name="Group 24">
              <a:extLst>
                <a:ext uri="{FF2B5EF4-FFF2-40B4-BE49-F238E27FC236}">
                  <a16:creationId xmlns:a16="http://schemas.microsoft.com/office/drawing/2014/main" id="{2F8E0588-2DE9-437A-AF8E-C7C449212136}"/>
                </a:ext>
              </a:extLst>
            </p:cNvPr>
            <p:cNvGrpSpPr>
              <a:grpSpLocks noChangeAspect="1"/>
            </p:cNvGrpSpPr>
            <p:nvPr/>
          </p:nvGrpSpPr>
          <p:grpSpPr>
            <a:xfrm>
              <a:off x="8585322" y="1241248"/>
              <a:ext cx="2770967" cy="5245768"/>
              <a:chOff x="4317423" y="-79882"/>
              <a:chExt cx="3641040" cy="6892920"/>
            </a:xfrm>
          </p:grpSpPr>
          <mc:AlternateContent xmlns:mc="http://schemas.openxmlformats.org/markup-compatibility/2006" xmlns:p14="http://schemas.microsoft.com/office/powerpoint/2010/main">
            <mc:Choice Requires="p14">
              <p:contentPart p14:bwMode="auto" r:id="rId5">
                <p14:nvContentPartPr>
                  <p14:cNvPr id="34" name="Ink 33">
                    <a:extLst>
                      <a:ext uri="{FF2B5EF4-FFF2-40B4-BE49-F238E27FC236}">
                        <a16:creationId xmlns:a16="http://schemas.microsoft.com/office/drawing/2014/main" id="{E5309CE2-D529-436F-AF4E-ECA67E15896C}"/>
                      </a:ext>
                    </a:extLst>
                  </p14:cNvPr>
                  <p14:cNvContentPartPr/>
                  <p14:nvPr/>
                </p14:nvContentPartPr>
                <p14:xfrm>
                  <a:off x="6948303" y="1599158"/>
                  <a:ext cx="242640" cy="342360"/>
                </p14:xfrm>
              </p:contentPart>
            </mc:Choice>
            <mc:Fallback xmlns="">
              <p:pic>
                <p:nvPicPr>
                  <p:cNvPr id="34" name="Ink 33">
                    <a:extLst>
                      <a:ext uri="{FF2B5EF4-FFF2-40B4-BE49-F238E27FC236}">
                        <a16:creationId xmlns:a16="http://schemas.microsoft.com/office/drawing/2014/main" id="{E5309CE2-D529-436F-AF4E-ECA67E15896C}"/>
                      </a:ext>
                    </a:extLst>
                  </p:cNvPr>
                  <p:cNvPicPr/>
                  <p:nvPr/>
                </p:nvPicPr>
                <p:blipFill>
                  <a:blip r:embed="rId6"/>
                  <a:stretch>
                    <a:fillRect/>
                  </a:stretch>
                </p:blipFill>
                <p:spPr>
                  <a:xfrm>
                    <a:off x="6939263" y="1589637"/>
                    <a:ext cx="260359" cy="3610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5" name="Ink 34">
                    <a:extLst>
                      <a:ext uri="{FF2B5EF4-FFF2-40B4-BE49-F238E27FC236}">
                        <a16:creationId xmlns:a16="http://schemas.microsoft.com/office/drawing/2014/main" id="{75663541-B02F-43E6-9BC1-A4909D3CCCDA}"/>
                      </a:ext>
                    </a:extLst>
                  </p14:cNvPr>
                  <p14:cNvContentPartPr/>
                  <p14:nvPr/>
                </p14:nvContentPartPr>
                <p14:xfrm>
                  <a:off x="6614943" y="1712918"/>
                  <a:ext cx="416520" cy="594000"/>
                </p14:xfrm>
              </p:contentPart>
            </mc:Choice>
            <mc:Fallback xmlns="">
              <p:pic>
                <p:nvPicPr>
                  <p:cNvPr id="35" name="Ink 34">
                    <a:extLst>
                      <a:ext uri="{FF2B5EF4-FFF2-40B4-BE49-F238E27FC236}">
                        <a16:creationId xmlns:a16="http://schemas.microsoft.com/office/drawing/2014/main" id="{75663541-B02F-43E6-9BC1-A4909D3CCCDA}"/>
                      </a:ext>
                    </a:extLst>
                  </p:cNvPr>
                  <p:cNvPicPr/>
                  <p:nvPr/>
                </p:nvPicPr>
                <p:blipFill>
                  <a:blip r:embed="rId8"/>
                  <a:stretch>
                    <a:fillRect/>
                  </a:stretch>
                </p:blipFill>
                <p:spPr>
                  <a:xfrm>
                    <a:off x="6605912" y="1703405"/>
                    <a:ext cx="434221" cy="612646"/>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6" name="Ink 35">
                    <a:extLst>
                      <a:ext uri="{FF2B5EF4-FFF2-40B4-BE49-F238E27FC236}">
                        <a16:creationId xmlns:a16="http://schemas.microsoft.com/office/drawing/2014/main" id="{7F04F4FF-9714-4DFC-8A51-3C810CC64A76}"/>
                      </a:ext>
                    </a:extLst>
                  </p14:cNvPr>
                  <p14:cNvContentPartPr/>
                  <p14:nvPr/>
                </p14:nvContentPartPr>
                <p14:xfrm>
                  <a:off x="4372863" y="3199718"/>
                  <a:ext cx="297000" cy="760320"/>
                </p14:xfrm>
              </p:contentPart>
            </mc:Choice>
            <mc:Fallback xmlns="">
              <p:pic>
                <p:nvPicPr>
                  <p:cNvPr id="36" name="Ink 35">
                    <a:extLst>
                      <a:ext uri="{FF2B5EF4-FFF2-40B4-BE49-F238E27FC236}">
                        <a16:creationId xmlns:a16="http://schemas.microsoft.com/office/drawing/2014/main" id="{7F04F4FF-9714-4DFC-8A51-3C810CC64A76}"/>
                      </a:ext>
                    </a:extLst>
                  </p:cNvPr>
                  <p:cNvPicPr/>
                  <p:nvPr/>
                </p:nvPicPr>
                <p:blipFill>
                  <a:blip r:embed="rId10"/>
                  <a:stretch>
                    <a:fillRect/>
                  </a:stretch>
                </p:blipFill>
                <p:spPr>
                  <a:xfrm>
                    <a:off x="4363841" y="3190204"/>
                    <a:ext cx="314683" cy="778966"/>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7" name="Ink 36">
                    <a:extLst>
                      <a:ext uri="{FF2B5EF4-FFF2-40B4-BE49-F238E27FC236}">
                        <a16:creationId xmlns:a16="http://schemas.microsoft.com/office/drawing/2014/main" id="{F54D995B-10A5-482F-8A34-DFE3DF7AE67E}"/>
                      </a:ext>
                    </a:extLst>
                  </p14:cNvPr>
                  <p14:cNvContentPartPr/>
                  <p14:nvPr/>
                </p14:nvContentPartPr>
                <p14:xfrm>
                  <a:off x="4604703" y="2418518"/>
                  <a:ext cx="544320" cy="787680"/>
                </p14:xfrm>
              </p:contentPart>
            </mc:Choice>
            <mc:Fallback xmlns="">
              <p:pic>
                <p:nvPicPr>
                  <p:cNvPr id="37" name="Ink 36">
                    <a:extLst>
                      <a:ext uri="{FF2B5EF4-FFF2-40B4-BE49-F238E27FC236}">
                        <a16:creationId xmlns:a16="http://schemas.microsoft.com/office/drawing/2014/main" id="{F54D995B-10A5-482F-8A34-DFE3DF7AE67E}"/>
                      </a:ext>
                    </a:extLst>
                  </p:cNvPr>
                  <p:cNvPicPr/>
                  <p:nvPr/>
                </p:nvPicPr>
                <p:blipFill>
                  <a:blip r:embed="rId12"/>
                  <a:stretch>
                    <a:fillRect/>
                  </a:stretch>
                </p:blipFill>
                <p:spPr>
                  <a:xfrm>
                    <a:off x="4595679" y="2409000"/>
                    <a:ext cx="562007" cy="806335"/>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8" name="Ink 37">
                    <a:extLst>
                      <a:ext uri="{FF2B5EF4-FFF2-40B4-BE49-F238E27FC236}">
                        <a16:creationId xmlns:a16="http://schemas.microsoft.com/office/drawing/2014/main" id="{FAEDF603-2A04-4EDA-AB3F-E4BB8F2E91DE}"/>
                      </a:ext>
                    </a:extLst>
                  </p14:cNvPr>
                  <p14:cNvContentPartPr/>
                  <p14:nvPr/>
                </p14:nvContentPartPr>
                <p14:xfrm>
                  <a:off x="5120583" y="2317358"/>
                  <a:ext cx="2423160" cy="4158000"/>
                </p14:xfrm>
              </p:contentPart>
            </mc:Choice>
            <mc:Fallback xmlns="">
              <p:pic>
                <p:nvPicPr>
                  <p:cNvPr id="38" name="Ink 37">
                    <a:extLst>
                      <a:ext uri="{FF2B5EF4-FFF2-40B4-BE49-F238E27FC236}">
                        <a16:creationId xmlns:a16="http://schemas.microsoft.com/office/drawing/2014/main" id="{FAEDF603-2A04-4EDA-AB3F-E4BB8F2E91DE}"/>
                      </a:ext>
                    </a:extLst>
                  </p:cNvPr>
                  <p:cNvPicPr/>
                  <p:nvPr/>
                </p:nvPicPr>
                <p:blipFill>
                  <a:blip r:embed="rId14"/>
                  <a:stretch>
                    <a:fillRect/>
                  </a:stretch>
                </p:blipFill>
                <p:spPr>
                  <a:xfrm>
                    <a:off x="5111556" y="2307839"/>
                    <a:ext cx="2440853" cy="4176658"/>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9" name="Ink 38">
                    <a:extLst>
                      <a:ext uri="{FF2B5EF4-FFF2-40B4-BE49-F238E27FC236}">
                        <a16:creationId xmlns:a16="http://schemas.microsoft.com/office/drawing/2014/main" id="{3EB3FE35-C119-4D62-B261-0CE1F5199FAE}"/>
                      </a:ext>
                    </a:extLst>
                  </p14:cNvPr>
                  <p14:cNvContentPartPr/>
                  <p14:nvPr/>
                </p14:nvContentPartPr>
                <p14:xfrm>
                  <a:off x="4317423" y="3925478"/>
                  <a:ext cx="170280" cy="243000"/>
                </p14:xfrm>
              </p:contentPart>
            </mc:Choice>
            <mc:Fallback xmlns="">
              <p:pic>
                <p:nvPicPr>
                  <p:cNvPr id="39" name="Ink 38">
                    <a:extLst>
                      <a:ext uri="{FF2B5EF4-FFF2-40B4-BE49-F238E27FC236}">
                        <a16:creationId xmlns:a16="http://schemas.microsoft.com/office/drawing/2014/main" id="{3EB3FE35-C119-4D62-B261-0CE1F5199FAE}"/>
                      </a:ext>
                    </a:extLst>
                  </p:cNvPr>
                  <p:cNvPicPr/>
                  <p:nvPr/>
                </p:nvPicPr>
                <p:blipFill>
                  <a:blip r:embed="rId16"/>
                  <a:stretch>
                    <a:fillRect/>
                  </a:stretch>
                </p:blipFill>
                <p:spPr>
                  <a:xfrm>
                    <a:off x="4308385" y="3915956"/>
                    <a:ext cx="187995" cy="261663"/>
                  </a:xfrm>
                  <a:prstGeom prst="rect">
                    <a:avLst/>
                  </a:prstGeom>
                </p:spPr>
              </p:pic>
            </mc:Fallback>
          </mc:AlternateContent>
          <p:grpSp>
            <p:nvGrpSpPr>
              <p:cNvPr id="40" name="Group 39">
                <a:extLst>
                  <a:ext uri="{FF2B5EF4-FFF2-40B4-BE49-F238E27FC236}">
                    <a16:creationId xmlns:a16="http://schemas.microsoft.com/office/drawing/2014/main" id="{17BFB83A-974F-4705-93AD-0D730D33EC19}"/>
                  </a:ext>
                </a:extLst>
              </p:cNvPr>
              <p:cNvGrpSpPr/>
              <p:nvPr/>
            </p:nvGrpSpPr>
            <p:grpSpPr>
              <a:xfrm>
                <a:off x="4692183" y="3189998"/>
                <a:ext cx="688680" cy="1347480"/>
                <a:chOff x="4692183" y="3189998"/>
                <a:chExt cx="688680" cy="1347480"/>
              </a:xfrm>
            </p:grpSpPr>
            <mc:AlternateContent xmlns:mc="http://schemas.openxmlformats.org/markup-compatibility/2006" xmlns:p14="http://schemas.microsoft.com/office/powerpoint/2010/main">
              <mc:Choice Requires="p14">
                <p:contentPart p14:bwMode="auto" r:id="rId17">
                  <p14:nvContentPartPr>
                    <p14:cNvPr id="71" name="Ink 70">
                      <a:extLst>
                        <a:ext uri="{FF2B5EF4-FFF2-40B4-BE49-F238E27FC236}">
                          <a16:creationId xmlns:a16="http://schemas.microsoft.com/office/drawing/2014/main" id="{85861AAE-4398-4869-9B52-C16C810D26BC}"/>
                        </a:ext>
                      </a:extLst>
                    </p14:cNvPr>
                    <p14:cNvContentPartPr/>
                    <p14:nvPr/>
                  </p14:nvContentPartPr>
                  <p14:xfrm>
                    <a:off x="4692183" y="4297358"/>
                    <a:ext cx="278640" cy="240120"/>
                  </p14:xfrm>
                </p:contentPart>
              </mc:Choice>
              <mc:Fallback xmlns="">
                <p:pic>
                  <p:nvPicPr>
                    <p:cNvPr id="71" name="Ink 70">
                      <a:extLst>
                        <a:ext uri="{FF2B5EF4-FFF2-40B4-BE49-F238E27FC236}">
                          <a16:creationId xmlns:a16="http://schemas.microsoft.com/office/drawing/2014/main" id="{85861AAE-4398-4869-9B52-C16C810D26BC}"/>
                        </a:ext>
                      </a:extLst>
                    </p:cNvPr>
                    <p:cNvPicPr/>
                    <p:nvPr/>
                  </p:nvPicPr>
                  <p:blipFill>
                    <a:blip r:embed="rId18"/>
                    <a:stretch>
                      <a:fillRect/>
                    </a:stretch>
                  </p:blipFill>
                  <p:spPr>
                    <a:xfrm>
                      <a:off x="4683160" y="4287814"/>
                      <a:ext cx="296326" cy="25882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2" name="Ink 71">
                      <a:extLst>
                        <a:ext uri="{FF2B5EF4-FFF2-40B4-BE49-F238E27FC236}">
                          <a16:creationId xmlns:a16="http://schemas.microsoft.com/office/drawing/2014/main" id="{ABFDA497-E3D4-4F09-BE94-F02ED55CE019}"/>
                        </a:ext>
                      </a:extLst>
                    </p14:cNvPr>
                    <p14:cNvContentPartPr/>
                    <p14:nvPr/>
                  </p14:nvContentPartPr>
                  <p14:xfrm>
                    <a:off x="4836183" y="3189998"/>
                    <a:ext cx="504720" cy="764280"/>
                  </p14:xfrm>
                </p:contentPart>
              </mc:Choice>
              <mc:Fallback xmlns="">
                <p:pic>
                  <p:nvPicPr>
                    <p:cNvPr id="72" name="Ink 71">
                      <a:extLst>
                        <a:ext uri="{FF2B5EF4-FFF2-40B4-BE49-F238E27FC236}">
                          <a16:creationId xmlns:a16="http://schemas.microsoft.com/office/drawing/2014/main" id="{ABFDA497-E3D4-4F09-BE94-F02ED55CE019}"/>
                        </a:ext>
                      </a:extLst>
                    </p:cNvPr>
                    <p:cNvPicPr/>
                    <p:nvPr/>
                  </p:nvPicPr>
                  <p:blipFill>
                    <a:blip r:embed="rId20"/>
                    <a:stretch>
                      <a:fillRect/>
                    </a:stretch>
                  </p:blipFill>
                  <p:spPr>
                    <a:xfrm>
                      <a:off x="4827151" y="3180473"/>
                      <a:ext cx="522423" cy="782949"/>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73" name="Ink 72">
                      <a:extLst>
                        <a:ext uri="{FF2B5EF4-FFF2-40B4-BE49-F238E27FC236}">
                          <a16:creationId xmlns:a16="http://schemas.microsoft.com/office/drawing/2014/main" id="{084646FF-730C-4E50-BA15-BA0A81CBDCFD}"/>
                        </a:ext>
                      </a:extLst>
                    </p14:cNvPr>
                    <p14:cNvContentPartPr/>
                    <p14:nvPr/>
                  </p14:nvContentPartPr>
                  <p14:xfrm>
                    <a:off x="5188983" y="3471518"/>
                    <a:ext cx="191880" cy="309240"/>
                  </p14:xfrm>
                </p:contentPart>
              </mc:Choice>
              <mc:Fallback xmlns="">
                <p:pic>
                  <p:nvPicPr>
                    <p:cNvPr id="73" name="Ink 72">
                      <a:extLst>
                        <a:ext uri="{FF2B5EF4-FFF2-40B4-BE49-F238E27FC236}">
                          <a16:creationId xmlns:a16="http://schemas.microsoft.com/office/drawing/2014/main" id="{084646FF-730C-4E50-BA15-BA0A81CBDCFD}"/>
                        </a:ext>
                      </a:extLst>
                    </p:cNvPr>
                    <p:cNvPicPr/>
                    <p:nvPr/>
                  </p:nvPicPr>
                  <p:blipFill>
                    <a:blip r:embed="rId22"/>
                    <a:stretch>
                      <a:fillRect/>
                    </a:stretch>
                  </p:blipFill>
                  <p:spPr>
                    <a:xfrm>
                      <a:off x="5179966" y="3461997"/>
                      <a:ext cx="209553" cy="327901"/>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74" name="Ink 73">
                      <a:extLst>
                        <a:ext uri="{FF2B5EF4-FFF2-40B4-BE49-F238E27FC236}">
                          <a16:creationId xmlns:a16="http://schemas.microsoft.com/office/drawing/2014/main" id="{01CF562B-19B4-42CF-9D51-C16AC3448B11}"/>
                        </a:ext>
                      </a:extLst>
                    </p14:cNvPr>
                    <p14:cNvContentPartPr/>
                    <p14:nvPr/>
                  </p14:nvContentPartPr>
                  <p14:xfrm>
                    <a:off x="4987743" y="3950318"/>
                    <a:ext cx="142200" cy="93240"/>
                  </p14:xfrm>
                </p:contentPart>
              </mc:Choice>
              <mc:Fallback xmlns="">
                <p:pic>
                  <p:nvPicPr>
                    <p:cNvPr id="74" name="Ink 73">
                      <a:extLst>
                        <a:ext uri="{FF2B5EF4-FFF2-40B4-BE49-F238E27FC236}">
                          <a16:creationId xmlns:a16="http://schemas.microsoft.com/office/drawing/2014/main" id="{01CF562B-19B4-42CF-9D51-C16AC3448B11}"/>
                        </a:ext>
                      </a:extLst>
                    </p:cNvPr>
                    <p:cNvPicPr/>
                    <p:nvPr/>
                  </p:nvPicPr>
                  <p:blipFill>
                    <a:blip r:embed="rId24"/>
                    <a:stretch>
                      <a:fillRect/>
                    </a:stretch>
                  </p:blipFill>
                  <p:spPr>
                    <a:xfrm>
                      <a:off x="4978720" y="3940842"/>
                      <a:ext cx="159885" cy="111812"/>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75" name="Ink 74">
                      <a:extLst>
                        <a:ext uri="{FF2B5EF4-FFF2-40B4-BE49-F238E27FC236}">
                          <a16:creationId xmlns:a16="http://schemas.microsoft.com/office/drawing/2014/main" id="{6C4E70B3-2677-4369-9D65-E3FAF374E2ED}"/>
                        </a:ext>
                      </a:extLst>
                    </p14:cNvPr>
                    <p14:cNvContentPartPr/>
                    <p14:nvPr/>
                  </p14:nvContentPartPr>
                  <p14:xfrm>
                    <a:off x="5120583" y="4047518"/>
                    <a:ext cx="101880" cy="109440"/>
                  </p14:xfrm>
                </p:contentPart>
              </mc:Choice>
              <mc:Fallback xmlns="">
                <p:pic>
                  <p:nvPicPr>
                    <p:cNvPr id="75" name="Ink 74">
                      <a:extLst>
                        <a:ext uri="{FF2B5EF4-FFF2-40B4-BE49-F238E27FC236}">
                          <a16:creationId xmlns:a16="http://schemas.microsoft.com/office/drawing/2014/main" id="{6C4E70B3-2677-4369-9D65-E3FAF374E2ED}"/>
                        </a:ext>
                      </a:extLst>
                    </p:cNvPr>
                    <p:cNvPicPr/>
                    <p:nvPr/>
                  </p:nvPicPr>
                  <p:blipFill>
                    <a:blip r:embed="rId26"/>
                    <a:stretch>
                      <a:fillRect/>
                    </a:stretch>
                  </p:blipFill>
                  <p:spPr>
                    <a:xfrm>
                      <a:off x="5111583" y="4038018"/>
                      <a:ext cx="119520" cy="1280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7">
                <p14:nvContentPartPr>
                  <p14:cNvPr id="41" name="Ink 40">
                    <a:extLst>
                      <a:ext uri="{FF2B5EF4-FFF2-40B4-BE49-F238E27FC236}">
                        <a16:creationId xmlns:a16="http://schemas.microsoft.com/office/drawing/2014/main" id="{7A15583A-A7A9-4831-B962-8A3AC4AFA858}"/>
                      </a:ext>
                    </a:extLst>
                  </p14:cNvPr>
                  <p14:cNvContentPartPr/>
                  <p14:nvPr/>
                </p14:nvContentPartPr>
                <p14:xfrm>
                  <a:off x="4946703" y="4347038"/>
                  <a:ext cx="479520" cy="430200"/>
                </p14:xfrm>
              </p:contentPart>
            </mc:Choice>
            <mc:Fallback xmlns="">
              <p:pic>
                <p:nvPicPr>
                  <p:cNvPr id="41" name="Ink 40">
                    <a:extLst>
                      <a:ext uri="{FF2B5EF4-FFF2-40B4-BE49-F238E27FC236}">
                        <a16:creationId xmlns:a16="http://schemas.microsoft.com/office/drawing/2014/main" id="{7A15583A-A7A9-4831-B962-8A3AC4AFA858}"/>
                      </a:ext>
                    </a:extLst>
                  </p:cNvPr>
                  <p:cNvPicPr/>
                  <p:nvPr/>
                </p:nvPicPr>
                <p:blipFill>
                  <a:blip r:embed="rId28"/>
                  <a:stretch>
                    <a:fillRect/>
                  </a:stretch>
                </p:blipFill>
                <p:spPr>
                  <a:xfrm>
                    <a:off x="4937683" y="4337529"/>
                    <a:ext cx="497200" cy="448838"/>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2" name="Ink 41">
                    <a:extLst>
                      <a:ext uri="{FF2B5EF4-FFF2-40B4-BE49-F238E27FC236}">
                        <a16:creationId xmlns:a16="http://schemas.microsoft.com/office/drawing/2014/main" id="{CAF9F0A6-64F6-4BA7-AF4F-DA96D4D809C7}"/>
                      </a:ext>
                    </a:extLst>
                  </p14:cNvPr>
                  <p14:cNvContentPartPr/>
                  <p14:nvPr/>
                </p14:nvContentPartPr>
                <p14:xfrm>
                  <a:off x="5166303" y="4840958"/>
                  <a:ext cx="215280" cy="378000"/>
                </p14:xfrm>
              </p:contentPart>
            </mc:Choice>
            <mc:Fallback xmlns="">
              <p:pic>
                <p:nvPicPr>
                  <p:cNvPr id="42" name="Ink 41">
                    <a:extLst>
                      <a:ext uri="{FF2B5EF4-FFF2-40B4-BE49-F238E27FC236}">
                        <a16:creationId xmlns:a16="http://schemas.microsoft.com/office/drawing/2014/main" id="{CAF9F0A6-64F6-4BA7-AF4F-DA96D4D809C7}"/>
                      </a:ext>
                    </a:extLst>
                  </p:cNvPr>
                  <p:cNvPicPr/>
                  <p:nvPr/>
                </p:nvPicPr>
                <p:blipFill>
                  <a:blip r:embed="rId30"/>
                  <a:stretch>
                    <a:fillRect/>
                  </a:stretch>
                </p:blipFill>
                <p:spPr>
                  <a:xfrm>
                    <a:off x="5157273" y="4831422"/>
                    <a:ext cx="232979" cy="396690"/>
                  </a:xfrm>
                  <a:prstGeom prst="rect">
                    <a:avLst/>
                  </a:prstGeom>
                </p:spPr>
              </p:pic>
            </mc:Fallback>
          </mc:AlternateContent>
          <p:grpSp>
            <p:nvGrpSpPr>
              <p:cNvPr id="43" name="Group 42">
                <a:extLst>
                  <a:ext uri="{FF2B5EF4-FFF2-40B4-BE49-F238E27FC236}">
                    <a16:creationId xmlns:a16="http://schemas.microsoft.com/office/drawing/2014/main" id="{82ED5928-F043-4046-B0FE-34333AF875E0}"/>
                  </a:ext>
                </a:extLst>
              </p:cNvPr>
              <p:cNvGrpSpPr/>
              <p:nvPr/>
            </p:nvGrpSpPr>
            <p:grpSpPr>
              <a:xfrm>
                <a:off x="4910343" y="4890998"/>
                <a:ext cx="839880" cy="681840"/>
                <a:chOff x="4910343" y="4890998"/>
                <a:chExt cx="839880" cy="681840"/>
              </a:xfrm>
            </p:grpSpPr>
            <mc:AlternateContent xmlns:mc="http://schemas.openxmlformats.org/markup-compatibility/2006" xmlns:p14="http://schemas.microsoft.com/office/powerpoint/2010/main">
              <mc:Choice Requires="p14">
                <p:contentPart p14:bwMode="auto" r:id="rId31">
                  <p14:nvContentPartPr>
                    <p14:cNvPr id="68" name="Ink 67">
                      <a:extLst>
                        <a:ext uri="{FF2B5EF4-FFF2-40B4-BE49-F238E27FC236}">
                          <a16:creationId xmlns:a16="http://schemas.microsoft.com/office/drawing/2014/main" id="{3CC25F47-BC1F-4E7E-9281-A5375FDF0F76}"/>
                        </a:ext>
                      </a:extLst>
                    </p14:cNvPr>
                    <p14:cNvContentPartPr/>
                    <p14:nvPr/>
                  </p14:nvContentPartPr>
                  <p14:xfrm>
                    <a:off x="4910343" y="5012318"/>
                    <a:ext cx="297000" cy="446400"/>
                  </p14:xfrm>
                </p:contentPart>
              </mc:Choice>
              <mc:Fallback xmlns="">
                <p:pic>
                  <p:nvPicPr>
                    <p:cNvPr id="68" name="Ink 67">
                      <a:extLst>
                        <a:ext uri="{FF2B5EF4-FFF2-40B4-BE49-F238E27FC236}">
                          <a16:creationId xmlns:a16="http://schemas.microsoft.com/office/drawing/2014/main" id="{3CC25F47-BC1F-4E7E-9281-A5375FDF0F76}"/>
                        </a:ext>
                      </a:extLst>
                    </p:cNvPr>
                    <p:cNvPicPr/>
                    <p:nvPr/>
                  </p:nvPicPr>
                  <p:blipFill>
                    <a:blip r:embed="rId32"/>
                    <a:stretch>
                      <a:fillRect/>
                    </a:stretch>
                  </p:blipFill>
                  <p:spPr>
                    <a:xfrm>
                      <a:off x="4901321" y="5002796"/>
                      <a:ext cx="314683" cy="465063"/>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69" name="Ink 68">
                      <a:extLst>
                        <a:ext uri="{FF2B5EF4-FFF2-40B4-BE49-F238E27FC236}">
                          <a16:creationId xmlns:a16="http://schemas.microsoft.com/office/drawing/2014/main" id="{99E339D3-D4AC-4870-AB59-781C282449C4}"/>
                        </a:ext>
                      </a:extLst>
                    </p14:cNvPr>
                    <p14:cNvContentPartPr/>
                    <p14:nvPr/>
                  </p14:nvContentPartPr>
                  <p14:xfrm>
                    <a:off x="5064423" y="4890998"/>
                    <a:ext cx="80280" cy="182520"/>
                  </p14:xfrm>
                </p:contentPart>
              </mc:Choice>
              <mc:Fallback xmlns="">
                <p:pic>
                  <p:nvPicPr>
                    <p:cNvPr id="69" name="Ink 68">
                      <a:extLst>
                        <a:ext uri="{FF2B5EF4-FFF2-40B4-BE49-F238E27FC236}">
                          <a16:creationId xmlns:a16="http://schemas.microsoft.com/office/drawing/2014/main" id="{99E339D3-D4AC-4870-AB59-781C282449C4}"/>
                        </a:ext>
                      </a:extLst>
                    </p:cNvPr>
                    <p:cNvPicPr/>
                    <p:nvPr/>
                  </p:nvPicPr>
                  <p:blipFill>
                    <a:blip r:embed="rId34"/>
                    <a:stretch>
                      <a:fillRect/>
                    </a:stretch>
                  </p:blipFill>
                  <p:spPr>
                    <a:xfrm>
                      <a:off x="5055382" y="4881492"/>
                      <a:ext cx="97999" cy="201152"/>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70" name="Ink 69">
                      <a:extLst>
                        <a:ext uri="{FF2B5EF4-FFF2-40B4-BE49-F238E27FC236}">
                          <a16:creationId xmlns:a16="http://schemas.microsoft.com/office/drawing/2014/main" id="{7273B9F5-8CC8-4538-AFE1-07CD16718226}"/>
                        </a:ext>
                      </a:extLst>
                    </p14:cNvPr>
                    <p14:cNvContentPartPr/>
                    <p14:nvPr/>
                  </p14:nvContentPartPr>
                  <p14:xfrm>
                    <a:off x="5567343" y="5274758"/>
                    <a:ext cx="182880" cy="298080"/>
                  </p14:xfrm>
                </p:contentPart>
              </mc:Choice>
              <mc:Fallback xmlns="">
                <p:pic>
                  <p:nvPicPr>
                    <p:cNvPr id="70" name="Ink 69">
                      <a:extLst>
                        <a:ext uri="{FF2B5EF4-FFF2-40B4-BE49-F238E27FC236}">
                          <a16:creationId xmlns:a16="http://schemas.microsoft.com/office/drawing/2014/main" id="{7273B9F5-8CC8-4538-AFE1-07CD16718226}"/>
                        </a:ext>
                      </a:extLst>
                    </p:cNvPr>
                    <p:cNvPicPr/>
                    <p:nvPr/>
                  </p:nvPicPr>
                  <p:blipFill>
                    <a:blip r:embed="rId36"/>
                    <a:stretch>
                      <a:fillRect/>
                    </a:stretch>
                  </p:blipFill>
                  <p:spPr>
                    <a:xfrm>
                      <a:off x="5558307" y="5265253"/>
                      <a:ext cx="200590" cy="316710"/>
                    </a:xfrm>
                    <a:prstGeom prst="rect">
                      <a:avLst/>
                    </a:prstGeom>
                  </p:spPr>
                </p:pic>
              </mc:Fallback>
            </mc:AlternateContent>
          </p:grpSp>
          <p:grpSp>
            <p:nvGrpSpPr>
              <p:cNvPr id="44" name="Group 43">
                <a:extLst>
                  <a:ext uri="{FF2B5EF4-FFF2-40B4-BE49-F238E27FC236}">
                    <a16:creationId xmlns:a16="http://schemas.microsoft.com/office/drawing/2014/main" id="{A1C03EC0-E4C9-43C9-933D-3A7D6C64AB1A}"/>
                  </a:ext>
                </a:extLst>
              </p:cNvPr>
              <p:cNvGrpSpPr/>
              <p:nvPr/>
            </p:nvGrpSpPr>
            <p:grpSpPr>
              <a:xfrm>
                <a:off x="7455903" y="-79882"/>
                <a:ext cx="502560" cy="1130040"/>
                <a:chOff x="7455903" y="-79882"/>
                <a:chExt cx="502560" cy="1130040"/>
              </a:xfrm>
            </p:grpSpPr>
            <mc:AlternateContent xmlns:mc="http://schemas.openxmlformats.org/markup-compatibility/2006" xmlns:p14="http://schemas.microsoft.com/office/powerpoint/2010/main">
              <mc:Choice Requires="p14">
                <p:contentPart p14:bwMode="auto" r:id="rId37">
                  <p14:nvContentPartPr>
                    <p14:cNvPr id="62" name="Ink 61">
                      <a:extLst>
                        <a:ext uri="{FF2B5EF4-FFF2-40B4-BE49-F238E27FC236}">
                          <a16:creationId xmlns:a16="http://schemas.microsoft.com/office/drawing/2014/main" id="{DEC316A8-3C41-4BEF-AD27-DE6B5AF96FB0}"/>
                        </a:ext>
                      </a:extLst>
                    </p14:cNvPr>
                    <p14:cNvContentPartPr/>
                    <p14:nvPr/>
                  </p14:nvContentPartPr>
                  <p14:xfrm>
                    <a:off x="7478223" y="364358"/>
                    <a:ext cx="383400" cy="685800"/>
                  </p14:xfrm>
                </p:contentPart>
              </mc:Choice>
              <mc:Fallback xmlns="">
                <p:pic>
                  <p:nvPicPr>
                    <p:cNvPr id="62" name="Ink 61">
                      <a:extLst>
                        <a:ext uri="{FF2B5EF4-FFF2-40B4-BE49-F238E27FC236}">
                          <a16:creationId xmlns:a16="http://schemas.microsoft.com/office/drawing/2014/main" id="{DEC316A8-3C41-4BEF-AD27-DE6B5AF96FB0}"/>
                        </a:ext>
                      </a:extLst>
                    </p:cNvPr>
                    <p:cNvPicPr/>
                    <p:nvPr/>
                  </p:nvPicPr>
                  <p:blipFill>
                    <a:blip r:embed="rId38"/>
                    <a:stretch>
                      <a:fillRect/>
                    </a:stretch>
                  </p:blipFill>
                  <p:spPr>
                    <a:xfrm>
                      <a:off x="7469206" y="354838"/>
                      <a:ext cx="401073" cy="704459"/>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63" name="Ink 62">
                      <a:extLst>
                        <a:ext uri="{FF2B5EF4-FFF2-40B4-BE49-F238E27FC236}">
                          <a16:creationId xmlns:a16="http://schemas.microsoft.com/office/drawing/2014/main" id="{0E4650D7-E444-4A62-989C-0C44B22BEAF2}"/>
                        </a:ext>
                      </a:extLst>
                    </p14:cNvPr>
                    <p14:cNvContentPartPr/>
                    <p14:nvPr/>
                  </p14:nvContentPartPr>
                  <p14:xfrm>
                    <a:off x="7455903" y="471278"/>
                    <a:ext cx="114480" cy="58680"/>
                  </p14:xfrm>
                </p:contentPart>
              </mc:Choice>
              <mc:Fallback xmlns="">
                <p:pic>
                  <p:nvPicPr>
                    <p:cNvPr id="63" name="Ink 62">
                      <a:extLst>
                        <a:ext uri="{FF2B5EF4-FFF2-40B4-BE49-F238E27FC236}">
                          <a16:creationId xmlns:a16="http://schemas.microsoft.com/office/drawing/2014/main" id="{0E4650D7-E444-4A62-989C-0C44B22BEAF2}"/>
                        </a:ext>
                      </a:extLst>
                    </p:cNvPr>
                    <p:cNvPicPr/>
                    <p:nvPr/>
                  </p:nvPicPr>
                  <p:blipFill>
                    <a:blip r:embed="rId40"/>
                    <a:stretch>
                      <a:fillRect/>
                    </a:stretch>
                  </p:blipFill>
                  <p:spPr>
                    <a:xfrm>
                      <a:off x="7446903" y="461752"/>
                      <a:ext cx="132120" cy="77351"/>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64" name="Ink 63">
                      <a:extLst>
                        <a:ext uri="{FF2B5EF4-FFF2-40B4-BE49-F238E27FC236}">
                          <a16:creationId xmlns:a16="http://schemas.microsoft.com/office/drawing/2014/main" id="{234E093B-0015-4C71-9E42-4F01F5E3D225}"/>
                        </a:ext>
                      </a:extLst>
                    </p14:cNvPr>
                    <p14:cNvContentPartPr/>
                    <p14:nvPr/>
                  </p14:nvContentPartPr>
                  <p14:xfrm>
                    <a:off x="7546983" y="215678"/>
                    <a:ext cx="137520" cy="331200"/>
                  </p14:xfrm>
                </p:contentPart>
              </mc:Choice>
              <mc:Fallback xmlns="">
                <p:pic>
                  <p:nvPicPr>
                    <p:cNvPr id="64" name="Ink 63">
                      <a:extLst>
                        <a:ext uri="{FF2B5EF4-FFF2-40B4-BE49-F238E27FC236}">
                          <a16:creationId xmlns:a16="http://schemas.microsoft.com/office/drawing/2014/main" id="{234E093B-0015-4C71-9E42-4F01F5E3D225}"/>
                        </a:ext>
                      </a:extLst>
                    </p:cNvPr>
                    <p:cNvPicPr/>
                    <p:nvPr/>
                  </p:nvPicPr>
                  <p:blipFill>
                    <a:blip r:embed="rId42"/>
                    <a:stretch>
                      <a:fillRect/>
                    </a:stretch>
                  </p:blipFill>
                  <p:spPr>
                    <a:xfrm>
                      <a:off x="7537983" y="206161"/>
                      <a:ext cx="155160" cy="349854"/>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65" name="Ink 64">
                      <a:extLst>
                        <a:ext uri="{FF2B5EF4-FFF2-40B4-BE49-F238E27FC236}">
                          <a16:creationId xmlns:a16="http://schemas.microsoft.com/office/drawing/2014/main" id="{40C9815D-3C14-4F61-B4BB-D3D089CD76A4}"/>
                        </a:ext>
                      </a:extLst>
                    </p14:cNvPr>
                    <p14:cNvContentPartPr/>
                    <p14:nvPr/>
                  </p14:nvContentPartPr>
                  <p14:xfrm>
                    <a:off x="7718703" y="96158"/>
                    <a:ext cx="79200" cy="293760"/>
                  </p14:xfrm>
                </p:contentPart>
              </mc:Choice>
              <mc:Fallback xmlns="">
                <p:pic>
                  <p:nvPicPr>
                    <p:cNvPr id="65" name="Ink 64">
                      <a:extLst>
                        <a:ext uri="{FF2B5EF4-FFF2-40B4-BE49-F238E27FC236}">
                          <a16:creationId xmlns:a16="http://schemas.microsoft.com/office/drawing/2014/main" id="{40C9815D-3C14-4F61-B4BB-D3D089CD76A4}"/>
                        </a:ext>
                      </a:extLst>
                    </p:cNvPr>
                    <p:cNvPicPr/>
                    <p:nvPr/>
                  </p:nvPicPr>
                  <p:blipFill>
                    <a:blip r:embed="rId44"/>
                    <a:stretch>
                      <a:fillRect/>
                    </a:stretch>
                  </p:blipFill>
                  <p:spPr>
                    <a:xfrm>
                      <a:off x="7709703" y="86645"/>
                      <a:ext cx="96840" cy="312405"/>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66" name="Ink 65">
                      <a:extLst>
                        <a:ext uri="{FF2B5EF4-FFF2-40B4-BE49-F238E27FC236}">
                          <a16:creationId xmlns:a16="http://schemas.microsoft.com/office/drawing/2014/main" id="{C6952592-FE27-465F-A46D-06392E0FB724}"/>
                        </a:ext>
                      </a:extLst>
                    </p14:cNvPr>
                    <p14:cNvContentPartPr/>
                    <p14:nvPr/>
                  </p14:nvContentPartPr>
                  <p14:xfrm>
                    <a:off x="7816983" y="-79882"/>
                    <a:ext cx="141480" cy="276480"/>
                  </p14:xfrm>
                </p:contentPart>
              </mc:Choice>
              <mc:Fallback xmlns="">
                <p:pic>
                  <p:nvPicPr>
                    <p:cNvPr id="66" name="Ink 65">
                      <a:extLst>
                        <a:ext uri="{FF2B5EF4-FFF2-40B4-BE49-F238E27FC236}">
                          <a16:creationId xmlns:a16="http://schemas.microsoft.com/office/drawing/2014/main" id="{C6952592-FE27-465F-A46D-06392E0FB724}"/>
                        </a:ext>
                      </a:extLst>
                    </p:cNvPr>
                    <p:cNvPicPr/>
                    <p:nvPr/>
                  </p:nvPicPr>
                  <p:blipFill>
                    <a:blip r:embed="rId46"/>
                    <a:stretch>
                      <a:fillRect/>
                    </a:stretch>
                  </p:blipFill>
                  <p:spPr>
                    <a:xfrm>
                      <a:off x="7807983" y="-89390"/>
                      <a:ext cx="159120" cy="295115"/>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67" name="Ink 66">
                      <a:extLst>
                        <a:ext uri="{FF2B5EF4-FFF2-40B4-BE49-F238E27FC236}">
                          <a16:creationId xmlns:a16="http://schemas.microsoft.com/office/drawing/2014/main" id="{B820016A-2F69-406B-A3CD-99E6C9F57F98}"/>
                        </a:ext>
                      </a:extLst>
                    </p14:cNvPr>
                    <p14:cNvContentPartPr/>
                    <p14:nvPr/>
                  </p14:nvContentPartPr>
                  <p14:xfrm>
                    <a:off x="7824543" y="240878"/>
                    <a:ext cx="92160" cy="86400"/>
                  </p14:xfrm>
                </p:contentPart>
              </mc:Choice>
              <mc:Fallback xmlns="">
                <p:pic>
                  <p:nvPicPr>
                    <p:cNvPr id="67" name="Ink 66">
                      <a:extLst>
                        <a:ext uri="{FF2B5EF4-FFF2-40B4-BE49-F238E27FC236}">
                          <a16:creationId xmlns:a16="http://schemas.microsoft.com/office/drawing/2014/main" id="{B820016A-2F69-406B-A3CD-99E6C9F57F98}"/>
                        </a:ext>
                      </a:extLst>
                    </p:cNvPr>
                    <p:cNvPicPr/>
                    <p:nvPr/>
                  </p:nvPicPr>
                  <p:blipFill>
                    <a:blip r:embed="rId48"/>
                    <a:stretch>
                      <a:fillRect/>
                    </a:stretch>
                  </p:blipFill>
                  <p:spPr>
                    <a:xfrm>
                      <a:off x="7815508" y="231363"/>
                      <a:ext cx="109869" cy="10505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9">
                <p14:nvContentPartPr>
                  <p14:cNvPr id="45" name="Ink 44">
                    <a:extLst>
                      <a:ext uri="{FF2B5EF4-FFF2-40B4-BE49-F238E27FC236}">
                        <a16:creationId xmlns:a16="http://schemas.microsoft.com/office/drawing/2014/main" id="{429DCCDD-F359-4519-B08F-22A403197A53}"/>
                      </a:ext>
                    </a:extLst>
                  </p14:cNvPr>
                  <p14:cNvContentPartPr/>
                  <p14:nvPr/>
                </p14:nvContentPartPr>
                <p14:xfrm>
                  <a:off x="7446543" y="-34882"/>
                  <a:ext cx="498600" cy="1027800"/>
                </p14:xfrm>
              </p:contentPart>
            </mc:Choice>
            <mc:Fallback xmlns="">
              <p:pic>
                <p:nvPicPr>
                  <p:cNvPr id="45" name="Ink 44">
                    <a:extLst>
                      <a:ext uri="{FF2B5EF4-FFF2-40B4-BE49-F238E27FC236}">
                        <a16:creationId xmlns:a16="http://schemas.microsoft.com/office/drawing/2014/main" id="{429DCCDD-F359-4519-B08F-22A403197A53}"/>
                      </a:ext>
                    </a:extLst>
                  </p:cNvPr>
                  <p:cNvPicPr/>
                  <p:nvPr/>
                </p:nvPicPr>
                <p:blipFill>
                  <a:blip r:embed="rId50"/>
                  <a:stretch>
                    <a:fillRect/>
                  </a:stretch>
                </p:blipFill>
                <p:spPr>
                  <a:xfrm>
                    <a:off x="7410439" y="-111044"/>
                    <a:ext cx="570448" cy="1179742"/>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6" name="Ink 45">
                    <a:extLst>
                      <a:ext uri="{FF2B5EF4-FFF2-40B4-BE49-F238E27FC236}">
                        <a16:creationId xmlns:a16="http://schemas.microsoft.com/office/drawing/2014/main" id="{C7470840-791E-4FDF-947D-AB8143A7B950}"/>
                      </a:ext>
                    </a:extLst>
                  </p14:cNvPr>
                  <p14:cNvContentPartPr/>
                  <p14:nvPr/>
                </p14:nvContentPartPr>
                <p14:xfrm>
                  <a:off x="4615143" y="2375678"/>
                  <a:ext cx="562320" cy="744840"/>
                </p14:xfrm>
              </p:contentPart>
            </mc:Choice>
            <mc:Fallback xmlns="">
              <p:pic>
                <p:nvPicPr>
                  <p:cNvPr id="46" name="Ink 45">
                    <a:extLst>
                      <a:ext uri="{FF2B5EF4-FFF2-40B4-BE49-F238E27FC236}">
                        <a16:creationId xmlns:a16="http://schemas.microsoft.com/office/drawing/2014/main" id="{C7470840-791E-4FDF-947D-AB8143A7B950}"/>
                      </a:ext>
                    </a:extLst>
                  </p:cNvPr>
                  <p:cNvPicPr/>
                  <p:nvPr/>
                </p:nvPicPr>
                <p:blipFill>
                  <a:blip r:embed="rId52"/>
                  <a:stretch>
                    <a:fillRect/>
                  </a:stretch>
                </p:blipFill>
                <p:spPr>
                  <a:xfrm>
                    <a:off x="4579027" y="2299596"/>
                    <a:ext cx="634190" cy="896623"/>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7" name="Ink 46">
                    <a:extLst>
                      <a:ext uri="{FF2B5EF4-FFF2-40B4-BE49-F238E27FC236}">
                        <a16:creationId xmlns:a16="http://schemas.microsoft.com/office/drawing/2014/main" id="{CB138342-BC79-4833-BBFE-57DCFF35416F}"/>
                      </a:ext>
                    </a:extLst>
                  </p14:cNvPr>
                  <p14:cNvContentPartPr/>
                  <p14:nvPr/>
                </p14:nvContentPartPr>
                <p14:xfrm>
                  <a:off x="4378263" y="3232478"/>
                  <a:ext cx="192960" cy="209520"/>
                </p14:xfrm>
              </p:contentPart>
            </mc:Choice>
            <mc:Fallback xmlns="">
              <p:pic>
                <p:nvPicPr>
                  <p:cNvPr id="47" name="Ink 46">
                    <a:extLst>
                      <a:ext uri="{FF2B5EF4-FFF2-40B4-BE49-F238E27FC236}">
                        <a16:creationId xmlns:a16="http://schemas.microsoft.com/office/drawing/2014/main" id="{CB138342-BC79-4833-BBFE-57DCFF35416F}"/>
                      </a:ext>
                    </a:extLst>
                  </p:cNvPr>
                  <p:cNvPicPr/>
                  <p:nvPr/>
                </p:nvPicPr>
                <p:blipFill>
                  <a:blip r:embed="rId54"/>
                  <a:stretch>
                    <a:fillRect/>
                  </a:stretch>
                </p:blipFill>
                <p:spPr>
                  <a:xfrm>
                    <a:off x="4342128" y="3156427"/>
                    <a:ext cx="264868" cy="361241"/>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8" name="Ink 47">
                    <a:extLst>
                      <a:ext uri="{FF2B5EF4-FFF2-40B4-BE49-F238E27FC236}">
                        <a16:creationId xmlns:a16="http://schemas.microsoft.com/office/drawing/2014/main" id="{E1D5E145-E5DC-4CB8-8FE9-E6B46319A1F7}"/>
                      </a:ext>
                    </a:extLst>
                  </p14:cNvPr>
                  <p14:cNvContentPartPr/>
                  <p14:nvPr/>
                </p14:nvContentPartPr>
                <p14:xfrm>
                  <a:off x="4519743" y="3513998"/>
                  <a:ext cx="15840" cy="479160"/>
                </p14:xfrm>
              </p:contentPart>
            </mc:Choice>
            <mc:Fallback xmlns="">
              <p:pic>
                <p:nvPicPr>
                  <p:cNvPr id="48" name="Ink 47">
                    <a:extLst>
                      <a:ext uri="{FF2B5EF4-FFF2-40B4-BE49-F238E27FC236}">
                        <a16:creationId xmlns:a16="http://schemas.microsoft.com/office/drawing/2014/main" id="{E1D5E145-E5DC-4CB8-8FE9-E6B46319A1F7}"/>
                      </a:ext>
                    </a:extLst>
                  </p:cNvPr>
                  <p:cNvPicPr/>
                  <p:nvPr/>
                </p:nvPicPr>
                <p:blipFill>
                  <a:blip r:embed="rId56"/>
                  <a:stretch>
                    <a:fillRect/>
                  </a:stretch>
                </p:blipFill>
                <p:spPr>
                  <a:xfrm>
                    <a:off x="4484543" y="3437820"/>
                    <a:ext cx="85888" cy="631135"/>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9" name="Ink 48">
                    <a:extLst>
                      <a:ext uri="{FF2B5EF4-FFF2-40B4-BE49-F238E27FC236}">
                        <a16:creationId xmlns:a16="http://schemas.microsoft.com/office/drawing/2014/main" id="{58E825F5-2A6E-4858-B006-EC97B7623C23}"/>
                      </a:ext>
                    </a:extLst>
                  </p14:cNvPr>
                  <p14:cNvContentPartPr/>
                  <p14:nvPr/>
                </p14:nvContentPartPr>
                <p14:xfrm>
                  <a:off x="6721863" y="1675478"/>
                  <a:ext cx="374400" cy="537120"/>
                </p14:xfrm>
              </p:contentPart>
            </mc:Choice>
            <mc:Fallback xmlns="">
              <p:pic>
                <p:nvPicPr>
                  <p:cNvPr id="49" name="Ink 48">
                    <a:extLst>
                      <a:ext uri="{FF2B5EF4-FFF2-40B4-BE49-F238E27FC236}">
                        <a16:creationId xmlns:a16="http://schemas.microsoft.com/office/drawing/2014/main" id="{58E825F5-2A6E-4858-B006-EC97B7623C23}"/>
                      </a:ext>
                    </a:extLst>
                  </p:cNvPr>
                  <p:cNvPicPr/>
                  <p:nvPr/>
                </p:nvPicPr>
                <p:blipFill>
                  <a:blip r:embed="rId58"/>
                  <a:stretch>
                    <a:fillRect/>
                  </a:stretch>
                </p:blipFill>
                <p:spPr>
                  <a:xfrm>
                    <a:off x="6685759" y="1599345"/>
                    <a:ext cx="446247" cy="689006"/>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50" name="Ink 49">
                    <a:extLst>
                      <a:ext uri="{FF2B5EF4-FFF2-40B4-BE49-F238E27FC236}">
                        <a16:creationId xmlns:a16="http://schemas.microsoft.com/office/drawing/2014/main" id="{4C22A8B8-FA26-4FB2-978D-B5A9A5E2AC05}"/>
                      </a:ext>
                    </a:extLst>
                  </p14:cNvPr>
                  <p14:cNvContentPartPr/>
                  <p14:nvPr/>
                </p14:nvContentPartPr>
                <p14:xfrm>
                  <a:off x="5582103" y="5310038"/>
                  <a:ext cx="27720" cy="135720"/>
                </p14:xfrm>
              </p:contentPart>
            </mc:Choice>
            <mc:Fallback xmlns="">
              <p:pic>
                <p:nvPicPr>
                  <p:cNvPr id="50" name="Ink 49">
                    <a:extLst>
                      <a:ext uri="{FF2B5EF4-FFF2-40B4-BE49-F238E27FC236}">
                        <a16:creationId xmlns:a16="http://schemas.microsoft.com/office/drawing/2014/main" id="{4C22A8B8-FA26-4FB2-978D-B5A9A5E2AC05}"/>
                      </a:ext>
                    </a:extLst>
                  </p:cNvPr>
                  <p:cNvPicPr/>
                  <p:nvPr/>
                </p:nvPicPr>
                <p:blipFill>
                  <a:blip r:embed="rId60"/>
                  <a:stretch>
                    <a:fillRect/>
                  </a:stretch>
                </p:blipFill>
                <p:spPr>
                  <a:xfrm>
                    <a:off x="5546565" y="5233791"/>
                    <a:ext cx="98442" cy="287833"/>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51" name="Ink 50">
                    <a:extLst>
                      <a:ext uri="{FF2B5EF4-FFF2-40B4-BE49-F238E27FC236}">
                        <a16:creationId xmlns:a16="http://schemas.microsoft.com/office/drawing/2014/main" id="{0E6DE23B-7D9F-464C-A9AB-39B7D2700639}"/>
                      </a:ext>
                    </a:extLst>
                  </p14:cNvPr>
                  <p14:cNvContentPartPr/>
                  <p14:nvPr/>
                </p14:nvContentPartPr>
                <p14:xfrm>
                  <a:off x="4925463" y="2410958"/>
                  <a:ext cx="1701000" cy="1515240"/>
                </p14:xfrm>
              </p:contentPart>
            </mc:Choice>
            <mc:Fallback xmlns="">
              <p:pic>
                <p:nvPicPr>
                  <p:cNvPr id="51" name="Ink 50">
                    <a:extLst>
                      <a:ext uri="{FF2B5EF4-FFF2-40B4-BE49-F238E27FC236}">
                        <a16:creationId xmlns:a16="http://schemas.microsoft.com/office/drawing/2014/main" id="{0E6DE23B-7D9F-464C-A9AB-39B7D2700639}"/>
                      </a:ext>
                    </a:extLst>
                  </p:cNvPr>
                  <p:cNvPicPr/>
                  <p:nvPr/>
                </p:nvPicPr>
                <p:blipFill>
                  <a:blip r:embed="rId62"/>
                  <a:stretch>
                    <a:fillRect/>
                  </a:stretch>
                </p:blipFill>
                <p:spPr>
                  <a:xfrm>
                    <a:off x="4889356" y="2334815"/>
                    <a:ext cx="1772853" cy="1667145"/>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52" name="Ink 51">
                    <a:extLst>
                      <a:ext uri="{FF2B5EF4-FFF2-40B4-BE49-F238E27FC236}">
                        <a16:creationId xmlns:a16="http://schemas.microsoft.com/office/drawing/2014/main" id="{E9DFE57F-9DC8-4B8F-8978-45765FBE0102}"/>
                      </a:ext>
                    </a:extLst>
                  </p14:cNvPr>
                  <p14:cNvContentPartPr/>
                  <p14:nvPr/>
                </p14:nvContentPartPr>
                <p14:xfrm>
                  <a:off x="4784343" y="4344158"/>
                  <a:ext cx="150840" cy="102960"/>
                </p14:xfrm>
              </p:contentPart>
            </mc:Choice>
            <mc:Fallback xmlns="">
              <p:pic>
                <p:nvPicPr>
                  <p:cNvPr id="52" name="Ink 51">
                    <a:extLst>
                      <a:ext uri="{FF2B5EF4-FFF2-40B4-BE49-F238E27FC236}">
                        <a16:creationId xmlns:a16="http://schemas.microsoft.com/office/drawing/2014/main" id="{E9DFE57F-9DC8-4B8F-8978-45765FBE0102}"/>
                      </a:ext>
                    </a:extLst>
                  </p:cNvPr>
                  <p:cNvPicPr/>
                  <p:nvPr/>
                </p:nvPicPr>
                <p:blipFill>
                  <a:blip r:embed="rId64"/>
                  <a:stretch>
                    <a:fillRect/>
                  </a:stretch>
                </p:blipFill>
                <p:spPr>
                  <a:xfrm>
                    <a:off x="4748170" y="4267608"/>
                    <a:ext cx="222824" cy="255678"/>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53" name="Ink 52">
                    <a:extLst>
                      <a:ext uri="{FF2B5EF4-FFF2-40B4-BE49-F238E27FC236}">
                        <a16:creationId xmlns:a16="http://schemas.microsoft.com/office/drawing/2014/main" id="{CD1BFB7F-BDCD-424A-B139-3020323B53FB}"/>
                      </a:ext>
                    </a:extLst>
                  </p14:cNvPr>
                  <p14:cNvContentPartPr/>
                  <p14:nvPr/>
                </p14:nvContentPartPr>
                <p14:xfrm>
                  <a:off x="4998543" y="4403918"/>
                  <a:ext cx="329040" cy="267480"/>
                </p14:xfrm>
              </p:contentPart>
            </mc:Choice>
            <mc:Fallback xmlns="">
              <p:pic>
                <p:nvPicPr>
                  <p:cNvPr id="53" name="Ink 52">
                    <a:extLst>
                      <a:ext uri="{FF2B5EF4-FFF2-40B4-BE49-F238E27FC236}">
                        <a16:creationId xmlns:a16="http://schemas.microsoft.com/office/drawing/2014/main" id="{CD1BFB7F-BDCD-424A-B139-3020323B53FB}"/>
                      </a:ext>
                    </a:extLst>
                  </p:cNvPr>
                  <p:cNvPicPr/>
                  <p:nvPr/>
                </p:nvPicPr>
                <p:blipFill>
                  <a:blip r:embed="rId66"/>
                  <a:stretch>
                    <a:fillRect/>
                  </a:stretch>
                </p:blipFill>
                <p:spPr>
                  <a:xfrm>
                    <a:off x="4962424" y="4327821"/>
                    <a:ext cx="400916" cy="419293"/>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54" name="Ink 53">
                    <a:extLst>
                      <a:ext uri="{FF2B5EF4-FFF2-40B4-BE49-F238E27FC236}">
                        <a16:creationId xmlns:a16="http://schemas.microsoft.com/office/drawing/2014/main" id="{352EFBA7-9969-46BF-BEB3-A87225B998C1}"/>
                      </a:ext>
                    </a:extLst>
                  </p14:cNvPr>
                  <p14:cNvContentPartPr/>
                  <p14:nvPr/>
                </p14:nvContentPartPr>
                <p14:xfrm>
                  <a:off x="4935183" y="5058398"/>
                  <a:ext cx="259920" cy="259560"/>
                </p14:xfrm>
              </p:contentPart>
            </mc:Choice>
            <mc:Fallback xmlns="">
              <p:pic>
                <p:nvPicPr>
                  <p:cNvPr id="54" name="Ink 53">
                    <a:extLst>
                      <a:ext uri="{FF2B5EF4-FFF2-40B4-BE49-F238E27FC236}">
                        <a16:creationId xmlns:a16="http://schemas.microsoft.com/office/drawing/2014/main" id="{352EFBA7-9969-46BF-BEB3-A87225B998C1}"/>
                      </a:ext>
                    </a:extLst>
                  </p:cNvPr>
                  <p:cNvPicPr/>
                  <p:nvPr/>
                </p:nvPicPr>
                <p:blipFill>
                  <a:blip r:embed="rId68"/>
                  <a:stretch>
                    <a:fillRect/>
                  </a:stretch>
                </p:blipFill>
                <p:spPr>
                  <a:xfrm>
                    <a:off x="4899083" y="4982281"/>
                    <a:ext cx="331759" cy="411414"/>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55" name="Ink 54">
                    <a:extLst>
                      <a:ext uri="{FF2B5EF4-FFF2-40B4-BE49-F238E27FC236}">
                        <a16:creationId xmlns:a16="http://schemas.microsoft.com/office/drawing/2014/main" id="{C53DB0B1-8C15-4A51-BE0A-22DB63685D12}"/>
                      </a:ext>
                    </a:extLst>
                  </p14:cNvPr>
                  <p14:cNvContentPartPr/>
                  <p14:nvPr/>
                </p14:nvContentPartPr>
                <p14:xfrm>
                  <a:off x="5326503" y="5018438"/>
                  <a:ext cx="219240" cy="604800"/>
                </p14:xfrm>
              </p:contentPart>
            </mc:Choice>
            <mc:Fallback xmlns="">
              <p:pic>
                <p:nvPicPr>
                  <p:cNvPr id="55" name="Ink 54">
                    <a:extLst>
                      <a:ext uri="{FF2B5EF4-FFF2-40B4-BE49-F238E27FC236}">
                        <a16:creationId xmlns:a16="http://schemas.microsoft.com/office/drawing/2014/main" id="{C53DB0B1-8C15-4A51-BE0A-22DB63685D12}"/>
                      </a:ext>
                    </a:extLst>
                  </p:cNvPr>
                  <p:cNvPicPr/>
                  <p:nvPr/>
                </p:nvPicPr>
                <p:blipFill>
                  <a:blip r:embed="rId70"/>
                  <a:stretch>
                    <a:fillRect/>
                  </a:stretch>
                </p:blipFill>
                <p:spPr>
                  <a:xfrm>
                    <a:off x="5290503" y="4942315"/>
                    <a:ext cx="290880" cy="756666"/>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56" name="Ink 55">
                    <a:extLst>
                      <a:ext uri="{FF2B5EF4-FFF2-40B4-BE49-F238E27FC236}">
                        <a16:creationId xmlns:a16="http://schemas.microsoft.com/office/drawing/2014/main" id="{DAC07C3D-C785-4A76-BFDF-55D4F2FEFCA0}"/>
                      </a:ext>
                    </a:extLst>
                  </p14:cNvPr>
                  <p14:cNvContentPartPr/>
                  <p14:nvPr/>
                </p14:nvContentPartPr>
                <p14:xfrm>
                  <a:off x="5572743" y="5357918"/>
                  <a:ext cx="23040" cy="100080"/>
                </p14:xfrm>
              </p:contentPart>
            </mc:Choice>
            <mc:Fallback xmlns="">
              <p:pic>
                <p:nvPicPr>
                  <p:cNvPr id="56" name="Ink 55">
                    <a:extLst>
                      <a:ext uri="{FF2B5EF4-FFF2-40B4-BE49-F238E27FC236}">
                        <a16:creationId xmlns:a16="http://schemas.microsoft.com/office/drawing/2014/main" id="{DAC07C3D-C785-4A76-BFDF-55D4F2FEFCA0}"/>
                      </a:ext>
                    </a:extLst>
                  </p:cNvPr>
                  <p:cNvPicPr/>
                  <p:nvPr/>
                </p:nvPicPr>
                <p:blipFill>
                  <a:blip r:embed="rId72"/>
                  <a:stretch>
                    <a:fillRect/>
                  </a:stretch>
                </p:blipFill>
                <p:spPr>
                  <a:xfrm>
                    <a:off x="5537297" y="5282100"/>
                    <a:ext cx="93578" cy="251337"/>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57" name="Ink 56">
                    <a:extLst>
                      <a:ext uri="{FF2B5EF4-FFF2-40B4-BE49-F238E27FC236}">
                        <a16:creationId xmlns:a16="http://schemas.microsoft.com/office/drawing/2014/main" id="{C6EFCD04-1251-476A-B5A7-74EE874B4F5C}"/>
                      </a:ext>
                    </a:extLst>
                  </p14:cNvPr>
                  <p14:cNvContentPartPr/>
                  <p14:nvPr/>
                </p14:nvContentPartPr>
                <p14:xfrm>
                  <a:off x="5320383" y="3317078"/>
                  <a:ext cx="2149560" cy="3065400"/>
                </p14:xfrm>
              </p:contentPart>
            </mc:Choice>
            <mc:Fallback xmlns="">
              <p:pic>
                <p:nvPicPr>
                  <p:cNvPr id="57" name="Ink 56">
                    <a:extLst>
                      <a:ext uri="{FF2B5EF4-FFF2-40B4-BE49-F238E27FC236}">
                        <a16:creationId xmlns:a16="http://schemas.microsoft.com/office/drawing/2014/main" id="{C6EFCD04-1251-476A-B5A7-74EE874B4F5C}"/>
                      </a:ext>
                    </a:extLst>
                  </p:cNvPr>
                  <p:cNvPicPr/>
                  <p:nvPr/>
                </p:nvPicPr>
                <p:blipFill>
                  <a:blip r:embed="rId74"/>
                  <a:stretch>
                    <a:fillRect/>
                  </a:stretch>
                </p:blipFill>
                <p:spPr>
                  <a:xfrm>
                    <a:off x="5284280" y="3240919"/>
                    <a:ext cx="2221405" cy="3217337"/>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58" name="Ink 57">
                    <a:extLst>
                      <a:ext uri="{FF2B5EF4-FFF2-40B4-BE49-F238E27FC236}">
                        <a16:creationId xmlns:a16="http://schemas.microsoft.com/office/drawing/2014/main" id="{94A4F372-C320-480C-A232-66EA7531A72D}"/>
                      </a:ext>
                    </a:extLst>
                  </p14:cNvPr>
                  <p14:cNvContentPartPr/>
                  <p14:nvPr/>
                </p14:nvContentPartPr>
                <p14:xfrm>
                  <a:off x="6598743" y="5155238"/>
                  <a:ext cx="1081440" cy="1566360"/>
                </p14:xfrm>
              </p:contentPart>
            </mc:Choice>
            <mc:Fallback xmlns="">
              <p:pic>
                <p:nvPicPr>
                  <p:cNvPr id="58" name="Ink 57">
                    <a:extLst>
                      <a:ext uri="{FF2B5EF4-FFF2-40B4-BE49-F238E27FC236}">
                        <a16:creationId xmlns:a16="http://schemas.microsoft.com/office/drawing/2014/main" id="{94A4F372-C320-480C-A232-66EA7531A72D}"/>
                      </a:ext>
                    </a:extLst>
                  </p:cNvPr>
                  <p:cNvPicPr/>
                  <p:nvPr/>
                </p:nvPicPr>
                <p:blipFill>
                  <a:blip r:embed="rId76"/>
                  <a:stretch>
                    <a:fillRect/>
                  </a:stretch>
                </p:blipFill>
                <p:spPr>
                  <a:xfrm>
                    <a:off x="6562635" y="5079090"/>
                    <a:ext cx="1153295" cy="1718275"/>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9" name="Ink 58">
                    <a:extLst>
                      <a:ext uri="{FF2B5EF4-FFF2-40B4-BE49-F238E27FC236}">
                        <a16:creationId xmlns:a16="http://schemas.microsoft.com/office/drawing/2014/main" id="{A9462D6C-A093-4812-BD16-74C079B3A51C}"/>
                      </a:ext>
                    </a:extLst>
                  </p14:cNvPr>
                  <p14:cNvContentPartPr/>
                  <p14:nvPr/>
                </p14:nvContentPartPr>
                <p14:xfrm>
                  <a:off x="7437543" y="5133638"/>
                  <a:ext cx="433080" cy="842760"/>
                </p14:xfrm>
              </p:contentPart>
            </mc:Choice>
            <mc:Fallback xmlns="">
              <p:pic>
                <p:nvPicPr>
                  <p:cNvPr id="59" name="Ink 58">
                    <a:extLst>
                      <a:ext uri="{FF2B5EF4-FFF2-40B4-BE49-F238E27FC236}">
                        <a16:creationId xmlns:a16="http://schemas.microsoft.com/office/drawing/2014/main" id="{A9462D6C-A093-4812-BD16-74C079B3A51C}"/>
                      </a:ext>
                    </a:extLst>
                  </p:cNvPr>
                  <p:cNvPicPr/>
                  <p:nvPr/>
                </p:nvPicPr>
                <p:blipFill>
                  <a:blip r:embed="rId78"/>
                  <a:stretch>
                    <a:fillRect/>
                  </a:stretch>
                </p:blipFill>
                <p:spPr>
                  <a:xfrm>
                    <a:off x="7428520" y="5124117"/>
                    <a:ext cx="450764" cy="8614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60" name="Ink 59">
                    <a:extLst>
                      <a:ext uri="{FF2B5EF4-FFF2-40B4-BE49-F238E27FC236}">
                        <a16:creationId xmlns:a16="http://schemas.microsoft.com/office/drawing/2014/main" id="{7344C828-9B63-44D2-9D52-FF486352A2B4}"/>
                      </a:ext>
                    </a:extLst>
                  </p14:cNvPr>
                  <p14:cNvContentPartPr/>
                  <p14:nvPr/>
                </p14:nvContentPartPr>
                <p14:xfrm>
                  <a:off x="6635103" y="6103478"/>
                  <a:ext cx="132840" cy="709560"/>
                </p14:xfrm>
              </p:contentPart>
            </mc:Choice>
            <mc:Fallback xmlns="">
              <p:pic>
                <p:nvPicPr>
                  <p:cNvPr id="60" name="Ink 59">
                    <a:extLst>
                      <a:ext uri="{FF2B5EF4-FFF2-40B4-BE49-F238E27FC236}">
                        <a16:creationId xmlns:a16="http://schemas.microsoft.com/office/drawing/2014/main" id="{7344C828-9B63-44D2-9D52-FF486352A2B4}"/>
                      </a:ext>
                    </a:extLst>
                  </p:cNvPr>
                  <p:cNvPicPr/>
                  <p:nvPr/>
                </p:nvPicPr>
                <p:blipFill>
                  <a:blip r:embed="rId80"/>
                  <a:stretch>
                    <a:fillRect/>
                  </a:stretch>
                </p:blipFill>
                <p:spPr>
                  <a:xfrm>
                    <a:off x="6626079" y="6093966"/>
                    <a:ext cx="150528" cy="728203"/>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61" name="Ink 60">
                    <a:extLst>
                      <a:ext uri="{FF2B5EF4-FFF2-40B4-BE49-F238E27FC236}">
                        <a16:creationId xmlns:a16="http://schemas.microsoft.com/office/drawing/2014/main" id="{C0B235DF-A106-4F63-915B-9917E122AD15}"/>
                      </a:ext>
                    </a:extLst>
                  </p14:cNvPr>
                  <p14:cNvContentPartPr/>
                  <p14:nvPr/>
                </p14:nvContentPartPr>
                <p14:xfrm>
                  <a:off x="7811223" y="5891078"/>
                  <a:ext cx="109800" cy="301320"/>
                </p14:xfrm>
              </p:contentPart>
            </mc:Choice>
            <mc:Fallback xmlns="">
              <p:pic>
                <p:nvPicPr>
                  <p:cNvPr id="61" name="Ink 60">
                    <a:extLst>
                      <a:ext uri="{FF2B5EF4-FFF2-40B4-BE49-F238E27FC236}">
                        <a16:creationId xmlns:a16="http://schemas.microsoft.com/office/drawing/2014/main" id="{C0B235DF-A106-4F63-915B-9917E122AD15}"/>
                      </a:ext>
                    </a:extLst>
                  </p:cNvPr>
                  <p:cNvPicPr/>
                  <p:nvPr/>
                </p:nvPicPr>
                <p:blipFill>
                  <a:blip r:embed="rId82"/>
                  <a:stretch>
                    <a:fillRect/>
                  </a:stretch>
                </p:blipFill>
                <p:spPr>
                  <a:xfrm>
                    <a:off x="7802193" y="5881555"/>
                    <a:ext cx="127498" cy="319986"/>
                  </a:xfrm>
                  <a:prstGeom prst="rect">
                    <a:avLst/>
                  </a:prstGeom>
                </p:spPr>
              </p:pic>
            </mc:Fallback>
          </mc:AlternateContent>
        </p:grpSp>
        <p:pic>
          <p:nvPicPr>
            <p:cNvPr id="26" name="Graphic 25" descr="Marker with solid fill">
              <a:extLst>
                <a:ext uri="{FF2B5EF4-FFF2-40B4-BE49-F238E27FC236}">
                  <a16:creationId xmlns:a16="http://schemas.microsoft.com/office/drawing/2014/main" id="{300AC74D-6E9B-479B-A95B-63CC1B357DD9}"/>
                </a:ext>
              </a:extLst>
            </p:cNvPr>
            <p:cNvPicPr>
              <a:picLocks noChangeAspect="1"/>
            </p:cNvPicPr>
            <p:nvPr/>
          </p:nvPicPr>
          <p:blipFill>
            <a:blip r:embed="rId83">
              <a:extLst>
                <a:ext uri="{96DAC541-7B7A-43D3-8B79-37D633B846F1}">
                  <asvg:svgBlip xmlns:asvg="http://schemas.microsoft.com/office/drawing/2016/SVG/main" r:embed="rId84"/>
                </a:ext>
              </a:extLst>
            </a:blip>
            <a:stretch>
              <a:fillRect/>
            </a:stretch>
          </p:blipFill>
          <p:spPr>
            <a:xfrm>
              <a:off x="9926848" y="5018525"/>
              <a:ext cx="213393" cy="213393"/>
            </a:xfrm>
            <a:prstGeom prst="rect">
              <a:avLst/>
            </a:prstGeom>
          </p:spPr>
        </p:pic>
        <p:pic>
          <p:nvPicPr>
            <p:cNvPr id="27" name="Graphic 26" descr="Marker with solid fill">
              <a:extLst>
                <a:ext uri="{FF2B5EF4-FFF2-40B4-BE49-F238E27FC236}">
                  <a16:creationId xmlns:a16="http://schemas.microsoft.com/office/drawing/2014/main" id="{70FE50CC-182F-4708-BECC-AAD6483D6A9C}"/>
                </a:ext>
              </a:extLst>
            </p:cNvPr>
            <p:cNvPicPr>
              <a:picLocks noChangeAspect="1"/>
            </p:cNvPicPr>
            <p:nvPr/>
          </p:nvPicPr>
          <p:blipFill>
            <a:blip r:embed="rId83">
              <a:extLst>
                <a:ext uri="{96DAC541-7B7A-43D3-8B79-37D633B846F1}">
                  <asvg:svgBlip xmlns:asvg="http://schemas.microsoft.com/office/drawing/2016/SVG/main" r:embed="rId84"/>
                </a:ext>
              </a:extLst>
            </a:blip>
            <a:stretch>
              <a:fillRect/>
            </a:stretch>
          </p:blipFill>
          <p:spPr>
            <a:xfrm>
              <a:off x="9879166" y="5017383"/>
              <a:ext cx="213393" cy="213393"/>
            </a:xfrm>
            <a:prstGeom prst="rect">
              <a:avLst/>
            </a:prstGeom>
          </p:spPr>
        </p:pic>
        <p:pic>
          <p:nvPicPr>
            <p:cNvPr id="28" name="Graphic 27" descr="Marker with solid fill">
              <a:extLst>
                <a:ext uri="{FF2B5EF4-FFF2-40B4-BE49-F238E27FC236}">
                  <a16:creationId xmlns:a16="http://schemas.microsoft.com/office/drawing/2014/main" id="{B9B1A4DD-797E-4F2E-981F-E576439E7A74}"/>
                </a:ext>
              </a:extLst>
            </p:cNvPr>
            <p:cNvPicPr>
              <a:picLocks noChangeAspect="1"/>
            </p:cNvPicPr>
            <p:nvPr/>
          </p:nvPicPr>
          <p:blipFill>
            <a:blip r:embed="rId83">
              <a:extLst>
                <a:ext uri="{96DAC541-7B7A-43D3-8B79-37D633B846F1}">
                  <asvg:svgBlip xmlns:asvg="http://schemas.microsoft.com/office/drawing/2016/SVG/main" r:embed="rId84"/>
                </a:ext>
              </a:extLst>
            </a:blip>
            <a:stretch>
              <a:fillRect/>
            </a:stretch>
          </p:blipFill>
          <p:spPr>
            <a:xfrm>
              <a:off x="10427889" y="5003756"/>
              <a:ext cx="213393" cy="213393"/>
            </a:xfrm>
            <a:prstGeom prst="rect">
              <a:avLst/>
            </a:prstGeom>
          </p:spPr>
        </p:pic>
        <p:pic>
          <p:nvPicPr>
            <p:cNvPr id="29" name="Graphic 28" descr="Marker with solid fill">
              <a:extLst>
                <a:ext uri="{FF2B5EF4-FFF2-40B4-BE49-F238E27FC236}">
                  <a16:creationId xmlns:a16="http://schemas.microsoft.com/office/drawing/2014/main" id="{55197660-7949-4892-8147-C85B7478EA84}"/>
                </a:ext>
              </a:extLst>
            </p:cNvPr>
            <p:cNvPicPr>
              <a:picLocks noChangeAspect="1"/>
            </p:cNvPicPr>
            <p:nvPr/>
          </p:nvPicPr>
          <p:blipFill>
            <a:blip r:embed="rId83">
              <a:extLst>
                <a:ext uri="{96DAC541-7B7A-43D3-8B79-37D633B846F1}">
                  <asvg:svgBlip xmlns:asvg="http://schemas.microsoft.com/office/drawing/2016/SVG/main" r:embed="rId84"/>
                </a:ext>
              </a:extLst>
            </a:blip>
            <a:stretch>
              <a:fillRect/>
            </a:stretch>
          </p:blipFill>
          <p:spPr>
            <a:xfrm>
              <a:off x="10379042" y="5021946"/>
              <a:ext cx="213393" cy="213393"/>
            </a:xfrm>
            <a:prstGeom prst="rect">
              <a:avLst/>
            </a:prstGeom>
          </p:spPr>
        </p:pic>
        <p:pic>
          <p:nvPicPr>
            <p:cNvPr id="30" name="Graphic 29" descr="Marker with solid fill">
              <a:extLst>
                <a:ext uri="{FF2B5EF4-FFF2-40B4-BE49-F238E27FC236}">
                  <a16:creationId xmlns:a16="http://schemas.microsoft.com/office/drawing/2014/main" id="{8FD3F6B4-544B-42E7-A8E3-02845CA50551}"/>
                </a:ext>
              </a:extLst>
            </p:cNvPr>
            <p:cNvPicPr>
              <a:picLocks noChangeAspect="1"/>
            </p:cNvPicPr>
            <p:nvPr/>
          </p:nvPicPr>
          <p:blipFill>
            <a:blip r:embed="rId83">
              <a:extLst>
                <a:ext uri="{96DAC541-7B7A-43D3-8B79-37D633B846F1}">
                  <asvg:svgBlip xmlns:asvg="http://schemas.microsoft.com/office/drawing/2016/SVG/main" r:embed="rId84"/>
                </a:ext>
              </a:extLst>
            </a:blip>
            <a:stretch>
              <a:fillRect/>
            </a:stretch>
          </p:blipFill>
          <p:spPr>
            <a:xfrm>
              <a:off x="10081705" y="4821865"/>
              <a:ext cx="213393" cy="213393"/>
            </a:xfrm>
            <a:prstGeom prst="rect">
              <a:avLst/>
            </a:prstGeom>
          </p:spPr>
        </p:pic>
        <p:pic>
          <p:nvPicPr>
            <p:cNvPr id="31" name="Graphic 30" descr="Marker with solid fill">
              <a:extLst>
                <a:ext uri="{FF2B5EF4-FFF2-40B4-BE49-F238E27FC236}">
                  <a16:creationId xmlns:a16="http://schemas.microsoft.com/office/drawing/2014/main" id="{557080A4-0FF1-4A22-950F-8CEACCD4696E}"/>
                </a:ext>
              </a:extLst>
            </p:cNvPr>
            <p:cNvPicPr>
              <a:picLocks noChangeAspect="1"/>
            </p:cNvPicPr>
            <p:nvPr/>
          </p:nvPicPr>
          <p:blipFill>
            <a:blip r:embed="rId83">
              <a:extLst>
                <a:ext uri="{96DAC541-7B7A-43D3-8B79-37D633B846F1}">
                  <asvg:svgBlip xmlns:asvg="http://schemas.microsoft.com/office/drawing/2016/SVG/main" r:embed="rId84"/>
                </a:ext>
              </a:extLst>
            </a:blip>
            <a:stretch>
              <a:fillRect/>
            </a:stretch>
          </p:blipFill>
          <p:spPr>
            <a:xfrm>
              <a:off x="9969615" y="5015648"/>
              <a:ext cx="213393" cy="213393"/>
            </a:xfrm>
            <a:prstGeom prst="rect">
              <a:avLst/>
            </a:prstGeom>
          </p:spPr>
        </p:pic>
        <p:pic>
          <p:nvPicPr>
            <p:cNvPr id="32" name="Graphic 31" descr="Marker with solid fill">
              <a:extLst>
                <a:ext uri="{FF2B5EF4-FFF2-40B4-BE49-F238E27FC236}">
                  <a16:creationId xmlns:a16="http://schemas.microsoft.com/office/drawing/2014/main" id="{DAA164B1-6353-4929-82B0-FC4EAC95F089}"/>
                </a:ext>
              </a:extLst>
            </p:cNvPr>
            <p:cNvPicPr>
              <a:picLocks noChangeAspect="1"/>
            </p:cNvPicPr>
            <p:nvPr/>
          </p:nvPicPr>
          <p:blipFill>
            <a:blip r:embed="rId83">
              <a:extLst>
                <a:ext uri="{96DAC541-7B7A-43D3-8B79-37D633B846F1}">
                  <asvg:svgBlip xmlns:asvg="http://schemas.microsoft.com/office/drawing/2016/SVG/main" r:embed="rId84"/>
                </a:ext>
              </a:extLst>
            </a:blip>
            <a:stretch>
              <a:fillRect/>
            </a:stretch>
          </p:blipFill>
          <p:spPr>
            <a:xfrm>
              <a:off x="10813854" y="4020570"/>
              <a:ext cx="213393" cy="213393"/>
            </a:xfrm>
            <a:prstGeom prst="rect">
              <a:avLst/>
            </a:prstGeom>
          </p:spPr>
        </p:pic>
        <p:pic>
          <p:nvPicPr>
            <p:cNvPr id="33" name="Graphic 32" descr="Marker with solid fill">
              <a:extLst>
                <a:ext uri="{FF2B5EF4-FFF2-40B4-BE49-F238E27FC236}">
                  <a16:creationId xmlns:a16="http://schemas.microsoft.com/office/drawing/2014/main" id="{BA60031C-A8F9-4A5F-BDA1-6E2F973A6B36}"/>
                </a:ext>
              </a:extLst>
            </p:cNvPr>
            <p:cNvPicPr>
              <a:picLocks noChangeAspect="1"/>
            </p:cNvPicPr>
            <p:nvPr/>
          </p:nvPicPr>
          <p:blipFill>
            <a:blip r:embed="rId83">
              <a:extLst>
                <a:ext uri="{96DAC541-7B7A-43D3-8B79-37D633B846F1}">
                  <asvg:svgBlip xmlns:asvg="http://schemas.microsoft.com/office/drawing/2016/SVG/main" r:embed="rId84"/>
                </a:ext>
              </a:extLst>
            </a:blip>
            <a:stretch>
              <a:fillRect/>
            </a:stretch>
          </p:blipFill>
          <p:spPr>
            <a:xfrm>
              <a:off x="10302554" y="5021633"/>
              <a:ext cx="213393" cy="213393"/>
            </a:xfrm>
            <a:prstGeom prst="rect">
              <a:avLst/>
            </a:prstGeom>
          </p:spPr>
        </p:pic>
      </p:grpSp>
      <p:sp>
        <p:nvSpPr>
          <p:cNvPr id="79" name="TextBox 78">
            <a:extLst>
              <a:ext uri="{FF2B5EF4-FFF2-40B4-BE49-F238E27FC236}">
                <a16:creationId xmlns:a16="http://schemas.microsoft.com/office/drawing/2014/main" id="{5B67DF16-7564-4017-80EC-F6EC6AD72239}"/>
              </a:ext>
            </a:extLst>
          </p:cNvPr>
          <p:cNvSpPr txBox="1"/>
          <p:nvPr/>
        </p:nvSpPr>
        <p:spPr>
          <a:xfrm>
            <a:off x="7257668" y="3693769"/>
            <a:ext cx="4756055" cy="2585323"/>
          </a:xfrm>
          <a:prstGeom prst="rect">
            <a:avLst/>
          </a:prstGeom>
          <a:noFill/>
        </p:spPr>
        <p:txBody>
          <a:bodyPr wrap="square">
            <a:spAutoFit/>
          </a:bodyPr>
          <a:lstStyle/>
          <a:p>
            <a:pPr algn="l"/>
            <a:r>
              <a:rPr lang="en-GB" b="0" i="0">
                <a:effectLst/>
              </a:rPr>
              <a:t>E. Malone &amp; S. Yorkstone</a:t>
            </a:r>
            <a:r>
              <a:rPr lang="en-GB"/>
              <a:t>; ‘Building a programme roadmap: managing the management to focus on educational leadership’, in J. Lawrence, S</a:t>
            </a:r>
            <a:r>
              <a:rPr lang="en-GB" b="0" i="0">
                <a:effectLst/>
              </a:rPr>
              <a:t>. </a:t>
            </a:r>
            <a:r>
              <a:rPr lang="en-GB" b="0" i="0" err="1">
                <a:effectLst/>
              </a:rPr>
              <a:t>Morón</a:t>
            </a:r>
            <a:r>
              <a:rPr lang="en-GB" b="0" i="0">
                <a:effectLst/>
              </a:rPr>
              <a:t>-García &amp; R. Senior (forthcoming) </a:t>
            </a:r>
            <a:r>
              <a:rPr lang="en-GB" b="0" i="1">
                <a:effectLst/>
              </a:rPr>
              <a:t>Supporting Course and Programme Leaders in Higher Education: Practical Wisdom for Leaders, Educational Developers and Programme Leaders</a:t>
            </a:r>
            <a:r>
              <a:rPr lang="en-GB"/>
              <a:t>, Routledge</a:t>
            </a:r>
          </a:p>
        </p:txBody>
      </p:sp>
      <mc:AlternateContent xmlns:mc="http://schemas.openxmlformats.org/markup-compatibility/2006" xmlns:p14="http://schemas.microsoft.com/office/powerpoint/2010/main">
        <mc:Choice Requires="p14">
          <p:contentPart p14:bwMode="auto" r:id="rId85">
            <p14:nvContentPartPr>
              <p14:cNvPr id="4" name="Ink 3">
                <a:extLst>
                  <a:ext uri="{FF2B5EF4-FFF2-40B4-BE49-F238E27FC236}">
                    <a16:creationId xmlns:a16="http://schemas.microsoft.com/office/drawing/2014/main" id="{5C363560-E132-4B49-8FE8-EA8171A189BB}"/>
                  </a:ext>
                </a:extLst>
              </p14:cNvPr>
              <p14:cNvContentPartPr/>
              <p14:nvPr/>
            </p14:nvContentPartPr>
            <p14:xfrm>
              <a:off x="10084586" y="3811027"/>
              <a:ext cx="1072800" cy="120600"/>
            </p14:xfrm>
          </p:contentPart>
        </mc:Choice>
        <mc:Fallback xmlns="">
          <p:pic>
            <p:nvPicPr>
              <p:cNvPr id="4" name="Ink 3">
                <a:extLst>
                  <a:ext uri="{FF2B5EF4-FFF2-40B4-BE49-F238E27FC236}">
                    <a16:creationId xmlns:a16="http://schemas.microsoft.com/office/drawing/2014/main" id="{5C363560-E132-4B49-8FE8-EA8171A189BB}"/>
                  </a:ext>
                </a:extLst>
              </p:cNvPr>
              <p:cNvPicPr/>
              <p:nvPr/>
            </p:nvPicPr>
            <p:blipFill>
              <a:blip r:embed="rId86"/>
              <a:stretch>
                <a:fillRect/>
              </a:stretch>
            </p:blipFill>
            <p:spPr>
              <a:xfrm>
                <a:off x="10048574" y="3739027"/>
                <a:ext cx="1144464"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6" name="Ink 5">
                <a:extLst>
                  <a:ext uri="{FF2B5EF4-FFF2-40B4-BE49-F238E27FC236}">
                    <a16:creationId xmlns:a16="http://schemas.microsoft.com/office/drawing/2014/main" id="{82A325E0-7498-451B-AC72-6C135FBEA600}"/>
                  </a:ext>
                </a:extLst>
              </p14:cNvPr>
              <p14:cNvContentPartPr/>
              <p14:nvPr/>
            </p14:nvContentPartPr>
            <p14:xfrm>
              <a:off x="7293866" y="4067707"/>
              <a:ext cx="3646080" cy="164160"/>
            </p14:xfrm>
          </p:contentPart>
        </mc:Choice>
        <mc:Fallback xmlns="">
          <p:pic>
            <p:nvPicPr>
              <p:cNvPr id="6" name="Ink 5">
                <a:extLst>
                  <a:ext uri="{FF2B5EF4-FFF2-40B4-BE49-F238E27FC236}">
                    <a16:creationId xmlns:a16="http://schemas.microsoft.com/office/drawing/2014/main" id="{82A325E0-7498-451B-AC72-6C135FBEA600}"/>
                  </a:ext>
                </a:extLst>
              </p:cNvPr>
              <p:cNvPicPr/>
              <p:nvPr/>
            </p:nvPicPr>
            <p:blipFill>
              <a:blip r:embed="rId88"/>
              <a:stretch>
                <a:fillRect/>
              </a:stretch>
            </p:blipFill>
            <p:spPr>
              <a:xfrm>
                <a:off x="7257870" y="3995707"/>
                <a:ext cx="3717713" cy="3078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7" name="Ink 6">
                <a:extLst>
                  <a:ext uri="{FF2B5EF4-FFF2-40B4-BE49-F238E27FC236}">
                    <a16:creationId xmlns:a16="http://schemas.microsoft.com/office/drawing/2014/main" id="{63A5142A-C8A9-4CF3-91AA-B809CAF6F867}"/>
                  </a:ext>
                </a:extLst>
              </p14:cNvPr>
              <p14:cNvContentPartPr/>
              <p14:nvPr/>
            </p14:nvContentPartPr>
            <p14:xfrm>
              <a:off x="7319426" y="4366147"/>
              <a:ext cx="3897720" cy="160560"/>
            </p14:xfrm>
          </p:contentPart>
        </mc:Choice>
        <mc:Fallback xmlns="">
          <p:pic>
            <p:nvPicPr>
              <p:cNvPr id="7" name="Ink 6">
                <a:extLst>
                  <a:ext uri="{FF2B5EF4-FFF2-40B4-BE49-F238E27FC236}">
                    <a16:creationId xmlns:a16="http://schemas.microsoft.com/office/drawing/2014/main" id="{63A5142A-C8A9-4CF3-91AA-B809CAF6F867}"/>
                  </a:ext>
                </a:extLst>
              </p:cNvPr>
              <p:cNvPicPr/>
              <p:nvPr/>
            </p:nvPicPr>
            <p:blipFill>
              <a:blip r:embed="rId90"/>
              <a:stretch>
                <a:fillRect/>
              </a:stretch>
            </p:blipFill>
            <p:spPr>
              <a:xfrm>
                <a:off x="7283426" y="4294147"/>
                <a:ext cx="3969360" cy="30420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8" name="Ink 7">
                <a:extLst>
                  <a:ext uri="{FF2B5EF4-FFF2-40B4-BE49-F238E27FC236}">
                    <a16:creationId xmlns:a16="http://schemas.microsoft.com/office/drawing/2014/main" id="{8AC4E344-1C80-48D2-B64F-72FC58EF67E1}"/>
                  </a:ext>
                </a:extLst>
              </p14:cNvPr>
              <p14:cNvContentPartPr/>
              <p14:nvPr/>
            </p14:nvContentPartPr>
            <p14:xfrm>
              <a:off x="7324826" y="4707067"/>
              <a:ext cx="1288080" cy="43560"/>
            </p14:xfrm>
          </p:contentPart>
        </mc:Choice>
        <mc:Fallback xmlns="">
          <p:pic>
            <p:nvPicPr>
              <p:cNvPr id="8" name="Ink 7">
                <a:extLst>
                  <a:ext uri="{FF2B5EF4-FFF2-40B4-BE49-F238E27FC236}">
                    <a16:creationId xmlns:a16="http://schemas.microsoft.com/office/drawing/2014/main" id="{8AC4E344-1C80-48D2-B64F-72FC58EF67E1}"/>
                  </a:ext>
                </a:extLst>
              </p:cNvPr>
              <p:cNvPicPr/>
              <p:nvPr/>
            </p:nvPicPr>
            <p:blipFill>
              <a:blip r:embed="rId92"/>
              <a:stretch>
                <a:fillRect/>
              </a:stretch>
            </p:blipFill>
            <p:spPr>
              <a:xfrm>
                <a:off x="7288816" y="4635067"/>
                <a:ext cx="1359740" cy="187200"/>
              </a:xfrm>
              <a:prstGeom prst="rect">
                <a:avLst/>
              </a:prstGeom>
            </p:spPr>
          </p:pic>
        </mc:Fallback>
      </mc:AlternateContent>
    </p:spTree>
    <p:extLst>
      <p:ext uri="{BB962C8B-B14F-4D97-AF65-F5344CB8AC3E}">
        <p14:creationId xmlns:p14="http://schemas.microsoft.com/office/powerpoint/2010/main" val="1558757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CA23A6-321C-4C15-A8D3-50D4CF9B9649}"/>
              </a:ext>
            </a:extLst>
          </p:cNvPr>
          <p:cNvSpPr>
            <a:spLocks noGrp="1"/>
          </p:cNvSpPr>
          <p:nvPr>
            <p:ph type="title"/>
          </p:nvPr>
        </p:nvSpPr>
        <p:spPr>
          <a:xfrm>
            <a:off x="1587115" y="1350985"/>
            <a:ext cx="9675668" cy="498598"/>
          </a:xfrm>
        </p:spPr>
        <p:txBody>
          <a:bodyPr/>
          <a:lstStyle/>
          <a:p>
            <a:r>
              <a:rPr lang="en-GB" sz="3600"/>
              <a:t>Role Ambiguity &amp; the Programme Leader</a:t>
            </a:r>
            <a:endParaRPr lang="en-US" sz="3600"/>
          </a:p>
        </p:txBody>
      </p:sp>
      <p:sp>
        <p:nvSpPr>
          <p:cNvPr id="6" name="Text Placeholder 5">
            <a:extLst>
              <a:ext uri="{FF2B5EF4-FFF2-40B4-BE49-F238E27FC236}">
                <a16:creationId xmlns:a16="http://schemas.microsoft.com/office/drawing/2014/main" id="{C9B01796-0811-4921-B5E2-26A8EBEA466B}"/>
              </a:ext>
            </a:extLst>
          </p:cNvPr>
          <p:cNvSpPr>
            <a:spLocks noGrp="1"/>
          </p:cNvSpPr>
          <p:nvPr>
            <p:ph type="body" idx="1"/>
          </p:nvPr>
        </p:nvSpPr>
        <p:spPr>
          <a:xfrm>
            <a:off x="1671782" y="2101174"/>
            <a:ext cx="9675668" cy="3988477"/>
          </a:xfrm>
        </p:spPr>
        <p:txBody>
          <a:bodyPr vert="horz" lIns="91440" tIns="45720" rIns="91440" bIns="45720" rtlCol="0" anchor="t">
            <a:normAutofit fontScale="85000" lnSpcReduction="20000"/>
          </a:bodyPr>
          <a:lstStyle/>
          <a:p>
            <a:pPr>
              <a:lnSpc>
                <a:spcPct val="120000"/>
              </a:lnSpc>
              <a:spcBef>
                <a:spcPts val="600"/>
              </a:spcBef>
            </a:pPr>
            <a:r>
              <a:rPr lang="en-GB" sz="1900">
                <a:solidFill>
                  <a:schemeClr val="tx1"/>
                </a:solidFill>
              </a:rPr>
              <a:t>Research is being conducted to form a masters dissertation, which aims to reduce role ambiguity in the context of the Programme Leader role at the University, and evaluate the existing support mechanisms in place, including this programme roadmap.</a:t>
            </a:r>
            <a:endParaRPr lang="en-US" sz="2100">
              <a:solidFill>
                <a:schemeClr val="tx1"/>
              </a:solidFill>
            </a:endParaRPr>
          </a:p>
          <a:p>
            <a:pPr>
              <a:lnSpc>
                <a:spcPct val="120000"/>
              </a:lnSpc>
              <a:spcBef>
                <a:spcPts val="600"/>
              </a:spcBef>
            </a:pPr>
            <a:r>
              <a:rPr lang="en-GB" sz="3100" b="1">
                <a:solidFill>
                  <a:schemeClr val="bg1"/>
                </a:solidFill>
                <a:highlight>
                  <a:srgbClr val="252525"/>
                </a:highlight>
              </a:rPr>
              <a:t> Some of the initial findings :  </a:t>
            </a:r>
          </a:p>
          <a:p>
            <a:pPr marL="342900" indent="-342900">
              <a:lnSpc>
                <a:spcPct val="120000"/>
              </a:lnSpc>
              <a:spcBef>
                <a:spcPts val="600"/>
              </a:spcBef>
              <a:buFont typeface="Arial" pitchFamily="2" charset="2"/>
              <a:buChar char="•"/>
            </a:pPr>
            <a:r>
              <a:rPr lang="en-GB">
                <a:solidFill>
                  <a:schemeClr val="tx1"/>
                </a:solidFill>
              </a:rPr>
              <a:t>The importance of culture &amp; networks of support</a:t>
            </a:r>
          </a:p>
          <a:p>
            <a:pPr marL="342900" indent="-342900">
              <a:lnSpc>
                <a:spcPct val="120000"/>
              </a:lnSpc>
              <a:spcBef>
                <a:spcPts val="600"/>
              </a:spcBef>
              <a:buFont typeface="Arial" pitchFamily="2" charset="2"/>
              <a:buChar char="•"/>
            </a:pPr>
            <a:r>
              <a:rPr lang="en-GB">
                <a:solidFill>
                  <a:schemeClr val="tx1"/>
                </a:solidFill>
              </a:rPr>
              <a:t>Scope of the Role </a:t>
            </a:r>
          </a:p>
          <a:p>
            <a:pPr algn="ctr">
              <a:lnSpc>
                <a:spcPct val="120000"/>
              </a:lnSpc>
              <a:spcBef>
                <a:spcPts val="600"/>
              </a:spcBef>
            </a:pPr>
            <a:endParaRPr lang="en-GB"/>
          </a:p>
          <a:p>
            <a:pPr algn="ctr">
              <a:lnSpc>
                <a:spcPct val="120000"/>
              </a:lnSpc>
              <a:spcBef>
                <a:spcPts val="600"/>
              </a:spcBef>
            </a:pPr>
            <a:r>
              <a:rPr lang="en-GB" sz="2800" i="1">
                <a:solidFill>
                  <a:schemeClr val="tx1"/>
                </a:solidFill>
              </a:rPr>
              <a:t>“I found myself in a situation where focusing the programme leadership was my day job, preparing teaching materials was what I was doing in the evenings and at weekends and then when I had to be in a classroom or as meeting then I fitted that into my day”</a:t>
            </a:r>
          </a:p>
          <a:p>
            <a:pPr marL="342900" indent="-342900">
              <a:buFont typeface="Arial" pitchFamily="2" charset="2"/>
              <a:buChar char="•"/>
            </a:pPr>
            <a:endParaRPr lang="en-GB"/>
          </a:p>
        </p:txBody>
      </p:sp>
      <mc:AlternateContent xmlns:mc="http://schemas.openxmlformats.org/markup-compatibility/2006" xmlns:p14="http://schemas.microsoft.com/office/powerpoint/2010/main">
        <mc:Choice Requires="p14">
          <p:contentPart p14:bwMode="auto" r:id="rId3">
            <p14:nvContentPartPr>
              <p14:cNvPr id="27" name="Ink 26">
                <a:extLst>
                  <a:ext uri="{FF2B5EF4-FFF2-40B4-BE49-F238E27FC236}">
                    <a16:creationId xmlns:a16="http://schemas.microsoft.com/office/drawing/2014/main" id="{A881B7C2-6F3F-488E-A6F9-07C2DAB27463}"/>
                  </a:ext>
                </a:extLst>
              </p14:cNvPr>
              <p14:cNvContentPartPr/>
              <p14:nvPr/>
            </p14:nvContentPartPr>
            <p14:xfrm>
              <a:off x="8916101" y="4697678"/>
              <a:ext cx="1558080" cy="82080"/>
            </p14:xfrm>
          </p:contentPart>
        </mc:Choice>
        <mc:Fallback xmlns="">
          <p:pic>
            <p:nvPicPr>
              <p:cNvPr id="27" name="Ink 26">
                <a:extLst>
                  <a:ext uri="{FF2B5EF4-FFF2-40B4-BE49-F238E27FC236}">
                    <a16:creationId xmlns:a16="http://schemas.microsoft.com/office/drawing/2014/main" id="{A881B7C2-6F3F-488E-A6F9-07C2DAB27463}"/>
                  </a:ext>
                </a:extLst>
              </p:cNvPr>
              <p:cNvPicPr/>
              <p:nvPr/>
            </p:nvPicPr>
            <p:blipFill>
              <a:blip r:embed="rId4"/>
              <a:stretch>
                <a:fillRect/>
              </a:stretch>
            </p:blipFill>
            <p:spPr>
              <a:xfrm>
                <a:off x="8880101" y="4625678"/>
                <a:ext cx="162972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8" name="Ink 27">
                <a:extLst>
                  <a:ext uri="{FF2B5EF4-FFF2-40B4-BE49-F238E27FC236}">
                    <a16:creationId xmlns:a16="http://schemas.microsoft.com/office/drawing/2014/main" id="{7CE70377-E303-4BE5-A0B1-0EBF066B572E}"/>
                  </a:ext>
                </a:extLst>
              </p14:cNvPr>
              <p14:cNvContentPartPr/>
              <p14:nvPr/>
            </p14:nvContentPartPr>
            <p14:xfrm>
              <a:off x="1922381" y="5100518"/>
              <a:ext cx="3579120" cy="57960"/>
            </p14:xfrm>
          </p:contentPart>
        </mc:Choice>
        <mc:Fallback xmlns="">
          <p:pic>
            <p:nvPicPr>
              <p:cNvPr id="28" name="Ink 27">
                <a:extLst>
                  <a:ext uri="{FF2B5EF4-FFF2-40B4-BE49-F238E27FC236}">
                    <a16:creationId xmlns:a16="http://schemas.microsoft.com/office/drawing/2014/main" id="{7CE70377-E303-4BE5-A0B1-0EBF066B572E}"/>
                  </a:ext>
                </a:extLst>
              </p:cNvPr>
              <p:cNvPicPr/>
              <p:nvPr/>
            </p:nvPicPr>
            <p:blipFill>
              <a:blip r:embed="rId6"/>
              <a:stretch>
                <a:fillRect/>
              </a:stretch>
            </p:blipFill>
            <p:spPr>
              <a:xfrm>
                <a:off x="1886381" y="5028518"/>
                <a:ext cx="365076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1" name="Ink 30">
                <a:extLst>
                  <a:ext uri="{FF2B5EF4-FFF2-40B4-BE49-F238E27FC236}">
                    <a16:creationId xmlns:a16="http://schemas.microsoft.com/office/drawing/2014/main" id="{F668979D-CDAB-44A5-A7E7-335055562A1F}"/>
                  </a:ext>
                </a:extLst>
              </p14:cNvPr>
              <p14:cNvContentPartPr/>
              <p14:nvPr/>
            </p14:nvContentPartPr>
            <p14:xfrm>
              <a:off x="7124381" y="5112398"/>
              <a:ext cx="3925800" cy="46080"/>
            </p14:xfrm>
          </p:contentPart>
        </mc:Choice>
        <mc:Fallback xmlns="">
          <p:pic>
            <p:nvPicPr>
              <p:cNvPr id="31" name="Ink 30">
                <a:extLst>
                  <a:ext uri="{FF2B5EF4-FFF2-40B4-BE49-F238E27FC236}">
                    <a16:creationId xmlns:a16="http://schemas.microsoft.com/office/drawing/2014/main" id="{F668979D-CDAB-44A5-A7E7-335055562A1F}"/>
                  </a:ext>
                </a:extLst>
              </p:cNvPr>
              <p:cNvPicPr/>
              <p:nvPr/>
            </p:nvPicPr>
            <p:blipFill>
              <a:blip r:embed="rId8"/>
              <a:stretch>
                <a:fillRect/>
              </a:stretch>
            </p:blipFill>
            <p:spPr>
              <a:xfrm>
                <a:off x="7088378" y="5039831"/>
                <a:ext cx="3997447" cy="19085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3" name="Ink 32">
                <a:extLst>
                  <a:ext uri="{FF2B5EF4-FFF2-40B4-BE49-F238E27FC236}">
                    <a16:creationId xmlns:a16="http://schemas.microsoft.com/office/drawing/2014/main" id="{44313E47-B937-411B-BBD4-061233E1AE50}"/>
                  </a:ext>
                </a:extLst>
              </p14:cNvPr>
              <p14:cNvContentPartPr/>
              <p14:nvPr/>
            </p14:nvContentPartPr>
            <p14:xfrm>
              <a:off x="1931741" y="5491838"/>
              <a:ext cx="5979240" cy="118440"/>
            </p14:xfrm>
          </p:contentPart>
        </mc:Choice>
        <mc:Fallback xmlns="">
          <p:pic>
            <p:nvPicPr>
              <p:cNvPr id="33" name="Ink 32">
                <a:extLst>
                  <a:ext uri="{FF2B5EF4-FFF2-40B4-BE49-F238E27FC236}">
                    <a16:creationId xmlns:a16="http://schemas.microsoft.com/office/drawing/2014/main" id="{44313E47-B937-411B-BBD4-061233E1AE50}"/>
                  </a:ext>
                </a:extLst>
              </p:cNvPr>
              <p:cNvPicPr/>
              <p:nvPr/>
            </p:nvPicPr>
            <p:blipFill>
              <a:blip r:embed="rId10"/>
              <a:stretch>
                <a:fillRect/>
              </a:stretch>
            </p:blipFill>
            <p:spPr>
              <a:xfrm>
                <a:off x="1895741" y="5419838"/>
                <a:ext cx="6050880" cy="262080"/>
              </a:xfrm>
              <a:prstGeom prst="rect">
                <a:avLst/>
              </a:prstGeom>
            </p:spPr>
          </p:pic>
        </mc:Fallback>
      </mc:AlternateContent>
    </p:spTree>
    <p:extLst>
      <p:ext uri="{BB962C8B-B14F-4D97-AF65-F5344CB8AC3E}">
        <p14:creationId xmlns:p14="http://schemas.microsoft.com/office/powerpoint/2010/main" val="31710285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5F1D8ED6-9774-9642-8C41-CCA1D958A6B1}"/>
              </a:ext>
            </a:extLst>
          </p:cNvPr>
          <p:cNvSpPr txBox="1">
            <a:spLocks/>
          </p:cNvSpPr>
          <p:nvPr/>
        </p:nvSpPr>
        <p:spPr>
          <a:xfrm>
            <a:off x="1896660" y="2452585"/>
            <a:ext cx="9708202" cy="620993"/>
          </a:xfrm>
          <a:prstGeom prst="rect">
            <a:avLst/>
          </a:prstGeom>
          <a:solidFill>
            <a:schemeClr val="accent4"/>
          </a:solidFill>
        </p:spPr>
        <p:txBody>
          <a:bodyPr vert="horz" lIns="288000" tIns="0" rIns="288000" bIns="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a:solidFill>
                  <a:schemeClr val="bg1"/>
                </a:solidFill>
                <a:latin typeface="+mn-lt"/>
              </a:rPr>
              <a:t>Thank you</a:t>
            </a:r>
          </a:p>
        </p:txBody>
      </p:sp>
      <p:sp>
        <p:nvSpPr>
          <p:cNvPr id="27" name="Text Placeholder 2">
            <a:extLst>
              <a:ext uri="{FF2B5EF4-FFF2-40B4-BE49-F238E27FC236}">
                <a16:creationId xmlns:a16="http://schemas.microsoft.com/office/drawing/2014/main" id="{C179B49B-32C7-4AEB-9890-450A94E60A81}"/>
              </a:ext>
            </a:extLst>
          </p:cNvPr>
          <p:cNvSpPr txBox="1">
            <a:spLocks/>
          </p:cNvSpPr>
          <p:nvPr/>
        </p:nvSpPr>
        <p:spPr>
          <a:xfrm>
            <a:off x="533401" y="4888803"/>
            <a:ext cx="12192000" cy="11337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3200" b="0" i="0" kern="1200">
                <a:solidFill>
                  <a:schemeClr val="tx1"/>
                </a:solidFill>
                <a:latin typeface="Arial Regular"/>
                <a:ea typeface="+mn-ea"/>
                <a:cs typeface="+mn-cs"/>
              </a:defRPr>
            </a:lvl1pPr>
            <a:lvl2pPr marL="685800" indent="-228600" algn="l" defTabSz="914400" rtl="0" eaLnBrk="1" latinLnBrk="0" hangingPunct="1">
              <a:lnSpc>
                <a:spcPct val="90000"/>
              </a:lnSpc>
              <a:spcBef>
                <a:spcPts val="500"/>
              </a:spcBef>
              <a:buFont typeface="Wingdings" pitchFamily="2" charset="2"/>
              <a:buChar char="§"/>
              <a:defRPr sz="2800" b="0" i="0" kern="1200">
                <a:solidFill>
                  <a:schemeClr val="tx1"/>
                </a:solidFill>
                <a:latin typeface="Arial Regular"/>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400" b="0" i="0" kern="1200">
                <a:solidFill>
                  <a:schemeClr val="tx1"/>
                </a:solidFill>
                <a:latin typeface="Arial Regular"/>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2000" b="0" i="0" kern="1200">
                <a:solidFill>
                  <a:schemeClr val="tx1"/>
                </a:solidFill>
                <a:latin typeface="Arial Regular"/>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2000" b="0" i="0" kern="1200">
                <a:solidFill>
                  <a:schemeClr val="tx1"/>
                </a:solidFill>
                <a:latin typeface="Arial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algn="ctr"/>
            <a:r>
              <a:rPr lang="en-GB">
                <a:solidFill>
                  <a:schemeClr val="bg1"/>
                </a:solidFill>
                <a:highlight>
                  <a:srgbClr val="252525"/>
                </a:highlight>
              </a:rPr>
              <a:t> e.malone@napier.ac.uk </a:t>
            </a:r>
            <a:r>
              <a:rPr lang="en-GB">
                <a:solidFill>
                  <a:schemeClr val="bg1"/>
                </a:solidFill>
              </a:rPr>
              <a:t>    </a:t>
            </a:r>
            <a:r>
              <a:rPr lang="en-GB">
                <a:solidFill>
                  <a:schemeClr val="bg1"/>
                </a:solidFill>
                <a:highlight>
                  <a:srgbClr val="252525"/>
                </a:highlight>
              </a:rPr>
              <a:t> s.yorkstone@napier.ac.uk</a:t>
            </a:r>
          </a:p>
        </p:txBody>
      </p:sp>
      <p:sp>
        <p:nvSpPr>
          <p:cNvPr id="38" name="TextBox 37">
            <a:extLst>
              <a:ext uri="{FF2B5EF4-FFF2-40B4-BE49-F238E27FC236}">
                <a16:creationId xmlns:a16="http://schemas.microsoft.com/office/drawing/2014/main" id="{24E933D3-8F2C-4F6E-926D-AD2FA2AB41C0}"/>
              </a:ext>
            </a:extLst>
          </p:cNvPr>
          <p:cNvSpPr txBox="1"/>
          <p:nvPr/>
        </p:nvSpPr>
        <p:spPr>
          <a:xfrm>
            <a:off x="1896660" y="3242526"/>
            <a:ext cx="9708202" cy="1477328"/>
          </a:xfrm>
          <a:prstGeom prst="rect">
            <a:avLst/>
          </a:prstGeom>
          <a:noFill/>
        </p:spPr>
        <p:txBody>
          <a:bodyPr wrap="square" rtlCol="0">
            <a:spAutoFit/>
          </a:bodyPr>
          <a:lstStyle/>
          <a:p>
            <a:r>
              <a:rPr lang="en-GB" dirty="0"/>
              <a:t>Adam Satur (Programme Administrator), James Fontana (MSc Researcher), Dr Rob Briers (Head of Subject)</a:t>
            </a:r>
          </a:p>
          <a:p>
            <a:endParaRPr lang="en-GB" dirty="0"/>
          </a:p>
          <a:p>
            <a:r>
              <a:rPr lang="en-GB" dirty="0"/>
              <a:t>Edinburgh Napier University Department of Learning and Teaching, Life Sciences Subject Group, Biological Sciences Undergraduate Programme Suite</a:t>
            </a:r>
          </a:p>
        </p:txBody>
      </p:sp>
    </p:spTree>
    <p:extLst>
      <p:ext uri="{BB962C8B-B14F-4D97-AF65-F5344CB8AC3E}">
        <p14:creationId xmlns:p14="http://schemas.microsoft.com/office/powerpoint/2010/main" val="2950639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CA23A6-321C-4C15-A8D3-50D4CF9B9649}"/>
              </a:ext>
            </a:extLst>
          </p:cNvPr>
          <p:cNvSpPr>
            <a:spLocks noGrp="1"/>
          </p:cNvSpPr>
          <p:nvPr>
            <p:ph type="title"/>
          </p:nvPr>
        </p:nvSpPr>
        <p:spPr/>
        <p:txBody>
          <a:bodyPr/>
          <a:lstStyle/>
          <a:p>
            <a:r>
              <a:rPr lang="en-GB"/>
              <a:t>References / Reading</a:t>
            </a:r>
          </a:p>
        </p:txBody>
      </p:sp>
      <p:sp>
        <p:nvSpPr>
          <p:cNvPr id="6" name="Text Placeholder 5">
            <a:extLst>
              <a:ext uri="{FF2B5EF4-FFF2-40B4-BE49-F238E27FC236}">
                <a16:creationId xmlns:a16="http://schemas.microsoft.com/office/drawing/2014/main" id="{C9B01796-0811-4921-B5E2-26A8EBEA466B}"/>
              </a:ext>
            </a:extLst>
          </p:cNvPr>
          <p:cNvSpPr>
            <a:spLocks noGrp="1"/>
          </p:cNvSpPr>
          <p:nvPr>
            <p:ph type="body" idx="1"/>
          </p:nvPr>
        </p:nvSpPr>
        <p:spPr/>
        <p:txBody>
          <a:bodyPr/>
          <a:lstStyle/>
          <a:p>
            <a:endParaRPr lang="en-GB" sz="1800">
              <a:latin typeface="+mn-lt"/>
            </a:endParaRPr>
          </a:p>
          <a:p>
            <a:r>
              <a:rPr lang="en-GB" sz="1800" b="0" i="0" u="none" strike="noStrike">
                <a:solidFill>
                  <a:srgbClr val="000000"/>
                </a:solidFill>
                <a:effectLst/>
                <a:latin typeface="+mn-lt"/>
              </a:rPr>
              <a:t>Edinburgh Napier University DLTE (2021). </a:t>
            </a:r>
            <a:r>
              <a:rPr lang="en-GB" sz="1800" b="0" i="1" u="none" strike="noStrike">
                <a:solidFill>
                  <a:srgbClr val="000000"/>
                </a:solidFill>
                <a:effectLst/>
                <a:latin typeface="+mn-lt"/>
              </a:rPr>
              <a:t>Programme Leader Operational Checklist 2019/20</a:t>
            </a:r>
            <a:r>
              <a:rPr lang="en-GB" sz="1800" b="0" i="0" u="none" strike="noStrike">
                <a:solidFill>
                  <a:srgbClr val="000000"/>
                </a:solidFill>
                <a:effectLst/>
                <a:latin typeface="+mn-lt"/>
              </a:rPr>
              <a:t>. [online] Available at: &lt;https://staff.napier.ac.uk/services/dlte/PL/Documents/PL%20Checklist%20FINAL.pdf&gt; [Accessed 12 May 2021].</a:t>
            </a:r>
            <a:endParaRPr lang="en-GB" sz="1800">
              <a:solidFill>
                <a:srgbClr val="222222"/>
              </a:solidFill>
              <a:effectLst/>
              <a:latin typeface="+mn-lt"/>
              <a:ea typeface="Times New Roman" panose="02020603050405020304" pitchFamily="18" charset="0"/>
            </a:endParaRPr>
          </a:p>
          <a:p>
            <a:r>
              <a:rPr lang="en-GB" sz="1800">
                <a:solidFill>
                  <a:srgbClr val="222222"/>
                </a:solidFill>
                <a:effectLst/>
                <a:latin typeface="+mn-lt"/>
                <a:ea typeface="Times New Roman" panose="02020603050405020304" pitchFamily="18" charset="0"/>
              </a:rPr>
              <a:t>Murphy, M., &amp; Curtis, W. (2013). The micro-politics of micro-leadership: exploring the role of programme leader in English universities. </a:t>
            </a:r>
            <a:r>
              <a:rPr lang="en-GB" sz="1800" i="1">
                <a:solidFill>
                  <a:srgbClr val="222222"/>
                </a:solidFill>
                <a:effectLst/>
                <a:latin typeface="+mn-lt"/>
                <a:ea typeface="Times New Roman" panose="02020603050405020304" pitchFamily="18" charset="0"/>
              </a:rPr>
              <a:t>Journal of Higher Education Policy and Management</a:t>
            </a:r>
            <a:r>
              <a:rPr lang="en-GB" sz="1800">
                <a:solidFill>
                  <a:srgbClr val="222222"/>
                </a:solidFill>
                <a:effectLst/>
                <a:latin typeface="+mn-lt"/>
                <a:ea typeface="Times New Roman" panose="02020603050405020304" pitchFamily="18" charset="0"/>
              </a:rPr>
              <a:t>, </a:t>
            </a:r>
            <a:r>
              <a:rPr lang="en-GB" sz="1800" i="1">
                <a:solidFill>
                  <a:srgbClr val="222222"/>
                </a:solidFill>
                <a:effectLst/>
                <a:latin typeface="+mn-lt"/>
                <a:ea typeface="Times New Roman" panose="02020603050405020304" pitchFamily="18" charset="0"/>
              </a:rPr>
              <a:t>35</a:t>
            </a:r>
            <a:r>
              <a:rPr lang="en-GB" sz="1800">
                <a:solidFill>
                  <a:srgbClr val="222222"/>
                </a:solidFill>
                <a:effectLst/>
                <a:latin typeface="+mn-lt"/>
                <a:ea typeface="Times New Roman" panose="02020603050405020304" pitchFamily="18" charset="0"/>
              </a:rPr>
              <a:t>(1), 34-44.</a:t>
            </a:r>
            <a:endParaRPr lang="en-GB" sz="1800">
              <a:effectLst/>
              <a:latin typeface="+mn-lt"/>
              <a:ea typeface="Calibri" panose="020F0502020204030204" pitchFamily="34" charset="0"/>
            </a:endParaRPr>
          </a:p>
          <a:p>
            <a:r>
              <a:rPr lang="en-GB" sz="1800">
                <a:solidFill>
                  <a:srgbClr val="222222"/>
                </a:solidFill>
                <a:effectLst/>
                <a:latin typeface="+mn-lt"/>
                <a:ea typeface="Times New Roman" panose="02020603050405020304" pitchFamily="18" charset="0"/>
              </a:rPr>
              <a:t>Cahill, J., Bowyer, J., Rendell, C., Hammond, A., &amp; </a:t>
            </a:r>
            <a:r>
              <a:rPr lang="en-GB" sz="1800" err="1">
                <a:solidFill>
                  <a:srgbClr val="222222"/>
                </a:solidFill>
                <a:effectLst/>
                <a:latin typeface="+mn-lt"/>
                <a:ea typeface="Times New Roman" panose="02020603050405020304" pitchFamily="18" charset="0"/>
              </a:rPr>
              <a:t>Korek</a:t>
            </a:r>
            <a:r>
              <a:rPr lang="en-GB" sz="1800">
                <a:solidFill>
                  <a:srgbClr val="222222"/>
                </a:solidFill>
                <a:effectLst/>
                <a:latin typeface="+mn-lt"/>
                <a:ea typeface="Times New Roman" panose="02020603050405020304" pitchFamily="18" charset="0"/>
              </a:rPr>
              <a:t>, S. (2015). An exploration of how programme leaders in higher education can be prepared and supported to discharge their roles and responsibilities effectively. </a:t>
            </a:r>
            <a:r>
              <a:rPr lang="en-GB" sz="1800" i="1">
                <a:solidFill>
                  <a:srgbClr val="222222"/>
                </a:solidFill>
                <a:effectLst/>
                <a:latin typeface="+mn-lt"/>
                <a:ea typeface="Times New Roman" panose="02020603050405020304" pitchFamily="18" charset="0"/>
              </a:rPr>
              <a:t>Educational Research</a:t>
            </a:r>
            <a:r>
              <a:rPr lang="en-GB" sz="1800">
                <a:solidFill>
                  <a:srgbClr val="222222"/>
                </a:solidFill>
                <a:effectLst/>
                <a:latin typeface="+mn-lt"/>
                <a:ea typeface="Times New Roman" panose="02020603050405020304" pitchFamily="18" charset="0"/>
              </a:rPr>
              <a:t>, </a:t>
            </a:r>
            <a:r>
              <a:rPr lang="en-GB" sz="1800" i="1">
                <a:solidFill>
                  <a:srgbClr val="222222"/>
                </a:solidFill>
                <a:effectLst/>
                <a:latin typeface="+mn-lt"/>
                <a:ea typeface="Times New Roman" panose="02020603050405020304" pitchFamily="18" charset="0"/>
              </a:rPr>
              <a:t>57</a:t>
            </a:r>
            <a:r>
              <a:rPr lang="en-GB" sz="1800">
                <a:solidFill>
                  <a:srgbClr val="222222"/>
                </a:solidFill>
                <a:effectLst/>
                <a:latin typeface="+mn-lt"/>
                <a:ea typeface="Times New Roman" panose="02020603050405020304" pitchFamily="18" charset="0"/>
              </a:rPr>
              <a:t>(3), 272-286.</a:t>
            </a:r>
            <a:endParaRPr lang="en-GB" sz="1800">
              <a:effectLst/>
              <a:latin typeface="+mn-lt"/>
              <a:ea typeface="Calibri" panose="020F0502020204030204" pitchFamily="34" charset="0"/>
            </a:endParaRPr>
          </a:p>
          <a:p>
            <a:endParaRPr lang="en-GB"/>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7A876D6D-730B-4444-BEB4-B0A31E27E75C}"/>
                  </a:ext>
                </a:extLst>
              </p14:cNvPr>
              <p14:cNvContentPartPr/>
              <p14:nvPr/>
            </p14:nvContentPartPr>
            <p14:xfrm>
              <a:off x="3669365" y="3488231"/>
              <a:ext cx="360" cy="360"/>
            </p14:xfrm>
          </p:contentPart>
        </mc:Choice>
        <mc:Fallback xmlns="">
          <p:pic>
            <p:nvPicPr>
              <p:cNvPr id="2" name="Ink 1">
                <a:extLst>
                  <a:ext uri="{FF2B5EF4-FFF2-40B4-BE49-F238E27FC236}">
                    <a16:creationId xmlns:a16="http://schemas.microsoft.com/office/drawing/2014/main" id="{7A876D6D-730B-4444-BEB4-B0A31E27E75C}"/>
                  </a:ext>
                </a:extLst>
              </p:cNvPr>
              <p:cNvPicPr/>
              <p:nvPr/>
            </p:nvPicPr>
            <p:blipFill>
              <a:blip r:embed="rId3"/>
              <a:stretch>
                <a:fillRect/>
              </a:stretch>
            </p:blipFill>
            <p:spPr>
              <a:xfrm>
                <a:off x="3660365" y="3479231"/>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52425144-D06D-41D0-9438-2E8EDBF926F9}"/>
                  </a:ext>
                </a:extLst>
              </p14:cNvPr>
              <p14:cNvContentPartPr/>
              <p14:nvPr/>
            </p14:nvContentPartPr>
            <p14:xfrm>
              <a:off x="6055838" y="3130287"/>
              <a:ext cx="5176800" cy="92880"/>
            </p14:xfrm>
          </p:contentPart>
        </mc:Choice>
        <mc:Fallback xmlns="">
          <p:pic>
            <p:nvPicPr>
              <p:cNvPr id="4" name="Ink 3">
                <a:extLst>
                  <a:ext uri="{FF2B5EF4-FFF2-40B4-BE49-F238E27FC236}">
                    <a16:creationId xmlns:a16="http://schemas.microsoft.com/office/drawing/2014/main" id="{52425144-D06D-41D0-9438-2E8EDBF926F9}"/>
                  </a:ext>
                </a:extLst>
              </p:cNvPr>
              <p:cNvPicPr/>
              <p:nvPr/>
            </p:nvPicPr>
            <p:blipFill>
              <a:blip r:embed="rId5"/>
              <a:stretch>
                <a:fillRect/>
              </a:stretch>
            </p:blipFill>
            <p:spPr>
              <a:xfrm>
                <a:off x="6019838" y="3058287"/>
                <a:ext cx="5248440" cy="236520"/>
              </a:xfrm>
              <a:prstGeom prst="rect">
                <a:avLst/>
              </a:prstGeom>
            </p:spPr>
          </p:pic>
        </mc:Fallback>
      </mc:AlternateContent>
      <p:cxnSp>
        <p:nvCxnSpPr>
          <p:cNvPr id="7" name="Straight Connector 6">
            <a:extLst>
              <a:ext uri="{FF2B5EF4-FFF2-40B4-BE49-F238E27FC236}">
                <a16:creationId xmlns:a16="http://schemas.microsoft.com/office/drawing/2014/main" id="{6F9BFB5F-61FA-43E8-81A9-27535EAEB349}"/>
              </a:ext>
            </a:extLst>
          </p:cNvPr>
          <p:cNvCxnSpPr>
            <a:cxnSpLocks/>
          </p:cNvCxnSpPr>
          <p:nvPr/>
        </p:nvCxnSpPr>
        <p:spPr>
          <a:xfrm>
            <a:off x="1784077" y="1556084"/>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77533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ENU Corporate General">
  <a:themeElements>
    <a:clrScheme name="ENU General Palette">
      <a:dk1>
        <a:srgbClr val="272928"/>
      </a:dk1>
      <a:lt1>
        <a:srgbClr val="FFFFFF"/>
      </a:lt1>
      <a:dk2>
        <a:srgbClr val="E82340"/>
      </a:dk2>
      <a:lt2>
        <a:srgbClr val="E9E9E9"/>
      </a:lt2>
      <a:accent1>
        <a:srgbClr val="62B0DC"/>
      </a:accent1>
      <a:accent2>
        <a:srgbClr val="FFCD02"/>
      </a:accent2>
      <a:accent3>
        <a:srgbClr val="849FA4"/>
      </a:accent3>
      <a:accent4>
        <a:srgbClr val="E82340"/>
      </a:accent4>
      <a:accent5>
        <a:srgbClr val="1B1E1E"/>
      </a:accent5>
      <a:accent6>
        <a:srgbClr val="DBDDDB"/>
      </a:accent6>
      <a:hlink>
        <a:srgbClr val="309AD0"/>
      </a:hlink>
      <a:folHlink>
        <a:srgbClr val="1A1E1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U General Template PPT_101120" id="{E2BCA337-0D41-2F47-B96E-EFBAAA764047}" vid="{80CACB30-08DC-F84A-A9A8-415B3E5343B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ENU General Template PPT_101120 (2)</Template>
  <TotalTime>0</TotalTime>
  <Words>816</Words>
  <Application>Microsoft Office PowerPoint</Application>
  <PresentationFormat>Widescreen</PresentationFormat>
  <Paragraphs>59</Paragraphs>
  <Slides>11</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Bold</vt:lpstr>
      <vt:lpstr>Arial Regular</vt:lpstr>
      <vt:lpstr>Calibri</vt:lpstr>
      <vt:lpstr>Calibri Light</vt:lpstr>
      <vt:lpstr>Wingdings</vt:lpstr>
      <vt:lpstr>ENU Corporate General</vt:lpstr>
      <vt:lpstr>Enhancing Programme Management to enable Programme Leadership:  A Roadmap for Programmes</vt:lpstr>
      <vt:lpstr>PowerPoint Presentation</vt:lpstr>
      <vt:lpstr>PowerPoint Presentation</vt:lpstr>
      <vt:lpstr>PowerPoint Presentation</vt:lpstr>
      <vt:lpstr>PowerPoint Presentation</vt:lpstr>
      <vt:lpstr>PowerPoint Presentation</vt:lpstr>
      <vt:lpstr>PowerPoint Presentation</vt:lpstr>
      <vt:lpstr>Interest so far</vt:lpstr>
      <vt:lpstr>Role Ambiguity &amp; the Programme Leader</vt:lpstr>
      <vt:lpstr>PowerPoint Presentation</vt:lpstr>
      <vt:lpstr>References / Reading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 supportive structure</dc:title>
  <dc:creator>Yorkstone, Steve</dc:creator>
  <cp:lastModifiedBy>Malone, Eva</cp:lastModifiedBy>
  <cp:revision>3</cp:revision>
  <cp:lastPrinted>2019-04-04T16:32:46Z</cp:lastPrinted>
  <dcterms:created xsi:type="dcterms:W3CDTF">2021-05-19T09:08:47Z</dcterms:created>
  <dcterms:modified xsi:type="dcterms:W3CDTF">2021-06-21T18:58:50Z</dcterms:modified>
</cp:coreProperties>
</file>