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75" r:id="rId2"/>
    <p:sldMasterId id="2147483692" r:id="rId3"/>
  </p:sldMasterIdLst>
  <p:notesMasterIdLst>
    <p:notesMasterId r:id="rId42"/>
  </p:notesMasterIdLst>
  <p:handoutMasterIdLst>
    <p:handoutMasterId r:id="rId43"/>
  </p:handoutMasterIdLst>
  <p:sldIdLst>
    <p:sldId id="256" r:id="rId4"/>
    <p:sldId id="479" r:id="rId5"/>
    <p:sldId id="478" r:id="rId6"/>
    <p:sldId id="488" r:id="rId7"/>
    <p:sldId id="481" r:id="rId8"/>
    <p:sldId id="489" r:id="rId9"/>
    <p:sldId id="491" r:id="rId10"/>
    <p:sldId id="504" r:id="rId11"/>
    <p:sldId id="480" r:id="rId12"/>
    <p:sldId id="482" r:id="rId13"/>
    <p:sldId id="503" r:id="rId14"/>
    <p:sldId id="268" r:id="rId15"/>
    <p:sldId id="277" r:id="rId16"/>
    <p:sldId id="502" r:id="rId17"/>
    <p:sldId id="490" r:id="rId18"/>
    <p:sldId id="492" r:id="rId19"/>
    <p:sldId id="266" r:id="rId20"/>
    <p:sldId id="483" r:id="rId21"/>
    <p:sldId id="267" r:id="rId22"/>
    <p:sldId id="512" r:id="rId23"/>
    <p:sldId id="493" r:id="rId24"/>
    <p:sldId id="494" r:id="rId25"/>
    <p:sldId id="496" r:id="rId26"/>
    <p:sldId id="497" r:id="rId27"/>
    <p:sldId id="498" r:id="rId28"/>
    <p:sldId id="499" r:id="rId29"/>
    <p:sldId id="500" r:id="rId30"/>
    <p:sldId id="501" r:id="rId31"/>
    <p:sldId id="495" r:id="rId32"/>
    <p:sldId id="510" r:id="rId33"/>
    <p:sldId id="506" r:id="rId34"/>
    <p:sldId id="508" r:id="rId35"/>
    <p:sldId id="507" r:id="rId36"/>
    <p:sldId id="509" r:id="rId37"/>
    <p:sldId id="505" r:id="rId38"/>
    <p:sldId id="513" r:id="rId39"/>
    <p:sldId id="511" r:id="rId40"/>
    <p:sldId id="299" r:id="rId41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2285B"/>
    <a:srgbClr val="F9B002"/>
    <a:srgbClr val="D02C27"/>
    <a:srgbClr val="9DAFB5"/>
    <a:srgbClr val="3A3A3A"/>
    <a:srgbClr val="5EC1E8"/>
    <a:srgbClr val="E7D0A4"/>
    <a:srgbClr val="A97700"/>
    <a:srgbClr val="252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3788" autoAdjust="0"/>
  </p:normalViewPr>
  <p:slideViewPr>
    <p:cSldViewPr snapToGrid="0" snapToObjects="1">
      <p:cViewPr varScale="1">
        <p:scale>
          <a:sx n="61" d="100"/>
          <a:sy n="61" d="100"/>
        </p:scale>
        <p:origin x="816" y="32"/>
      </p:cViewPr>
      <p:guideLst/>
    </p:cSldViewPr>
  </p:slideViewPr>
  <p:outlineViewPr>
    <p:cViewPr>
      <p:scale>
        <a:sx n="33" d="100"/>
        <a:sy n="33" d="100"/>
      </p:scale>
      <p:origin x="0" y="-3334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73" d="100"/>
          <a:sy n="173" d="100"/>
        </p:scale>
        <p:origin x="321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hardwaj, Jyoti" userId="389f9205-361b-43b0-a15e-be3fd6ce74c6" providerId="ADAL" clId="{1DCD72EF-49FA-4ED8-8CB0-254E7C2A0934}"/>
    <pc:docChg chg="undo redo custSel addSld delSld modSld sldOrd">
      <pc:chgData name="Bhardwaj, Jyoti" userId="389f9205-361b-43b0-a15e-be3fd6ce74c6" providerId="ADAL" clId="{1DCD72EF-49FA-4ED8-8CB0-254E7C2A0934}" dt="2021-06-28T01:30:07.118" v="10079" actId="20577"/>
      <pc:docMkLst>
        <pc:docMk/>
      </pc:docMkLst>
      <pc:sldChg chg="modSp add del mod">
        <pc:chgData name="Bhardwaj, Jyoti" userId="389f9205-361b-43b0-a15e-be3fd6ce74c6" providerId="ADAL" clId="{1DCD72EF-49FA-4ED8-8CB0-254E7C2A0934}" dt="2021-06-24T02:32:10.144" v="41" actId="14100"/>
        <pc:sldMkLst>
          <pc:docMk/>
          <pc:sldMk cId="3230261305" sldId="256"/>
        </pc:sldMkLst>
        <pc:spChg chg="mod">
          <ac:chgData name="Bhardwaj, Jyoti" userId="389f9205-361b-43b0-a15e-be3fd6ce74c6" providerId="ADAL" clId="{1DCD72EF-49FA-4ED8-8CB0-254E7C2A0934}" dt="2021-06-24T02:31:36.226" v="37"/>
          <ac:spMkLst>
            <pc:docMk/>
            <pc:sldMk cId="3230261305" sldId="256"/>
            <ac:spMk id="2" creationId="{4622373F-DBCB-954F-8A90-053B95003515}"/>
          </ac:spMkLst>
        </pc:spChg>
        <pc:spChg chg="mod">
          <ac:chgData name="Bhardwaj, Jyoti" userId="389f9205-361b-43b0-a15e-be3fd6ce74c6" providerId="ADAL" clId="{1DCD72EF-49FA-4ED8-8CB0-254E7C2A0934}" dt="2021-06-24T02:32:10.144" v="41" actId="14100"/>
          <ac:spMkLst>
            <pc:docMk/>
            <pc:sldMk cId="3230261305" sldId="256"/>
            <ac:spMk id="3" creationId="{4AE14F3F-C451-8C4C-8EA4-B4F0F927B2FA}"/>
          </ac:spMkLst>
        </pc:spChg>
      </pc:sldChg>
      <pc:sldChg chg="del">
        <pc:chgData name="Bhardwaj, Jyoti" userId="389f9205-361b-43b0-a15e-be3fd6ce74c6" providerId="ADAL" clId="{1DCD72EF-49FA-4ED8-8CB0-254E7C2A0934}" dt="2021-06-25T16:14:32.678" v="5783" actId="47"/>
        <pc:sldMkLst>
          <pc:docMk/>
          <pc:sldMk cId="1093069035" sldId="260"/>
        </pc:sldMkLst>
      </pc:sldChg>
      <pc:sldChg chg="del">
        <pc:chgData name="Bhardwaj, Jyoti" userId="389f9205-361b-43b0-a15e-be3fd6ce74c6" providerId="ADAL" clId="{1DCD72EF-49FA-4ED8-8CB0-254E7C2A0934}" dt="2021-06-25T16:14:43.298" v="5789" actId="47"/>
        <pc:sldMkLst>
          <pc:docMk/>
          <pc:sldMk cId="3784755620" sldId="262"/>
        </pc:sldMkLst>
      </pc:sldChg>
      <pc:sldChg chg="del">
        <pc:chgData name="Bhardwaj, Jyoti" userId="389f9205-361b-43b0-a15e-be3fd6ce74c6" providerId="ADAL" clId="{1DCD72EF-49FA-4ED8-8CB0-254E7C2A0934}" dt="2021-06-25T16:14:34.994" v="5785" actId="47"/>
        <pc:sldMkLst>
          <pc:docMk/>
          <pc:sldMk cId="2505807023" sldId="263"/>
        </pc:sldMkLst>
      </pc:sldChg>
      <pc:sldChg chg="del">
        <pc:chgData name="Bhardwaj, Jyoti" userId="389f9205-361b-43b0-a15e-be3fd6ce74c6" providerId="ADAL" clId="{1DCD72EF-49FA-4ED8-8CB0-254E7C2A0934}" dt="2021-06-25T16:14:44.206" v="5790" actId="47"/>
        <pc:sldMkLst>
          <pc:docMk/>
          <pc:sldMk cId="78873875" sldId="264"/>
        </pc:sldMkLst>
      </pc:sldChg>
      <pc:sldChg chg="addSp delSp modSp mod ord">
        <pc:chgData name="Bhardwaj, Jyoti" userId="389f9205-361b-43b0-a15e-be3fd6ce74c6" providerId="ADAL" clId="{1DCD72EF-49FA-4ED8-8CB0-254E7C2A0934}" dt="2021-06-28T01:21:23.794" v="10031"/>
        <pc:sldMkLst>
          <pc:docMk/>
          <pc:sldMk cId="3640319496" sldId="266"/>
        </pc:sldMkLst>
        <pc:spChg chg="del">
          <ac:chgData name="Bhardwaj, Jyoti" userId="389f9205-361b-43b0-a15e-be3fd6ce74c6" providerId="ADAL" clId="{1DCD72EF-49FA-4ED8-8CB0-254E7C2A0934}" dt="2021-06-24T02:46:37.377" v="184" actId="478"/>
          <ac:spMkLst>
            <pc:docMk/>
            <pc:sldMk cId="3640319496" sldId="266"/>
            <ac:spMk id="3" creationId="{89E6A036-A135-1B40-857E-FA89725BA424}"/>
          </ac:spMkLst>
        </pc:spChg>
        <pc:spChg chg="del">
          <ac:chgData name="Bhardwaj, Jyoti" userId="389f9205-361b-43b0-a15e-be3fd6ce74c6" providerId="ADAL" clId="{1DCD72EF-49FA-4ED8-8CB0-254E7C2A0934}" dt="2021-06-24T02:46:41.502" v="185" actId="478"/>
          <ac:spMkLst>
            <pc:docMk/>
            <pc:sldMk cId="3640319496" sldId="266"/>
            <ac:spMk id="4" creationId="{BF951B6B-5C4D-234B-A755-AFB3DB0DBCAB}"/>
          </ac:spMkLst>
        </pc:spChg>
        <pc:spChg chg="del">
          <ac:chgData name="Bhardwaj, Jyoti" userId="389f9205-361b-43b0-a15e-be3fd6ce74c6" providerId="ADAL" clId="{1DCD72EF-49FA-4ED8-8CB0-254E7C2A0934}" dt="2021-06-24T02:46:50.436" v="186" actId="478"/>
          <ac:spMkLst>
            <pc:docMk/>
            <pc:sldMk cId="3640319496" sldId="266"/>
            <ac:spMk id="6" creationId="{8045A73B-C8FD-664F-9354-FCB5E209C12C}"/>
          </ac:spMkLst>
        </pc:spChg>
        <pc:spChg chg="del">
          <ac:chgData name="Bhardwaj, Jyoti" userId="389f9205-361b-43b0-a15e-be3fd6ce74c6" providerId="ADAL" clId="{1DCD72EF-49FA-4ED8-8CB0-254E7C2A0934}" dt="2021-06-24T02:46:58.567" v="187" actId="478"/>
          <ac:spMkLst>
            <pc:docMk/>
            <pc:sldMk cId="3640319496" sldId="266"/>
            <ac:spMk id="7" creationId="{8B1ED0DA-28FF-9D43-AEFE-23C28EE3CA57}"/>
          </ac:spMkLst>
        </pc:spChg>
        <pc:spChg chg="del">
          <ac:chgData name="Bhardwaj, Jyoti" userId="389f9205-361b-43b0-a15e-be3fd6ce74c6" providerId="ADAL" clId="{1DCD72EF-49FA-4ED8-8CB0-254E7C2A0934}" dt="2021-06-24T02:47:08.443" v="188" actId="478"/>
          <ac:spMkLst>
            <pc:docMk/>
            <pc:sldMk cId="3640319496" sldId="266"/>
            <ac:spMk id="8" creationId="{17F65A57-3AD3-D246-993B-E0E9E719E31F}"/>
          </ac:spMkLst>
        </pc:spChg>
        <pc:spChg chg="add del">
          <ac:chgData name="Bhardwaj, Jyoti" userId="389f9205-361b-43b0-a15e-be3fd6ce74c6" providerId="ADAL" clId="{1DCD72EF-49FA-4ED8-8CB0-254E7C2A0934}" dt="2021-06-24T02:44:53.836" v="142" actId="22"/>
          <ac:spMkLst>
            <pc:docMk/>
            <pc:sldMk cId="3640319496" sldId="266"/>
            <ac:spMk id="10" creationId="{98495CA5-3FD0-405F-A22E-EAC88E51E64B}"/>
          </ac:spMkLst>
        </pc:spChg>
        <pc:spChg chg="mod">
          <ac:chgData name="Bhardwaj, Jyoti" userId="389f9205-361b-43b0-a15e-be3fd6ce74c6" providerId="ADAL" clId="{1DCD72EF-49FA-4ED8-8CB0-254E7C2A0934}" dt="2021-06-24T02:45:41.084" v="179" actId="20577"/>
          <ac:spMkLst>
            <pc:docMk/>
            <pc:sldMk cId="3640319496" sldId="266"/>
            <ac:spMk id="11" creationId="{0FE3E4E4-C735-F144-96A0-C24B4B42FD19}"/>
          </ac:spMkLst>
        </pc:spChg>
        <pc:spChg chg="del">
          <ac:chgData name="Bhardwaj, Jyoti" userId="389f9205-361b-43b0-a15e-be3fd6ce74c6" providerId="ADAL" clId="{1DCD72EF-49FA-4ED8-8CB0-254E7C2A0934}" dt="2021-06-24T02:46:31.756" v="183" actId="478"/>
          <ac:spMkLst>
            <pc:docMk/>
            <pc:sldMk cId="3640319496" sldId="266"/>
            <ac:spMk id="12" creationId="{5A323BA9-B0EF-D140-BE7C-0C7B76EDF791}"/>
          </ac:spMkLst>
        </pc:spChg>
        <pc:picChg chg="add mod">
          <ac:chgData name="Bhardwaj, Jyoti" userId="389f9205-361b-43b0-a15e-be3fd6ce74c6" providerId="ADAL" clId="{1DCD72EF-49FA-4ED8-8CB0-254E7C2A0934}" dt="2021-06-25T12:43:26.869" v="4980" actId="1076"/>
          <ac:picMkLst>
            <pc:docMk/>
            <pc:sldMk cId="3640319496" sldId="266"/>
            <ac:picMk id="9" creationId="{2926F647-EF66-4847-B618-F65B05EB5958}"/>
          </ac:picMkLst>
        </pc:picChg>
      </pc:sldChg>
      <pc:sldChg chg="addSp delSp modSp mod ord">
        <pc:chgData name="Bhardwaj, Jyoti" userId="389f9205-361b-43b0-a15e-be3fd6ce74c6" providerId="ADAL" clId="{1DCD72EF-49FA-4ED8-8CB0-254E7C2A0934}" dt="2021-06-27T08:33:05.412" v="8270" actId="20577"/>
        <pc:sldMkLst>
          <pc:docMk/>
          <pc:sldMk cId="572350931" sldId="267"/>
        </pc:sldMkLst>
        <pc:spChg chg="add del mod">
          <ac:chgData name="Bhardwaj, Jyoti" userId="389f9205-361b-43b0-a15e-be3fd6ce74c6" providerId="ADAL" clId="{1DCD72EF-49FA-4ED8-8CB0-254E7C2A0934}" dt="2021-06-24T20:52:11.309" v="2502" actId="478"/>
          <ac:spMkLst>
            <pc:docMk/>
            <pc:sldMk cId="572350931" sldId="267"/>
            <ac:spMk id="2" creationId="{EDE18E26-AF32-AC42-9CE4-C9CAA5097B5C}"/>
          </ac:spMkLst>
        </pc:spChg>
        <pc:spChg chg="del">
          <ac:chgData name="Bhardwaj, Jyoti" userId="389f9205-361b-43b0-a15e-be3fd6ce74c6" providerId="ADAL" clId="{1DCD72EF-49FA-4ED8-8CB0-254E7C2A0934}" dt="2021-06-24T20:52:17.330" v="2504" actId="478"/>
          <ac:spMkLst>
            <pc:docMk/>
            <pc:sldMk cId="572350931" sldId="267"/>
            <ac:spMk id="4" creationId="{BACBD6AA-42DB-7D43-9D08-05D73B10443E}"/>
          </ac:spMkLst>
        </pc:spChg>
        <pc:spChg chg="add del mod">
          <ac:chgData name="Bhardwaj, Jyoti" userId="389f9205-361b-43b0-a15e-be3fd6ce74c6" providerId="ADAL" clId="{1DCD72EF-49FA-4ED8-8CB0-254E7C2A0934}" dt="2021-06-24T20:52:02.219" v="2499" actId="478"/>
          <ac:spMkLst>
            <pc:docMk/>
            <pc:sldMk cId="572350931" sldId="267"/>
            <ac:spMk id="7" creationId="{5A38F902-7D3F-4643-A816-7BE5C5ECEF80}"/>
          </ac:spMkLst>
        </pc:spChg>
        <pc:spChg chg="mod">
          <ac:chgData name="Bhardwaj, Jyoti" userId="389f9205-361b-43b0-a15e-be3fd6ce74c6" providerId="ADAL" clId="{1DCD72EF-49FA-4ED8-8CB0-254E7C2A0934}" dt="2021-06-25T11:48:51.383" v="4556" actId="688"/>
          <ac:spMkLst>
            <pc:docMk/>
            <pc:sldMk cId="572350931" sldId="267"/>
            <ac:spMk id="8" creationId="{5A2A310F-D10C-0749-97BB-60C3802F690D}"/>
          </ac:spMkLst>
        </pc:spChg>
        <pc:spChg chg="mod">
          <ac:chgData name="Bhardwaj, Jyoti" userId="389f9205-361b-43b0-a15e-be3fd6ce74c6" providerId="ADAL" clId="{1DCD72EF-49FA-4ED8-8CB0-254E7C2A0934}" dt="2021-06-27T08:33:05.412" v="8270" actId="20577"/>
          <ac:spMkLst>
            <pc:docMk/>
            <pc:sldMk cId="572350931" sldId="267"/>
            <ac:spMk id="9" creationId="{844350A4-BBDE-A641-9D81-625483E77A69}"/>
          </ac:spMkLst>
        </pc:spChg>
        <pc:spChg chg="add del mod">
          <ac:chgData name="Bhardwaj, Jyoti" userId="389f9205-361b-43b0-a15e-be3fd6ce74c6" providerId="ADAL" clId="{1DCD72EF-49FA-4ED8-8CB0-254E7C2A0934}" dt="2021-06-27T08:32:51.375" v="8259" actId="20577"/>
          <ac:spMkLst>
            <pc:docMk/>
            <pc:sldMk cId="572350931" sldId="267"/>
            <ac:spMk id="10" creationId="{2AA63DFA-1522-4742-9807-E134D8DE934F}"/>
          </ac:spMkLst>
        </pc:spChg>
        <pc:spChg chg="add del mod">
          <ac:chgData name="Bhardwaj, Jyoti" userId="389f9205-361b-43b0-a15e-be3fd6ce74c6" providerId="ADAL" clId="{1DCD72EF-49FA-4ED8-8CB0-254E7C2A0934}" dt="2021-06-24T20:52:14.204" v="2503" actId="478"/>
          <ac:spMkLst>
            <pc:docMk/>
            <pc:sldMk cId="572350931" sldId="267"/>
            <ac:spMk id="12" creationId="{1DBF0EC6-313B-4BBC-894F-AF49CBA48F0D}"/>
          </ac:spMkLst>
        </pc:spChg>
        <pc:spChg chg="add del mod">
          <ac:chgData name="Bhardwaj, Jyoti" userId="389f9205-361b-43b0-a15e-be3fd6ce74c6" providerId="ADAL" clId="{1DCD72EF-49FA-4ED8-8CB0-254E7C2A0934}" dt="2021-06-24T20:52:22.100" v="2505" actId="478"/>
          <ac:spMkLst>
            <pc:docMk/>
            <pc:sldMk cId="572350931" sldId="267"/>
            <ac:spMk id="14" creationId="{8451A741-21CA-4296-81C4-77C2026FF5EC}"/>
          </ac:spMkLst>
        </pc:spChg>
        <pc:picChg chg="add del mod">
          <ac:chgData name="Bhardwaj, Jyoti" userId="389f9205-361b-43b0-a15e-be3fd6ce74c6" providerId="ADAL" clId="{1DCD72EF-49FA-4ED8-8CB0-254E7C2A0934}" dt="2021-06-25T11:48:58.162" v="4557" actId="21"/>
          <ac:picMkLst>
            <pc:docMk/>
            <pc:sldMk cId="572350931" sldId="267"/>
            <ac:picMk id="3" creationId="{454CF90D-FC75-43FA-BAF4-2CB06DAFA47E}"/>
          </ac:picMkLst>
        </pc:picChg>
        <pc:picChg chg="add del mod">
          <ac:chgData name="Bhardwaj, Jyoti" userId="389f9205-361b-43b0-a15e-be3fd6ce74c6" providerId="ADAL" clId="{1DCD72EF-49FA-4ED8-8CB0-254E7C2A0934}" dt="2021-06-24T20:51:35.027" v="2494" actId="22"/>
          <ac:picMkLst>
            <pc:docMk/>
            <pc:sldMk cId="572350931" sldId="267"/>
            <ac:picMk id="5" creationId="{59E659E3-8B46-402C-A552-AE28662B8562}"/>
          </ac:picMkLst>
        </pc:picChg>
        <pc:picChg chg="add mod">
          <ac:chgData name="Bhardwaj, Jyoti" userId="389f9205-361b-43b0-a15e-be3fd6ce74c6" providerId="ADAL" clId="{1DCD72EF-49FA-4ED8-8CB0-254E7C2A0934}" dt="2021-06-25T11:50:11.972" v="4566" actId="1076"/>
          <ac:picMkLst>
            <pc:docMk/>
            <pc:sldMk cId="572350931" sldId="267"/>
            <ac:picMk id="11" creationId="{04DCCD03-80E9-4514-B8C2-829615A922BB}"/>
          </ac:picMkLst>
        </pc:picChg>
        <pc:picChg chg="add del mod">
          <ac:chgData name="Bhardwaj, Jyoti" userId="389f9205-361b-43b0-a15e-be3fd6ce74c6" providerId="ADAL" clId="{1DCD72EF-49FA-4ED8-8CB0-254E7C2A0934}" dt="2021-06-25T11:46:59.366" v="4531" actId="478"/>
          <ac:picMkLst>
            <pc:docMk/>
            <pc:sldMk cId="572350931" sldId="267"/>
            <ac:picMk id="16" creationId="{F864E438-C349-4250-8288-D6F228D38A6B}"/>
          </ac:picMkLst>
        </pc:picChg>
      </pc:sldChg>
      <pc:sldChg chg="add ord">
        <pc:chgData name="Bhardwaj, Jyoti" userId="389f9205-361b-43b0-a15e-be3fd6ce74c6" providerId="ADAL" clId="{1DCD72EF-49FA-4ED8-8CB0-254E7C2A0934}" dt="2021-06-25T13:58:50.804" v="5076"/>
        <pc:sldMkLst>
          <pc:docMk/>
          <pc:sldMk cId="723062347" sldId="268"/>
        </pc:sldMkLst>
      </pc:sldChg>
      <pc:sldChg chg="add">
        <pc:chgData name="Bhardwaj, Jyoti" userId="389f9205-361b-43b0-a15e-be3fd6ce74c6" providerId="ADAL" clId="{1DCD72EF-49FA-4ED8-8CB0-254E7C2A0934}" dt="2021-06-25T13:32:55.032" v="5034"/>
        <pc:sldMkLst>
          <pc:docMk/>
          <pc:sldMk cId="1047488303" sldId="277"/>
        </pc:sldMkLst>
      </pc:sldChg>
      <pc:sldChg chg="modSp add del mod">
        <pc:chgData name="Bhardwaj, Jyoti" userId="389f9205-361b-43b0-a15e-be3fd6ce74c6" providerId="ADAL" clId="{1DCD72EF-49FA-4ED8-8CB0-254E7C2A0934}" dt="2021-06-25T16:14:52.442" v="5794" actId="47"/>
        <pc:sldMkLst>
          <pc:docMk/>
          <pc:sldMk cId="2374521201" sldId="299"/>
        </pc:sldMkLst>
        <pc:spChg chg="mod">
          <ac:chgData name="Bhardwaj, Jyoti" userId="389f9205-361b-43b0-a15e-be3fd6ce74c6" providerId="ADAL" clId="{1DCD72EF-49FA-4ED8-8CB0-254E7C2A0934}" dt="2021-06-24T19:38:18.358" v="2474" actId="20577"/>
          <ac:spMkLst>
            <pc:docMk/>
            <pc:sldMk cId="2374521201" sldId="299"/>
            <ac:spMk id="4" creationId="{C31FBF3B-8405-4444-AAA4-A5161B83E06A}"/>
          </ac:spMkLst>
        </pc:spChg>
      </pc:sldChg>
      <pc:sldChg chg="del">
        <pc:chgData name="Bhardwaj, Jyoti" userId="389f9205-361b-43b0-a15e-be3fd6ce74c6" providerId="ADAL" clId="{1DCD72EF-49FA-4ED8-8CB0-254E7C2A0934}" dt="2021-06-24T02:42:17.625" v="115" actId="47"/>
        <pc:sldMkLst>
          <pc:docMk/>
          <pc:sldMk cId="1031503287" sldId="300"/>
        </pc:sldMkLst>
      </pc:sldChg>
      <pc:sldChg chg="del">
        <pc:chgData name="Bhardwaj, Jyoti" userId="389f9205-361b-43b0-a15e-be3fd6ce74c6" providerId="ADAL" clId="{1DCD72EF-49FA-4ED8-8CB0-254E7C2A0934}" dt="2021-06-25T16:14:31.318" v="5782" actId="47"/>
        <pc:sldMkLst>
          <pc:docMk/>
          <pc:sldMk cId="4057896693" sldId="302"/>
        </pc:sldMkLst>
      </pc:sldChg>
      <pc:sldChg chg="del">
        <pc:chgData name="Bhardwaj, Jyoti" userId="389f9205-361b-43b0-a15e-be3fd6ce74c6" providerId="ADAL" clId="{1DCD72EF-49FA-4ED8-8CB0-254E7C2A0934}" dt="2021-06-25T16:14:46.574" v="5792" actId="47"/>
        <pc:sldMkLst>
          <pc:docMk/>
          <pc:sldMk cId="2950639738" sldId="308"/>
        </pc:sldMkLst>
      </pc:sldChg>
      <pc:sldChg chg="del">
        <pc:chgData name="Bhardwaj, Jyoti" userId="389f9205-361b-43b0-a15e-be3fd6ce74c6" providerId="ADAL" clId="{1DCD72EF-49FA-4ED8-8CB0-254E7C2A0934}" dt="2021-06-25T16:14:45.697" v="5791" actId="47"/>
        <pc:sldMkLst>
          <pc:docMk/>
          <pc:sldMk cId="3173150366" sldId="309"/>
        </pc:sldMkLst>
      </pc:sldChg>
      <pc:sldChg chg="del">
        <pc:chgData name="Bhardwaj, Jyoti" userId="389f9205-361b-43b0-a15e-be3fd6ce74c6" providerId="ADAL" clId="{1DCD72EF-49FA-4ED8-8CB0-254E7C2A0934}" dt="2021-06-25T16:14:33.183" v="5784" actId="47"/>
        <pc:sldMkLst>
          <pc:docMk/>
          <pc:sldMk cId="1570974458" sldId="472"/>
        </pc:sldMkLst>
      </pc:sldChg>
      <pc:sldChg chg="modSp mod">
        <pc:chgData name="Bhardwaj, Jyoti" userId="389f9205-361b-43b0-a15e-be3fd6ce74c6" providerId="ADAL" clId="{1DCD72EF-49FA-4ED8-8CB0-254E7C2A0934}" dt="2021-06-25T16:22:55.208" v="5839" actId="14100"/>
        <pc:sldMkLst>
          <pc:docMk/>
          <pc:sldMk cId="1191836223" sldId="478"/>
        </pc:sldMkLst>
        <pc:spChg chg="mod">
          <ac:chgData name="Bhardwaj, Jyoti" userId="389f9205-361b-43b0-a15e-be3fd6ce74c6" providerId="ADAL" clId="{1DCD72EF-49FA-4ED8-8CB0-254E7C2A0934}" dt="2021-06-24T10:20:49.422" v="210" actId="20577"/>
          <ac:spMkLst>
            <pc:docMk/>
            <pc:sldMk cId="1191836223" sldId="478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2:55.208" v="5839" actId="14100"/>
          <ac:spMkLst>
            <pc:docMk/>
            <pc:sldMk cId="1191836223" sldId="478"/>
            <ac:spMk id="3" creationId="{C2CBA6D7-117D-C147-B6EC-02DCFD25DA02}"/>
          </ac:spMkLst>
        </pc:spChg>
      </pc:sldChg>
      <pc:sldChg chg="addSp delSp modSp mod">
        <pc:chgData name="Bhardwaj, Jyoti" userId="389f9205-361b-43b0-a15e-be3fd6ce74c6" providerId="ADAL" clId="{1DCD72EF-49FA-4ED8-8CB0-254E7C2A0934}" dt="2021-06-25T14:15:57.884" v="5198" actId="207"/>
        <pc:sldMkLst>
          <pc:docMk/>
          <pc:sldMk cId="2509389851" sldId="479"/>
        </pc:sldMkLst>
        <pc:spChg chg="del mod">
          <ac:chgData name="Bhardwaj, Jyoti" userId="389f9205-361b-43b0-a15e-be3fd6ce74c6" providerId="ADAL" clId="{1DCD72EF-49FA-4ED8-8CB0-254E7C2A0934}" dt="2021-06-24T02:36:31.644" v="43" actId="478"/>
          <ac:spMkLst>
            <pc:docMk/>
            <pc:sldMk cId="2509389851" sldId="479"/>
            <ac:spMk id="2" creationId="{4622373F-DBCB-954F-8A90-053B95003515}"/>
          </ac:spMkLst>
        </pc:spChg>
        <pc:spChg chg="mod">
          <ac:chgData name="Bhardwaj, Jyoti" userId="389f9205-361b-43b0-a15e-be3fd6ce74c6" providerId="ADAL" clId="{1DCD72EF-49FA-4ED8-8CB0-254E7C2A0934}" dt="2021-06-25T14:15:57.884" v="5198" actId="207"/>
          <ac:spMkLst>
            <pc:docMk/>
            <pc:sldMk cId="2509389851" sldId="479"/>
            <ac:spMk id="3" creationId="{4AE14F3F-C451-8C4C-8EA4-B4F0F927B2FA}"/>
          </ac:spMkLst>
        </pc:spChg>
        <pc:spChg chg="add del mod">
          <ac:chgData name="Bhardwaj, Jyoti" userId="389f9205-361b-43b0-a15e-be3fd6ce74c6" providerId="ADAL" clId="{1DCD72EF-49FA-4ED8-8CB0-254E7C2A0934}" dt="2021-06-24T02:36:38.197" v="44" actId="478"/>
          <ac:spMkLst>
            <pc:docMk/>
            <pc:sldMk cId="2509389851" sldId="479"/>
            <ac:spMk id="6" creationId="{7F6C9BE8-BF28-4495-8C4D-FA1E2488EC99}"/>
          </ac:spMkLst>
        </pc:spChg>
      </pc:sldChg>
      <pc:sldChg chg="modSp add mod">
        <pc:chgData name="Bhardwaj, Jyoti" userId="389f9205-361b-43b0-a15e-be3fd6ce74c6" providerId="ADAL" clId="{1DCD72EF-49FA-4ED8-8CB0-254E7C2A0934}" dt="2021-06-25T16:25:20.009" v="5850" actId="14100"/>
        <pc:sldMkLst>
          <pc:docMk/>
          <pc:sldMk cId="2870046918" sldId="480"/>
        </pc:sldMkLst>
        <pc:spChg chg="mod">
          <ac:chgData name="Bhardwaj, Jyoti" userId="389f9205-361b-43b0-a15e-be3fd6ce74c6" providerId="ADAL" clId="{1DCD72EF-49FA-4ED8-8CB0-254E7C2A0934}" dt="2021-06-24T14:21:43.554" v="959" actId="20577"/>
          <ac:spMkLst>
            <pc:docMk/>
            <pc:sldMk cId="2870046918" sldId="480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5:20.009" v="5850" actId="14100"/>
          <ac:spMkLst>
            <pc:docMk/>
            <pc:sldMk cId="2870046918" sldId="480"/>
            <ac:spMk id="3" creationId="{C2CBA6D7-117D-C147-B6EC-02DCFD25DA02}"/>
          </ac:spMkLst>
        </pc:spChg>
      </pc:sldChg>
      <pc:sldChg chg="modSp add del mod ord">
        <pc:chgData name="Bhardwaj, Jyoti" userId="389f9205-361b-43b0-a15e-be3fd6ce74c6" providerId="ADAL" clId="{1DCD72EF-49FA-4ED8-8CB0-254E7C2A0934}" dt="2021-06-25T16:23:55.423" v="5842" actId="27636"/>
        <pc:sldMkLst>
          <pc:docMk/>
          <pc:sldMk cId="1047367464" sldId="481"/>
        </pc:sldMkLst>
        <pc:spChg chg="mod">
          <ac:chgData name="Bhardwaj, Jyoti" userId="389f9205-361b-43b0-a15e-be3fd6ce74c6" providerId="ADAL" clId="{1DCD72EF-49FA-4ED8-8CB0-254E7C2A0934}" dt="2021-06-24T18:39:10.632" v="2014" actId="20577"/>
          <ac:spMkLst>
            <pc:docMk/>
            <pc:sldMk cId="1047367464" sldId="481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3:55.423" v="5842" actId="27636"/>
          <ac:spMkLst>
            <pc:docMk/>
            <pc:sldMk cId="1047367464" sldId="481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5T16:26:18.804" v="5854" actId="12"/>
        <pc:sldMkLst>
          <pc:docMk/>
          <pc:sldMk cId="708606934" sldId="482"/>
        </pc:sldMkLst>
        <pc:spChg chg="mod">
          <ac:chgData name="Bhardwaj, Jyoti" userId="389f9205-361b-43b0-a15e-be3fd6ce74c6" providerId="ADAL" clId="{1DCD72EF-49FA-4ED8-8CB0-254E7C2A0934}" dt="2021-06-25T10:06:43.311" v="3278" actId="20577"/>
          <ac:spMkLst>
            <pc:docMk/>
            <pc:sldMk cId="708606934" sldId="482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6:18.804" v="5854" actId="12"/>
          <ac:spMkLst>
            <pc:docMk/>
            <pc:sldMk cId="708606934" sldId="482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5T16:27:59.471" v="5870" actId="14100"/>
        <pc:sldMkLst>
          <pc:docMk/>
          <pc:sldMk cId="241433214" sldId="483"/>
        </pc:sldMkLst>
        <pc:spChg chg="mod">
          <ac:chgData name="Bhardwaj, Jyoti" userId="389f9205-361b-43b0-a15e-be3fd6ce74c6" providerId="ADAL" clId="{1DCD72EF-49FA-4ED8-8CB0-254E7C2A0934}" dt="2021-06-25T11:29:46.833" v="4104" actId="20577"/>
          <ac:spMkLst>
            <pc:docMk/>
            <pc:sldMk cId="241433214" sldId="483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7:59.471" v="5870" actId="14100"/>
          <ac:spMkLst>
            <pc:docMk/>
            <pc:sldMk cId="241433214" sldId="483"/>
            <ac:spMk id="3" creationId="{C2CBA6D7-117D-C147-B6EC-02DCFD25DA02}"/>
          </ac:spMkLst>
        </pc:spChg>
      </pc:sldChg>
      <pc:sldChg chg="add del">
        <pc:chgData name="Bhardwaj, Jyoti" userId="389f9205-361b-43b0-a15e-be3fd6ce74c6" providerId="ADAL" clId="{1DCD72EF-49FA-4ED8-8CB0-254E7C2A0934}" dt="2021-06-25T16:14:30.585" v="5781" actId="47"/>
        <pc:sldMkLst>
          <pc:docMk/>
          <pc:sldMk cId="3158800915" sldId="484"/>
        </pc:sldMkLst>
      </pc:sldChg>
      <pc:sldChg chg="add del">
        <pc:chgData name="Bhardwaj, Jyoti" userId="389f9205-361b-43b0-a15e-be3fd6ce74c6" providerId="ADAL" clId="{1DCD72EF-49FA-4ED8-8CB0-254E7C2A0934}" dt="2021-06-25T16:14:38.211" v="5786" actId="47"/>
        <pc:sldMkLst>
          <pc:docMk/>
          <pc:sldMk cId="565084783" sldId="485"/>
        </pc:sldMkLst>
      </pc:sldChg>
      <pc:sldChg chg="add del">
        <pc:chgData name="Bhardwaj, Jyoti" userId="389f9205-361b-43b0-a15e-be3fd6ce74c6" providerId="ADAL" clId="{1DCD72EF-49FA-4ED8-8CB0-254E7C2A0934}" dt="2021-06-25T16:14:39.660" v="5787" actId="47"/>
        <pc:sldMkLst>
          <pc:docMk/>
          <pc:sldMk cId="3753425464" sldId="486"/>
        </pc:sldMkLst>
      </pc:sldChg>
      <pc:sldChg chg="add del">
        <pc:chgData name="Bhardwaj, Jyoti" userId="389f9205-361b-43b0-a15e-be3fd6ce74c6" providerId="ADAL" clId="{1DCD72EF-49FA-4ED8-8CB0-254E7C2A0934}" dt="2021-06-25T16:14:42.270" v="5788" actId="47"/>
        <pc:sldMkLst>
          <pc:docMk/>
          <pc:sldMk cId="793716153" sldId="487"/>
        </pc:sldMkLst>
      </pc:sldChg>
      <pc:sldChg chg="modSp add del mod ord">
        <pc:chgData name="Bhardwaj, Jyoti" userId="389f9205-361b-43b0-a15e-be3fd6ce74c6" providerId="ADAL" clId="{1DCD72EF-49FA-4ED8-8CB0-254E7C2A0934}" dt="2021-06-27T22:53:24.815" v="9235" actId="20577"/>
        <pc:sldMkLst>
          <pc:docMk/>
          <pc:sldMk cId="72601180" sldId="488"/>
        </pc:sldMkLst>
        <pc:spChg chg="mod">
          <ac:chgData name="Bhardwaj, Jyoti" userId="389f9205-361b-43b0-a15e-be3fd6ce74c6" providerId="ADAL" clId="{1DCD72EF-49FA-4ED8-8CB0-254E7C2A0934}" dt="2021-06-24T15:38:29.081" v="1185" actId="20577"/>
          <ac:spMkLst>
            <pc:docMk/>
            <pc:sldMk cId="72601180" sldId="488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7T22:53:24.815" v="9235" actId="20577"/>
          <ac:spMkLst>
            <pc:docMk/>
            <pc:sldMk cId="72601180" sldId="488"/>
            <ac:spMk id="3" creationId="{C2CBA6D7-117D-C147-B6EC-02DCFD25DA02}"/>
          </ac:spMkLst>
        </pc:spChg>
      </pc:sldChg>
      <pc:sldChg chg="modSp add mod ord">
        <pc:chgData name="Bhardwaj, Jyoti" userId="389f9205-361b-43b0-a15e-be3fd6ce74c6" providerId="ADAL" clId="{1DCD72EF-49FA-4ED8-8CB0-254E7C2A0934}" dt="2021-06-25T16:24:24.267" v="5843" actId="14100"/>
        <pc:sldMkLst>
          <pc:docMk/>
          <pc:sldMk cId="2786220512" sldId="489"/>
        </pc:sldMkLst>
        <pc:spChg chg="mod">
          <ac:chgData name="Bhardwaj, Jyoti" userId="389f9205-361b-43b0-a15e-be3fd6ce74c6" providerId="ADAL" clId="{1DCD72EF-49FA-4ED8-8CB0-254E7C2A0934}" dt="2021-06-24T18:39:22.355" v="2037" actId="20577"/>
          <ac:spMkLst>
            <pc:docMk/>
            <pc:sldMk cId="2786220512" sldId="489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4:24.267" v="5843" actId="14100"/>
          <ac:spMkLst>
            <pc:docMk/>
            <pc:sldMk cId="2786220512" sldId="489"/>
            <ac:spMk id="3" creationId="{C2CBA6D7-117D-C147-B6EC-02DCFD25DA02}"/>
          </ac:spMkLst>
        </pc:spChg>
      </pc:sldChg>
      <pc:sldChg chg="modSp add mod ord">
        <pc:chgData name="Bhardwaj, Jyoti" userId="389f9205-361b-43b0-a15e-be3fd6ce74c6" providerId="ADAL" clId="{1DCD72EF-49FA-4ED8-8CB0-254E7C2A0934}" dt="2021-06-28T01:22:04.528" v="10033"/>
        <pc:sldMkLst>
          <pc:docMk/>
          <pc:sldMk cId="2288151985" sldId="490"/>
        </pc:sldMkLst>
        <pc:spChg chg="mod">
          <ac:chgData name="Bhardwaj, Jyoti" userId="389f9205-361b-43b0-a15e-be3fd6ce74c6" providerId="ADAL" clId="{1DCD72EF-49FA-4ED8-8CB0-254E7C2A0934}" dt="2021-06-25T10:23:12.696" v="3511" actId="20577"/>
          <ac:spMkLst>
            <pc:docMk/>
            <pc:sldMk cId="2288151985" sldId="490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6:42.023" v="5857" actId="27636"/>
          <ac:spMkLst>
            <pc:docMk/>
            <pc:sldMk cId="2288151985" sldId="490"/>
            <ac:spMk id="3" creationId="{C2CBA6D7-117D-C147-B6EC-02DCFD25DA02}"/>
          </ac:spMkLst>
        </pc:spChg>
      </pc:sldChg>
      <pc:sldChg chg="modSp add mod ord">
        <pc:chgData name="Bhardwaj, Jyoti" userId="389f9205-361b-43b0-a15e-be3fd6ce74c6" providerId="ADAL" clId="{1DCD72EF-49FA-4ED8-8CB0-254E7C2A0934}" dt="2021-06-28T01:13:00.690" v="10029" actId="20577"/>
        <pc:sldMkLst>
          <pc:docMk/>
          <pc:sldMk cId="3806975274" sldId="491"/>
        </pc:sldMkLst>
        <pc:spChg chg="mod">
          <ac:chgData name="Bhardwaj, Jyoti" userId="389f9205-361b-43b0-a15e-be3fd6ce74c6" providerId="ADAL" clId="{1DCD72EF-49FA-4ED8-8CB0-254E7C2A0934}" dt="2021-06-24T18:39:39.346" v="2057" actId="20577"/>
          <ac:spMkLst>
            <pc:docMk/>
            <pc:sldMk cId="3806975274" sldId="491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8T01:13:00.690" v="10029" actId="20577"/>
          <ac:spMkLst>
            <pc:docMk/>
            <pc:sldMk cId="3806975274" sldId="491"/>
            <ac:spMk id="3" creationId="{C2CBA6D7-117D-C147-B6EC-02DCFD25DA02}"/>
          </ac:spMkLst>
        </pc:spChg>
      </pc:sldChg>
      <pc:sldChg chg="modSp add mod ord">
        <pc:chgData name="Bhardwaj, Jyoti" userId="389f9205-361b-43b0-a15e-be3fd6ce74c6" providerId="ADAL" clId="{1DCD72EF-49FA-4ED8-8CB0-254E7C2A0934}" dt="2021-06-28T01:22:04.528" v="10033"/>
        <pc:sldMkLst>
          <pc:docMk/>
          <pc:sldMk cId="3254639696" sldId="492"/>
        </pc:sldMkLst>
        <pc:spChg chg="mod">
          <ac:chgData name="Bhardwaj, Jyoti" userId="389f9205-361b-43b0-a15e-be3fd6ce74c6" providerId="ADAL" clId="{1DCD72EF-49FA-4ED8-8CB0-254E7C2A0934}" dt="2021-06-25T10:32:38.569" v="3527" actId="20577"/>
          <ac:spMkLst>
            <pc:docMk/>
            <pc:sldMk cId="3254639696" sldId="492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7T08:35:14.306" v="8271" actId="113"/>
          <ac:spMkLst>
            <pc:docMk/>
            <pc:sldMk cId="3254639696" sldId="492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19:39:34.837" v="8272" actId="729"/>
        <pc:sldMkLst>
          <pc:docMk/>
          <pc:sldMk cId="2958439233" sldId="493"/>
        </pc:sldMkLst>
        <pc:spChg chg="mod">
          <ac:chgData name="Bhardwaj, Jyoti" userId="389f9205-361b-43b0-a15e-be3fd6ce74c6" providerId="ADAL" clId="{1DCD72EF-49FA-4ED8-8CB0-254E7C2A0934}" dt="2021-06-25T12:41:28.141" v="4978" actId="20577"/>
          <ac:spMkLst>
            <pc:docMk/>
            <pc:sldMk cId="2958439233" sldId="493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38:27.672" v="5940" actId="12"/>
          <ac:spMkLst>
            <pc:docMk/>
            <pc:sldMk cId="2958439233" sldId="493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19:39:34.837" v="8272" actId="729"/>
        <pc:sldMkLst>
          <pc:docMk/>
          <pc:sldMk cId="4258884455" sldId="494"/>
        </pc:sldMkLst>
        <pc:spChg chg="mod">
          <ac:chgData name="Bhardwaj, Jyoti" userId="389f9205-361b-43b0-a15e-be3fd6ce74c6" providerId="ADAL" clId="{1DCD72EF-49FA-4ED8-8CB0-254E7C2A0934}" dt="2021-06-25T14:00:58.047" v="5097" actId="313"/>
          <ac:spMkLst>
            <pc:docMk/>
            <pc:sldMk cId="4258884455" sldId="494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40:37.139" v="5941" actId="12"/>
          <ac:spMkLst>
            <pc:docMk/>
            <pc:sldMk cId="4258884455" sldId="494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20:02:32.765" v="8276" actId="1076"/>
        <pc:sldMkLst>
          <pc:docMk/>
          <pc:sldMk cId="757905874" sldId="495"/>
        </pc:sldMkLst>
        <pc:spChg chg="mod">
          <ac:chgData name="Bhardwaj, Jyoti" userId="389f9205-361b-43b0-a15e-be3fd6ce74c6" providerId="ADAL" clId="{1DCD72EF-49FA-4ED8-8CB0-254E7C2A0934}" dt="2021-06-26T20:27:41.438" v="6978" actId="313"/>
          <ac:spMkLst>
            <pc:docMk/>
            <pc:sldMk cId="757905874" sldId="495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7T20:02:32.765" v="8276" actId="1076"/>
          <ac:spMkLst>
            <pc:docMk/>
            <pc:sldMk cId="757905874" sldId="495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19:39:34.837" v="8272" actId="729"/>
        <pc:sldMkLst>
          <pc:docMk/>
          <pc:sldMk cId="3000132403" sldId="496"/>
        </pc:sldMkLst>
        <pc:spChg chg="mod">
          <ac:chgData name="Bhardwaj, Jyoti" userId="389f9205-361b-43b0-a15e-be3fd6ce74c6" providerId="ADAL" clId="{1DCD72EF-49FA-4ED8-8CB0-254E7C2A0934}" dt="2021-06-25T14:33:56.578" v="5417" actId="313"/>
          <ac:spMkLst>
            <pc:docMk/>
            <pc:sldMk cId="3000132403" sldId="496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48:58.634" v="6016" actId="14100"/>
          <ac:spMkLst>
            <pc:docMk/>
            <pc:sldMk cId="3000132403" sldId="496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19:39:34.837" v="8272" actId="729"/>
        <pc:sldMkLst>
          <pc:docMk/>
          <pc:sldMk cId="2696919156" sldId="497"/>
        </pc:sldMkLst>
        <pc:spChg chg="mod">
          <ac:chgData name="Bhardwaj, Jyoti" userId="389f9205-361b-43b0-a15e-be3fd6ce74c6" providerId="ADAL" clId="{1DCD72EF-49FA-4ED8-8CB0-254E7C2A0934}" dt="2021-06-25T16:50:17.039" v="6025" actId="313"/>
          <ac:spMkLst>
            <pc:docMk/>
            <pc:sldMk cId="2696919156" sldId="497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14:48:02.630" v="6241" actId="27636"/>
          <ac:spMkLst>
            <pc:docMk/>
            <pc:sldMk cId="2696919156" sldId="497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19:40:25.606" v="8273" actId="729"/>
        <pc:sldMkLst>
          <pc:docMk/>
          <pc:sldMk cId="467238859" sldId="498"/>
        </pc:sldMkLst>
        <pc:spChg chg="mod">
          <ac:chgData name="Bhardwaj, Jyoti" userId="389f9205-361b-43b0-a15e-be3fd6ce74c6" providerId="ADAL" clId="{1DCD72EF-49FA-4ED8-8CB0-254E7C2A0934}" dt="2021-06-26T14:56:36.964" v="6261" actId="20577"/>
          <ac:spMkLst>
            <pc:docMk/>
            <pc:sldMk cId="467238859" sldId="498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15:06:30.359" v="6379" actId="20577"/>
          <ac:spMkLst>
            <pc:docMk/>
            <pc:sldMk cId="467238859" sldId="498"/>
            <ac:spMk id="3" creationId="{C2CBA6D7-117D-C147-B6EC-02DCFD25DA02}"/>
          </ac:spMkLst>
        </pc:spChg>
      </pc:sldChg>
      <pc:sldChg chg="modSp add mod modShow">
        <pc:chgData name="Bhardwaj, Jyoti" userId="389f9205-361b-43b0-a15e-be3fd6ce74c6" providerId="ADAL" clId="{1DCD72EF-49FA-4ED8-8CB0-254E7C2A0934}" dt="2021-06-27T19:40:25.606" v="8273" actId="729"/>
        <pc:sldMkLst>
          <pc:docMk/>
          <pc:sldMk cId="3680424682" sldId="499"/>
        </pc:sldMkLst>
        <pc:spChg chg="mod">
          <ac:chgData name="Bhardwaj, Jyoti" userId="389f9205-361b-43b0-a15e-be3fd6ce74c6" providerId="ADAL" clId="{1DCD72EF-49FA-4ED8-8CB0-254E7C2A0934}" dt="2021-06-26T15:10:35.273" v="6390" actId="313"/>
          <ac:spMkLst>
            <pc:docMk/>
            <pc:sldMk cId="3680424682" sldId="499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15:20:00.329" v="6509" actId="27636"/>
          <ac:spMkLst>
            <pc:docMk/>
            <pc:sldMk cId="3680424682" sldId="499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6T17:16:22.539" v="6856" actId="27636"/>
        <pc:sldMkLst>
          <pc:docMk/>
          <pc:sldMk cId="2014892342" sldId="500"/>
        </pc:sldMkLst>
        <pc:spChg chg="mod">
          <ac:chgData name="Bhardwaj, Jyoti" userId="389f9205-361b-43b0-a15e-be3fd6ce74c6" providerId="ADAL" clId="{1DCD72EF-49FA-4ED8-8CB0-254E7C2A0934}" dt="2021-06-26T15:33:02.154" v="6523" actId="20577"/>
          <ac:spMkLst>
            <pc:docMk/>
            <pc:sldMk cId="2014892342" sldId="500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17:16:22.539" v="6856" actId="27636"/>
          <ac:spMkLst>
            <pc:docMk/>
            <pc:sldMk cId="2014892342" sldId="500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6T20:23:41.113" v="6968" actId="27636"/>
        <pc:sldMkLst>
          <pc:docMk/>
          <pc:sldMk cId="423344552" sldId="501"/>
        </pc:sldMkLst>
        <pc:spChg chg="mod">
          <ac:chgData name="Bhardwaj, Jyoti" userId="389f9205-361b-43b0-a15e-be3fd6ce74c6" providerId="ADAL" clId="{1DCD72EF-49FA-4ED8-8CB0-254E7C2A0934}" dt="2021-06-26T17:18:27.986" v="6869" actId="313"/>
          <ac:spMkLst>
            <pc:docMk/>
            <pc:sldMk cId="423344552" sldId="501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20:23:41.113" v="6968" actId="27636"/>
          <ac:spMkLst>
            <pc:docMk/>
            <pc:sldMk cId="423344552" sldId="501"/>
            <ac:spMk id="3" creationId="{C2CBA6D7-117D-C147-B6EC-02DCFD25DA02}"/>
          </ac:spMkLst>
        </pc:spChg>
      </pc:sldChg>
      <pc:sldChg chg="addSp new mod">
        <pc:chgData name="Bhardwaj, Jyoti" userId="389f9205-361b-43b0-a15e-be3fd6ce74c6" providerId="ADAL" clId="{1DCD72EF-49FA-4ED8-8CB0-254E7C2A0934}" dt="2021-06-25T13:46:53.737" v="5038" actId="22"/>
        <pc:sldMkLst>
          <pc:docMk/>
          <pc:sldMk cId="3722125994" sldId="502"/>
        </pc:sldMkLst>
        <pc:picChg chg="add">
          <ac:chgData name="Bhardwaj, Jyoti" userId="389f9205-361b-43b0-a15e-be3fd6ce74c6" providerId="ADAL" clId="{1DCD72EF-49FA-4ED8-8CB0-254E7C2A0934}" dt="2021-06-25T13:46:53.737" v="5038" actId="22"/>
          <ac:picMkLst>
            <pc:docMk/>
            <pc:sldMk cId="3722125994" sldId="502"/>
            <ac:picMk id="3" creationId="{DA0DE485-3957-44E7-A15E-58C67B805512}"/>
          </ac:picMkLst>
        </pc:picChg>
      </pc:sldChg>
      <pc:sldChg chg="addSp delSp modSp new mod">
        <pc:chgData name="Bhardwaj, Jyoti" userId="389f9205-361b-43b0-a15e-be3fd6ce74c6" providerId="ADAL" clId="{1DCD72EF-49FA-4ED8-8CB0-254E7C2A0934}" dt="2021-06-25T13:58:06.056" v="5074" actId="22"/>
        <pc:sldMkLst>
          <pc:docMk/>
          <pc:sldMk cId="183614581" sldId="503"/>
        </pc:sldMkLst>
        <pc:picChg chg="add del">
          <ac:chgData name="Bhardwaj, Jyoti" userId="389f9205-361b-43b0-a15e-be3fd6ce74c6" providerId="ADAL" clId="{1DCD72EF-49FA-4ED8-8CB0-254E7C2A0934}" dt="2021-06-25T13:54:53.997" v="5066" actId="22"/>
          <ac:picMkLst>
            <pc:docMk/>
            <pc:sldMk cId="183614581" sldId="503"/>
            <ac:picMk id="3" creationId="{FF717420-3EB3-4966-BFCB-CBAE446D9379}"/>
          </ac:picMkLst>
        </pc:picChg>
        <pc:picChg chg="add del mod">
          <ac:chgData name="Bhardwaj, Jyoti" userId="389f9205-361b-43b0-a15e-be3fd6ce74c6" providerId="ADAL" clId="{1DCD72EF-49FA-4ED8-8CB0-254E7C2A0934}" dt="2021-06-25T13:57:08.915" v="5073" actId="478"/>
          <ac:picMkLst>
            <pc:docMk/>
            <pc:sldMk cId="183614581" sldId="503"/>
            <ac:picMk id="5" creationId="{0C0F819E-3A2E-490B-96D6-E09D7BED8BDE}"/>
          </ac:picMkLst>
        </pc:picChg>
        <pc:picChg chg="add">
          <ac:chgData name="Bhardwaj, Jyoti" userId="389f9205-361b-43b0-a15e-be3fd6ce74c6" providerId="ADAL" clId="{1DCD72EF-49FA-4ED8-8CB0-254E7C2A0934}" dt="2021-06-25T13:58:06.056" v="5074" actId="22"/>
          <ac:picMkLst>
            <pc:docMk/>
            <pc:sldMk cId="183614581" sldId="503"/>
            <ac:picMk id="7" creationId="{BF604394-7C15-4C05-9AD9-50DBA9154B04}"/>
          </ac:picMkLst>
        </pc:picChg>
      </pc:sldChg>
      <pc:sldChg chg="modSp add mod">
        <pc:chgData name="Bhardwaj, Jyoti" userId="389f9205-361b-43b0-a15e-be3fd6ce74c6" providerId="ADAL" clId="{1DCD72EF-49FA-4ED8-8CB0-254E7C2A0934}" dt="2021-06-25T16:24:57.036" v="5846" actId="14100"/>
        <pc:sldMkLst>
          <pc:docMk/>
          <pc:sldMk cId="1996468647" sldId="504"/>
        </pc:sldMkLst>
        <pc:spChg chg="mod">
          <ac:chgData name="Bhardwaj, Jyoti" userId="389f9205-361b-43b0-a15e-be3fd6ce74c6" providerId="ADAL" clId="{1DCD72EF-49FA-4ED8-8CB0-254E7C2A0934}" dt="2021-06-25T16:00:03.741" v="5580" actId="20577"/>
          <ac:spMkLst>
            <pc:docMk/>
            <pc:sldMk cId="1996468647" sldId="504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5T16:24:57.036" v="5846" actId="14100"/>
          <ac:spMkLst>
            <pc:docMk/>
            <pc:sldMk cId="1996468647" sldId="504"/>
            <ac:spMk id="3" creationId="{C2CBA6D7-117D-C147-B6EC-02DCFD25DA02}"/>
          </ac:spMkLst>
        </pc:spChg>
      </pc:sldChg>
      <pc:sldChg chg="new del">
        <pc:chgData name="Bhardwaj, Jyoti" userId="389f9205-361b-43b0-a15e-be3fd6ce74c6" providerId="ADAL" clId="{1DCD72EF-49FA-4ED8-8CB0-254E7C2A0934}" dt="2021-06-25T15:56:21.617" v="5532" actId="680"/>
        <pc:sldMkLst>
          <pc:docMk/>
          <pc:sldMk cId="3690652100" sldId="504"/>
        </pc:sldMkLst>
      </pc:sldChg>
      <pc:sldChg chg="modSp add mod">
        <pc:chgData name="Bhardwaj, Jyoti" userId="389f9205-361b-43b0-a15e-be3fd6ce74c6" providerId="ADAL" clId="{1DCD72EF-49FA-4ED8-8CB0-254E7C2A0934}" dt="2021-06-28T01:29:42.695" v="10073" actId="20577"/>
        <pc:sldMkLst>
          <pc:docMk/>
          <pc:sldMk cId="4083731280" sldId="505"/>
        </pc:sldMkLst>
        <pc:spChg chg="mod">
          <ac:chgData name="Bhardwaj, Jyoti" userId="389f9205-361b-43b0-a15e-be3fd6ce74c6" providerId="ADAL" clId="{1DCD72EF-49FA-4ED8-8CB0-254E7C2A0934}" dt="2021-06-27T22:17:51.744" v="8765" actId="20577"/>
          <ac:spMkLst>
            <pc:docMk/>
            <pc:sldMk cId="4083731280" sldId="505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8T01:29:42.695" v="10073" actId="20577"/>
          <ac:spMkLst>
            <pc:docMk/>
            <pc:sldMk cId="4083731280" sldId="505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6T21:00:30.864" v="7155" actId="20577"/>
        <pc:sldMkLst>
          <pc:docMk/>
          <pc:sldMk cId="3407379679" sldId="506"/>
        </pc:sldMkLst>
        <pc:spChg chg="mod">
          <ac:chgData name="Bhardwaj, Jyoti" userId="389f9205-361b-43b0-a15e-be3fd6ce74c6" providerId="ADAL" clId="{1DCD72EF-49FA-4ED8-8CB0-254E7C2A0934}" dt="2021-06-26T20:44:25.551" v="7089" actId="313"/>
          <ac:spMkLst>
            <pc:docMk/>
            <pc:sldMk cId="3407379679" sldId="506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21:00:30.864" v="7155" actId="20577"/>
          <ac:spMkLst>
            <pc:docMk/>
            <pc:sldMk cId="3407379679" sldId="506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6T21:19:27.101" v="7348" actId="21"/>
        <pc:sldMkLst>
          <pc:docMk/>
          <pc:sldMk cId="2231885264" sldId="507"/>
        </pc:sldMkLst>
        <pc:spChg chg="mod">
          <ac:chgData name="Bhardwaj, Jyoti" userId="389f9205-361b-43b0-a15e-be3fd6ce74c6" providerId="ADAL" clId="{1DCD72EF-49FA-4ED8-8CB0-254E7C2A0934}" dt="2021-06-26T21:01:05.568" v="7166" actId="313"/>
          <ac:spMkLst>
            <pc:docMk/>
            <pc:sldMk cId="2231885264" sldId="507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21:19:27.101" v="7348" actId="21"/>
          <ac:spMkLst>
            <pc:docMk/>
            <pc:sldMk cId="2231885264" sldId="507"/>
            <ac:spMk id="3" creationId="{C2CBA6D7-117D-C147-B6EC-02DCFD25DA02}"/>
          </ac:spMkLst>
        </pc:spChg>
      </pc:sldChg>
      <pc:sldChg chg="modSp add mod ord">
        <pc:chgData name="Bhardwaj, Jyoti" userId="389f9205-361b-43b0-a15e-be3fd6ce74c6" providerId="ADAL" clId="{1DCD72EF-49FA-4ED8-8CB0-254E7C2A0934}" dt="2021-06-26T21:27:22.606" v="7414"/>
        <pc:sldMkLst>
          <pc:docMk/>
          <pc:sldMk cId="1713968545" sldId="508"/>
        </pc:sldMkLst>
        <pc:spChg chg="mod">
          <ac:chgData name="Bhardwaj, Jyoti" userId="389f9205-361b-43b0-a15e-be3fd6ce74c6" providerId="ADAL" clId="{1DCD72EF-49FA-4ED8-8CB0-254E7C2A0934}" dt="2021-06-26T21:11:03.306" v="7272" actId="313"/>
          <ac:spMkLst>
            <pc:docMk/>
            <pc:sldMk cId="1713968545" sldId="508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21:27:12.266" v="7412" actId="20577"/>
          <ac:spMkLst>
            <pc:docMk/>
            <pc:sldMk cId="1713968545" sldId="508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6T21:26:06.851" v="7395" actId="20577"/>
        <pc:sldMkLst>
          <pc:docMk/>
          <pc:sldMk cId="1966740586" sldId="509"/>
        </pc:sldMkLst>
        <pc:spChg chg="mod">
          <ac:chgData name="Bhardwaj, Jyoti" userId="389f9205-361b-43b0-a15e-be3fd6ce74c6" providerId="ADAL" clId="{1DCD72EF-49FA-4ED8-8CB0-254E7C2A0934}" dt="2021-06-26T21:26:06.851" v="7395" actId="20577"/>
          <ac:spMkLst>
            <pc:docMk/>
            <pc:sldMk cId="1966740586" sldId="509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6T22:20:11.495" v="7494" actId="20577"/>
        <pc:sldMkLst>
          <pc:docMk/>
          <pc:sldMk cId="3676319583" sldId="510"/>
        </pc:sldMkLst>
        <pc:spChg chg="mod">
          <ac:chgData name="Bhardwaj, Jyoti" userId="389f9205-361b-43b0-a15e-be3fd6ce74c6" providerId="ADAL" clId="{1DCD72EF-49FA-4ED8-8CB0-254E7C2A0934}" dt="2021-06-26T22:11:02.128" v="7434" actId="20577"/>
          <ac:spMkLst>
            <pc:docMk/>
            <pc:sldMk cId="3676319583" sldId="510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6T22:20:11.495" v="7494" actId="20577"/>
          <ac:spMkLst>
            <pc:docMk/>
            <pc:sldMk cId="3676319583" sldId="510"/>
            <ac:spMk id="3" creationId="{C2CBA6D7-117D-C147-B6EC-02DCFD25DA02}"/>
          </ac:spMkLst>
        </pc:spChg>
      </pc:sldChg>
      <pc:sldChg chg="modSp add mod">
        <pc:chgData name="Bhardwaj, Jyoti" userId="389f9205-361b-43b0-a15e-be3fd6ce74c6" providerId="ADAL" clId="{1DCD72EF-49FA-4ED8-8CB0-254E7C2A0934}" dt="2021-06-28T01:28:38.217" v="10066" actId="20577"/>
        <pc:sldMkLst>
          <pc:docMk/>
          <pc:sldMk cId="1041866387" sldId="511"/>
        </pc:sldMkLst>
        <pc:spChg chg="mod">
          <ac:chgData name="Bhardwaj, Jyoti" userId="389f9205-361b-43b0-a15e-be3fd6ce74c6" providerId="ADAL" clId="{1DCD72EF-49FA-4ED8-8CB0-254E7C2A0934}" dt="2021-06-27T22:20:21.262" v="8873" actId="20577"/>
          <ac:spMkLst>
            <pc:docMk/>
            <pc:sldMk cId="1041866387" sldId="511"/>
            <ac:spMk id="2" creationId="{5AD9F733-B5ED-ED45-82D2-AADDB5E9B885}"/>
          </ac:spMkLst>
        </pc:spChg>
        <pc:spChg chg="mod">
          <ac:chgData name="Bhardwaj, Jyoti" userId="389f9205-361b-43b0-a15e-be3fd6ce74c6" providerId="ADAL" clId="{1DCD72EF-49FA-4ED8-8CB0-254E7C2A0934}" dt="2021-06-28T01:28:38.217" v="10066" actId="20577"/>
          <ac:spMkLst>
            <pc:docMk/>
            <pc:sldMk cId="1041866387" sldId="511"/>
            <ac:spMk id="3" creationId="{C2CBA6D7-117D-C147-B6EC-02DCFD25DA02}"/>
          </ac:spMkLst>
        </pc:spChg>
      </pc:sldChg>
      <pc:sldChg chg="addSp delSp modSp add mod">
        <pc:chgData name="Bhardwaj, Jyoti" userId="389f9205-361b-43b0-a15e-be3fd6ce74c6" providerId="ADAL" clId="{1DCD72EF-49FA-4ED8-8CB0-254E7C2A0934}" dt="2021-06-27T23:00:12.133" v="9253" actId="108"/>
        <pc:sldMkLst>
          <pc:docMk/>
          <pc:sldMk cId="881717692" sldId="512"/>
        </pc:sldMkLst>
        <pc:spChg chg="mod">
          <ac:chgData name="Bhardwaj, Jyoti" userId="389f9205-361b-43b0-a15e-be3fd6ce74c6" providerId="ADAL" clId="{1DCD72EF-49FA-4ED8-8CB0-254E7C2A0934}" dt="2021-06-27T07:44:51.097" v="7954" actId="1076"/>
          <ac:spMkLst>
            <pc:docMk/>
            <pc:sldMk cId="881717692" sldId="512"/>
            <ac:spMk id="2" creationId="{EDE18E26-AF32-AC42-9CE4-C9CAA5097B5C}"/>
          </ac:spMkLst>
        </pc:spChg>
        <pc:spChg chg="add mod">
          <ac:chgData name="Bhardwaj, Jyoti" userId="389f9205-361b-43b0-a15e-be3fd6ce74c6" providerId="ADAL" clId="{1DCD72EF-49FA-4ED8-8CB0-254E7C2A0934}" dt="2021-06-27T07:50:07.344" v="7983" actId="1076"/>
          <ac:spMkLst>
            <pc:docMk/>
            <pc:sldMk cId="881717692" sldId="512"/>
            <ac:spMk id="3" creationId="{12FEACE8-2F91-4F1B-87E7-7CF4C0F684A2}"/>
          </ac:spMkLst>
        </pc:spChg>
        <pc:spChg chg="mod">
          <ac:chgData name="Bhardwaj, Jyoti" userId="389f9205-361b-43b0-a15e-be3fd6ce74c6" providerId="ADAL" clId="{1DCD72EF-49FA-4ED8-8CB0-254E7C2A0934}" dt="2021-06-27T23:00:12.133" v="9253" actId="108"/>
          <ac:spMkLst>
            <pc:docMk/>
            <pc:sldMk cId="881717692" sldId="512"/>
            <ac:spMk id="4" creationId="{BACBD6AA-42DB-7D43-9D08-05D73B10443E}"/>
          </ac:spMkLst>
        </pc:spChg>
        <pc:spChg chg="del mod">
          <ac:chgData name="Bhardwaj, Jyoti" userId="389f9205-361b-43b0-a15e-be3fd6ce74c6" providerId="ADAL" clId="{1DCD72EF-49FA-4ED8-8CB0-254E7C2A0934}" dt="2021-06-27T07:48:57.218" v="7980" actId="478"/>
          <ac:spMkLst>
            <pc:docMk/>
            <pc:sldMk cId="881717692" sldId="512"/>
            <ac:spMk id="8" creationId="{5A2A310F-D10C-0749-97BB-60C3802F690D}"/>
          </ac:spMkLst>
        </pc:spChg>
        <pc:spChg chg="mod">
          <ac:chgData name="Bhardwaj, Jyoti" userId="389f9205-361b-43b0-a15e-be3fd6ce74c6" providerId="ADAL" clId="{1DCD72EF-49FA-4ED8-8CB0-254E7C2A0934}" dt="2021-06-27T07:46:41.789" v="7970" actId="20577"/>
          <ac:spMkLst>
            <pc:docMk/>
            <pc:sldMk cId="881717692" sldId="512"/>
            <ac:spMk id="9" creationId="{844350A4-BBDE-A641-9D81-625483E77A69}"/>
          </ac:spMkLst>
        </pc:spChg>
        <pc:spChg chg="mod">
          <ac:chgData name="Bhardwaj, Jyoti" userId="389f9205-361b-43b0-a15e-be3fd6ce74c6" providerId="ADAL" clId="{1DCD72EF-49FA-4ED8-8CB0-254E7C2A0934}" dt="2021-06-27T22:59:53.925" v="9252" actId="108"/>
          <ac:spMkLst>
            <pc:docMk/>
            <pc:sldMk cId="881717692" sldId="512"/>
            <ac:spMk id="10" creationId="{2AA63DFA-1522-4742-9807-E134D8DE934F}"/>
          </ac:spMkLst>
        </pc:spChg>
      </pc:sldChg>
      <pc:sldChg chg="modSp add mod ord">
        <pc:chgData name="Bhardwaj, Jyoti" userId="389f9205-361b-43b0-a15e-be3fd6ce74c6" providerId="ADAL" clId="{1DCD72EF-49FA-4ED8-8CB0-254E7C2A0934}" dt="2021-06-28T01:30:07.118" v="10079" actId="20577"/>
        <pc:sldMkLst>
          <pc:docMk/>
          <pc:sldMk cId="2058371535" sldId="513"/>
        </pc:sldMkLst>
        <pc:spChg chg="mod">
          <ac:chgData name="Bhardwaj, Jyoti" userId="389f9205-361b-43b0-a15e-be3fd6ce74c6" providerId="ADAL" clId="{1DCD72EF-49FA-4ED8-8CB0-254E7C2A0934}" dt="2021-06-28T01:30:07.118" v="10079" actId="20577"/>
          <ac:spMkLst>
            <pc:docMk/>
            <pc:sldMk cId="2058371535" sldId="513"/>
            <ac:spMk id="3" creationId="{C2CBA6D7-117D-C147-B6EC-02DCFD25DA02}"/>
          </ac:spMkLst>
        </pc:spChg>
      </pc:sldChg>
      <pc:sldMasterChg chg="addSldLayout delSldLayout">
        <pc:chgData name="Bhardwaj, Jyoti" userId="389f9205-361b-43b0-a15e-be3fd6ce74c6" providerId="ADAL" clId="{1DCD72EF-49FA-4ED8-8CB0-254E7C2A0934}" dt="2021-06-25T16:14:52.442" v="5794" actId="47"/>
        <pc:sldMasterMkLst>
          <pc:docMk/>
          <pc:sldMasterMk cId="469256478" sldId="2147483662"/>
        </pc:sldMasterMkLst>
        <pc:sldLayoutChg chg="add del">
          <pc:chgData name="Bhardwaj, Jyoti" userId="389f9205-361b-43b0-a15e-be3fd6ce74c6" providerId="ADAL" clId="{1DCD72EF-49FA-4ED8-8CB0-254E7C2A0934}" dt="2021-06-25T16:14:52.442" v="5794" actId="47"/>
          <pc:sldLayoutMkLst>
            <pc:docMk/>
            <pc:sldMasterMk cId="469256478" sldId="2147483662"/>
            <pc:sldLayoutMk cId="381438211" sldId="214748367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</a:ln>
              <a:effectLst/>
            </c:spPr>
            <c:trendlineType val="movingAvg"/>
            <c:period val="2"/>
            <c:dispRSqr val="0"/>
            <c:dispEq val="0"/>
          </c:trendline>
          <c:cat>
            <c:strRef>
              <c:f>Sheet1!$A$2:$A$9</c:f>
              <c:strCache>
                <c:ptCount val="8"/>
                <c:pt idx="0">
                  <c:v>Y3-Q1</c:v>
                </c:pt>
                <c:pt idx="1">
                  <c:v>Y3-Q2</c:v>
                </c:pt>
                <c:pt idx="2">
                  <c:v>Y3-Q3</c:v>
                </c:pt>
                <c:pt idx="3">
                  <c:v>Y3-Q4</c:v>
                </c:pt>
                <c:pt idx="4">
                  <c:v>Y4-Q1</c:v>
                </c:pt>
                <c:pt idx="5">
                  <c:v>Y4-Q2</c:v>
                </c:pt>
                <c:pt idx="6">
                  <c:v>Y4-Q3</c:v>
                </c:pt>
                <c:pt idx="7">
                  <c:v>Y4-Q4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148</c:v>
                </c:pt>
                <c:pt idx="1">
                  <c:v>300</c:v>
                </c:pt>
                <c:pt idx="2">
                  <c:v>424</c:v>
                </c:pt>
                <c:pt idx="3">
                  <c:v>484</c:v>
                </c:pt>
                <c:pt idx="4">
                  <c:v>638</c:v>
                </c:pt>
                <c:pt idx="5">
                  <c:v>693</c:v>
                </c:pt>
                <c:pt idx="6">
                  <c:v>687</c:v>
                </c:pt>
                <c:pt idx="7">
                  <c:v>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A0-4287-95D6-253B96846A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7148159"/>
        <c:axId val="1778091279"/>
      </c:barChart>
      <c:catAx>
        <c:axId val="17148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091279"/>
        <c:crosses val="autoZero"/>
        <c:auto val="1"/>
        <c:lblAlgn val="ctr"/>
        <c:lblOffset val="100"/>
        <c:noMultiLvlLbl val="0"/>
      </c:catAx>
      <c:valAx>
        <c:axId val="17780912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8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0238F6-4B31-8D47-AF4C-C55DDA5433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b="1" dirty="0"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1A1317-B945-6343-A72C-5C8D0AFB9F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483AF-EE19-D740-B85B-ECC3273A2FC4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3068F-4DE7-6742-A803-784BD186FD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61C3D8-F2BE-C449-84E6-362E3C7153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42DB6-2B11-D643-A517-4332A5155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26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2A85EF60-C73A-944A-B61E-7CEC8FBBB1E3}" type="datetimeFigureOut">
              <a:rPr lang="en-US" smtClean="0"/>
              <a:pPr/>
              <a:t>6/28/2021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27D59322-A0F9-C34C-96A5-6A4FB08541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59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59322-A0F9-C34C-96A5-6A4FB0854131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18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59322-A0F9-C34C-96A5-6A4FB0854131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51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70487-7651-4336-841D-D8B00CE54197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129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F697-14F6-7047-9F08-B022F7433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782" y="1122363"/>
            <a:ext cx="899621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86B83-8E92-A247-BEE4-05B8A7033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782" y="3602038"/>
            <a:ext cx="899621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3979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0895-2E44-4746-96AE-8E97AD5D2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6E5C7-4E6F-E746-A92C-EC3BB4BAE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2ECE3-D448-8846-AA70-BFB28946EF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33F547-3E62-DC4A-A97F-376384D3274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FC972-5BAA-7B4B-8467-7F83F11D3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2820B-B64B-C34B-A3F7-412F5EDFE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43F7E-7BF6-8D43-A74E-5A009D36F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8EE3-7D45-1545-A500-952EA8A4A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1930585"/>
            <a:ext cx="9675668" cy="553998"/>
          </a:xfrm>
        </p:spPr>
        <p:txBody>
          <a:bodyPr anchor="b"/>
          <a:lstStyle>
            <a:lvl1pPr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C7224-9324-2046-B2AA-B0ED64565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9675668" cy="34572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154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968A8-36FB-AF42-8C9A-B238D09E4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436" y="1108456"/>
            <a:ext cx="9617364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535B3-D077-9541-A161-DA8894929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6436" y="1825625"/>
            <a:ext cx="428336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4FAC2-332C-E44A-A587-47224E093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787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60772-47F3-574F-94F7-43C417ABB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365125"/>
            <a:ext cx="968360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78963-2EA3-CB41-A650-898092C01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1681163"/>
            <a:ext cx="43257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8D009-4475-C84D-AFFE-F0B4CF6A1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1782" y="2505075"/>
            <a:ext cx="432579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062FB-B868-6345-AE5D-77DF01C9C2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4214B9-0B24-3541-8F2D-D6D6DD091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464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564D-BC8D-A743-B993-BC141B170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436" y="1108456"/>
            <a:ext cx="9617364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C7682A-DDAB-304B-AB58-30CB00DAE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6436" y="6356350"/>
            <a:ext cx="641696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0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8FE64-EB4F-3E4A-8F97-1BBCCB70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782" y="6356350"/>
            <a:ext cx="648161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5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3376-5F3B-194A-9D14-307C8157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457200"/>
            <a:ext cx="319260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6A365-AA04-4F48-B41F-2184B0C1B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256145"/>
            <a:ext cx="6172200" cy="46049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D4943-183A-3A4A-92A1-EAF5C6BBC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418" y="2057400"/>
            <a:ext cx="31926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67EF9-E848-0648-BA85-2084BE800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9418" y="6356350"/>
            <a:ext cx="657398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3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FEA7F-6297-5848-BD38-4575782E2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457200"/>
            <a:ext cx="319260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6CDDD9-0BA2-9B43-BEE0-886756375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A4B49-1511-ED42-8FB7-9898F75BA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418" y="2057400"/>
            <a:ext cx="31926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39295-3B4E-1847-A5BF-9EDDA306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9418" y="6356350"/>
            <a:ext cx="657398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ED4E5-857B-1040-9017-0BC2F08E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43F7E-7BF6-8D43-A74E-5A009D36F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04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702A-16AB-6349-B343-36D26B101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436" y="1154545"/>
            <a:ext cx="9617363" cy="5361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A89B78-4E50-E245-ABE2-21CC99507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DCDCD-8683-9F45-9E26-B73447DF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2056" y="6311900"/>
            <a:ext cx="841744" cy="365125"/>
          </a:xfrm>
          <a:prstGeom prst="rect">
            <a:avLst/>
          </a:prstGeom>
        </p:spPr>
        <p:txBody>
          <a:bodyPr/>
          <a:lstStyle/>
          <a:p>
            <a:fld id="{E733F547-3E62-DC4A-A97F-376384D3274D}" type="datetimeFigureOut">
              <a:rPr lang="en-US" smtClean="0"/>
              <a:t>6/28/2021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9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A9609-F002-D449-8190-0AAA89251B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690255"/>
            <a:ext cx="2628900" cy="44867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2DE4F-626B-C34C-B5B7-55BEEC55C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1782" y="365125"/>
            <a:ext cx="690071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5E006-1C48-C44F-908B-F13859C13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782" y="6356350"/>
            <a:ext cx="648161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8A38D-EABB-BB40-B770-6998566E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43F7E-7BF6-8D43-A74E-5A009D36F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89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78B43-14F3-204E-943C-1A43AD3C5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790429"/>
            <a:ext cx="7054004" cy="492568"/>
          </a:xfrm>
          <a:solidFill>
            <a:schemeClr val="bg1"/>
          </a:solidFill>
        </p:spPr>
        <p:txBody>
          <a:bodyPr lIns="288000" tIns="0" rIns="288000" bIns="0">
            <a:normAutofit/>
          </a:bodyPr>
          <a:lstStyle>
            <a:lvl1pPr>
              <a:defRPr sz="3200" b="1" i="0">
                <a:latin typeface="Arial 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972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venn diagram&#10;&#10;Description automatically generated">
            <a:extLst>
              <a:ext uri="{FF2B5EF4-FFF2-40B4-BE49-F238E27FC236}">
                <a16:creationId xmlns:a16="http://schemas.microsoft.com/office/drawing/2014/main" id="{FC740684-90A2-48CE-8A08-5A5294BFE7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333" y="249382"/>
            <a:ext cx="1277851" cy="1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81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627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150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404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373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05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685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6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859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56710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363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148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2632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0141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027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05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840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30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026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940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3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964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29466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62351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78478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468192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216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4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727CE-E577-C34B-8AC6-2E17E1CE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436" y="1108456"/>
            <a:ext cx="9617364" cy="553998"/>
          </a:xfrm>
          <a:prstGeom prst="rect">
            <a:avLst/>
          </a:prstGeom>
        </p:spPr>
        <p:txBody>
          <a:bodyPr vert="horz" wrap="square" lIns="144000" tIns="0" rIns="144000" bIns="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AB3E8-B0D5-404A-A375-02744103F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6436" y="1825625"/>
            <a:ext cx="9617364" cy="4141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5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Arial Bol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chemeClr val="tx1"/>
          </a:solidFill>
          <a:latin typeface="Arial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b="0" i="0" kern="1200">
          <a:solidFill>
            <a:schemeClr val="tx1"/>
          </a:solidFill>
          <a:latin typeface="Arial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0" i="0" kern="1200">
          <a:solidFill>
            <a:schemeClr val="tx1"/>
          </a:solidFill>
          <a:latin typeface="Arial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0BEF6-05D5-4884-A3DF-3F975E399B68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67659B8-8F2D-4332-BAF4-645EC27C5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20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539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10" Type="http://schemas.openxmlformats.org/officeDocument/2006/relationships/image" Target="../media/image12.png"/><Relationship Id="rId4" Type="http://schemas.openxmlformats.org/officeDocument/2006/relationships/image" Target="../media/image6.tiff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07294A-4225-1549-B474-5566F7A6F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02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22373F-DBCB-954F-8A90-053B95003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077" y="1530478"/>
            <a:ext cx="5502465" cy="2492990"/>
          </a:xfrm>
        </p:spPr>
        <p:txBody>
          <a:bodyPr lIns="288000" rIns="288000"/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+mn-lt"/>
              </a:rPr>
              <a:t>Forging friendships in first year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14F3F-C451-8C4C-8EA4-B4F0F927B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4077" y="4296213"/>
            <a:ext cx="6833961" cy="666974"/>
          </a:xfrm>
          <a:solidFill>
            <a:schemeClr val="tx1"/>
          </a:solidFill>
        </p:spPr>
        <p:txBody>
          <a:bodyPr lIns="288000" tIns="72000" rIns="288000">
            <a:no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+mn-lt"/>
              </a:rPr>
              <a:t>CS entrants collaborating in a virtual small-group, large-class setting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FC8DB4-1EC7-F744-90E6-4C53DC775A7C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261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AE14F3F-C451-8C4C-8EA4-B4F0F927B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5471" y="2161309"/>
            <a:ext cx="7491687" cy="4352504"/>
          </a:xfrm>
        </p:spPr>
        <p:txBody>
          <a:bodyPr lIns="288000" tIns="72000" rIns="288000">
            <a:noAutofit/>
          </a:bodyPr>
          <a:lstStyle/>
          <a:p>
            <a:r>
              <a:rPr lang="en-US" dirty="0">
                <a:latin typeface="+mn-lt"/>
              </a:rPr>
              <a:t>Forging friendships in first year: CS entrants collaborating in a virtual small-group, large-class setting</a:t>
            </a:r>
          </a:p>
          <a:p>
            <a:endParaRPr lang="en-US" sz="2200" dirty="0">
              <a:latin typeface="+mn-lt"/>
            </a:endParaRPr>
          </a:p>
          <a:p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Jyoti Bhardwaj</a:t>
            </a:r>
          </a:p>
          <a:p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Centre for Computing Education Research,           School of Computing, Edinburgh Napier University</a:t>
            </a:r>
          </a:p>
          <a:p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Horizons in STEM Higher Education Conference June 2021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FC8DB4-1EC7-F744-90E6-4C53DC775A7C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38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640000" cy="3457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To explore the self-reported, semester-long teamwork experience of a cohort of CS entrants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To discover key themes emerging from a qualitative analysis of students’ responses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To highlight discussions of relationships and friendships in the context of pandemic-related restrictions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83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2020 context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4"/>
            <a:ext cx="8640000" cy="353372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Persistently high drop out of 9.2% averaged across all institutions and entry qualifications in UK computing courses, the highest of all university subjects (HESA,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Teamwork essential CS graduate soft skill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Marbach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-Ad, Hunt &amp; Thompson, 2019) (Largent, 2016)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Radermacher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&amp; Walia, 2013)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Partial or entire closure of campuses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Virtual or curtailed Freshers’ Weeks and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socialising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Technology-enabled distance learning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01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context - engagement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640000" cy="345728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Active learning design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Leontiev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1978)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Improving engagement amongst CS first years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Liénardy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Leduc &amp;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Donnet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2021) (Al-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Sakkaf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2019) (Garcia, 2018)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Collaborative learning in CS to improve retention (</a:t>
            </a:r>
            <a:r>
              <a:rPr lang="de-DE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Miller, Soh &amp; Peteranetz, 2019) (Green, Plant, &amp; Chan, 2016)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Anonymity in large CS1 classes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Minnes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Alvarado &amp; Porter, 2018)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Increased loneliness amongst students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Lippke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Fischer &amp;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Ratz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367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context – remote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640000" cy="35989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Pandemic-related emergency remote teaching (Hodges, Moore,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Lockee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Trust &amp; Bond, 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Digital communication via Slack and Discord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Vladoiu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&amp; Constantinescu, 2020)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Kruglyk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et al., 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Anxiety amongst students learning remotely during pandemic (</a:t>
            </a:r>
            <a:r>
              <a:rPr lang="da-DK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Copeland et al, 2021) (Lischer, Safi &amp; Dickson, 2021)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CS students’ sense of belonging during the pandemic (Mooney and Becker, 2021)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220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context – small groups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4"/>
            <a:ext cx="8283931" cy="37161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Social interaction in the learning process (Carter,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Hundhausen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&amp;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Adesope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Zones of proximal development (Vygotsky, 1978)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Small groups to facilitate discussion (Liao, Griswold, &amp; Porter, 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Semester-long projects (Pastel, Seigel, Zhang &amp; Mayer, 2015)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Team composition (Salas, 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Fair sharing of work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Latané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Williams &amp; Harkins, 1979)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975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context: friendship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352389" cy="3457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CS entrants seeking friends (Cabo &amp; Satyanarayana, 2018)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Importance of friendship for gaining confidence (Heron, 2019)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Friendship in first year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Lippke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Fischer and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Ratz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Friends in first year teams (Gledhill &amp; Novak, 2019)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468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Pre-pandemic learning design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4"/>
            <a:ext cx="8596882" cy="386090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First year, first semester module comprising lectures, tutorials, and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practicals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based on SimVenture business 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Practicals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: two hour sessions; lasted from weeks 2 to 11 of the semester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Instructor facilitated, aided by two student demonstrators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Learning design of extreme co-location: on-campus lab; three or four students on the same degree clustered round a single machine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Teams formed in first lab by grouping students sitting in proximity; chance of some being friends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046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1930585"/>
            <a:ext cx="9675668" cy="553998"/>
          </a:xfrm>
        </p:spPr>
        <p:txBody>
          <a:bodyPr/>
          <a:lstStyle/>
          <a:p>
            <a:r>
              <a:rPr lang="en-US" dirty="0"/>
              <a:t>September 2020 learning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4"/>
            <a:ext cx="8640000" cy="408179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Cisco WebEx-enabled in the same two-hour timetabled slots; lasted from weeks 2 to 11 of the semester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Students randomly assigned in teams of four or three; unlikely to have met before or become friends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Each lab started with short plenary sessions, then teams worked in pre-assigned breakout rooms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Instructor visited each breakout room every ten minutes, attempting to replicate walking round the in-person lab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Student demonstrators were assigned several teams to support and answer specific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606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604394-7C15-4C05-9AD9-50DBA9154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" y="0"/>
            <a:ext cx="11637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4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4E2B4-E008-C346-AA5F-21819FC6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/>
              <a:t>Planet Bike- </a:t>
            </a:r>
            <a:r>
              <a:rPr lang="en-US" sz="4400"/>
              <a:t>join the community  </a:t>
            </a:r>
            <a:endParaRPr lang="en-US" sz="5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953EB4-D155-6944-8357-866F124AAEA7}"/>
              </a:ext>
            </a:extLst>
          </p:cNvPr>
          <p:cNvSpPr txBox="1"/>
          <p:nvPr/>
        </p:nvSpPr>
        <p:spPr>
          <a:xfrm>
            <a:off x="5163538" y="4160191"/>
            <a:ext cx="3868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Feel free to contact 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ple Color Emoji" pitchFamily="2" charset="0"/>
                <a:ea typeface="Apple Color Emoji" pitchFamily="2" charset="0"/>
                <a:cs typeface="+mn-cs"/>
              </a:rPr>
              <a:t>bike@planetmail.com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ple Color Emoji" pitchFamily="2" charset="0"/>
              <a:ea typeface="Apple Color Emoji" pitchFamily="2" charset="0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9F1535-BB00-5E44-9FFC-0620C40B1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8975" y="5402649"/>
            <a:ext cx="845751" cy="845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DB17B4-DD64-234D-9C36-5A70304B1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9605" y="5402649"/>
            <a:ext cx="845751" cy="845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CE9948-F792-254D-ACE5-2C24DDFC4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8176" y="1626073"/>
            <a:ext cx="3231562" cy="23327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411A1E-D5B4-A345-BE7E-67C171D7C666}"/>
              </a:ext>
            </a:extLst>
          </p:cNvPr>
          <p:cNvSpPr txBox="1"/>
          <p:nvPr/>
        </p:nvSpPr>
        <p:spPr>
          <a:xfrm>
            <a:off x="9872533" y="6337588"/>
            <a:ext cx="196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@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planetbikeproduction</a:t>
            </a:r>
            <a:endParaRPr kumimoji="0" lang="en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8330F4-46D6-464A-94B7-C8CC71E5F1B2}"/>
              </a:ext>
            </a:extLst>
          </p:cNvPr>
          <p:cNvSpPr txBox="1"/>
          <p:nvPr/>
        </p:nvSpPr>
        <p:spPr>
          <a:xfrm>
            <a:off x="8491647" y="6322200"/>
            <a:ext cx="1081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Planet bike</a:t>
            </a:r>
          </a:p>
        </p:txBody>
      </p:sp>
      <p:pic>
        <p:nvPicPr>
          <p:cNvPr id="13" name="Picture 1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E5CCF6A-BE0B-DD4A-8557-16BB016307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1626073"/>
            <a:ext cx="3384931" cy="2332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503A23-BA86-F540-8A9E-EAFA10E23074}"/>
              </a:ext>
            </a:extLst>
          </p:cNvPr>
          <p:cNvSpPr txBox="1"/>
          <p:nvPr/>
        </p:nvSpPr>
        <p:spPr>
          <a:xfrm>
            <a:off x="6719665" y="6337589"/>
            <a:ext cx="17550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@planetbike1</a:t>
            </a:r>
            <a:endParaRPr kumimoji="0" lang="en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2052" name="Picture 4" descr="Twitter – Logos Download">
            <a:extLst>
              <a:ext uri="{FF2B5EF4-FFF2-40B4-BE49-F238E27FC236}">
                <a16:creationId xmlns:a16="http://schemas.microsoft.com/office/drawing/2014/main" id="{F1451CC0-1729-6A4C-8885-7F2C67F22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73" y="5458826"/>
            <a:ext cx="1026523" cy="834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22F2F43-FA4A-9C46-8E09-EDB87221ED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4180456"/>
            <a:ext cx="3438380" cy="2180548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4DE03022-E434-C941-8BDC-BD80FD2E01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6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11"/>
    </mc:Choice>
    <mc:Fallback xmlns="">
      <p:transition spd="slow" advTm="26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3AE4-8184-4774-916F-F5974E06D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GB" sz="3700"/>
              <a:t>Sales Performance Between Y3Q1 and Y4Q4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F45D8-A129-49E5-81BE-FF8B2333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3835583" cy="3632200"/>
          </a:xfrm>
        </p:spPr>
        <p:txBody>
          <a:bodyPr>
            <a:normAutofit/>
          </a:bodyPr>
          <a:lstStyle/>
          <a:p>
            <a:r>
              <a:rPr lang="en-GB" sz="1600"/>
              <a:t>Due to these changes we saw an upwards sales trend</a:t>
            </a:r>
          </a:p>
          <a:p>
            <a:r>
              <a:rPr lang="en-GB" sz="1600"/>
              <a:t>This continues throughout the entire run</a:t>
            </a:r>
          </a:p>
          <a:p>
            <a:r>
              <a:rPr lang="en-GB" sz="1600"/>
              <a:t>Aspect that lead us to profitability and to saving the company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75B678EB-FAE5-4B7E-A4EB-21584AAA9B1B}"/>
              </a:ext>
            </a:extLst>
          </p:cNvPr>
          <p:cNvGraphicFramePr>
            <a:graphicFrameLocks/>
          </p:cNvGraphicFramePr>
          <p:nvPr/>
        </p:nvGraphicFramePr>
        <p:xfrm>
          <a:off x="5101851" y="2413000"/>
          <a:ext cx="6277349" cy="37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7488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0DE485-3957-44E7-A15E-58C67B805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87" y="0"/>
            <a:ext cx="11438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25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596881" cy="3457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Compulsory module, first semester of first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Students enrolled on a range of undergraduate courses: Business Information Technology, Computer Systems and Networks, Cyber Security and Forensics, Computing, Software Engineering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Of the 104 students in 32 groups, 67 students in 20 groups gave consent for their words to be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analysed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and extracts/slides to be reproduced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Of them, 53 consented to be quoted using their first names</a:t>
            </a:r>
          </a:p>
          <a:p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151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gathering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640000" cy="3457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teams formed and ran bike companies as part of the SimVenture 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Assessment was by two online group presentations, the second in week 11, at the beginning of December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Groups evaluated their teamwork in response to the criterion “</a:t>
            </a:r>
            <a:r>
              <a:rPr lang="en-US" b="1" dirty="0">
                <a:solidFill>
                  <a:srgbClr val="000000"/>
                </a:solidFill>
              </a:rPr>
              <a:t>Working as a team: challenges and solutions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”, worth 20% of the presentation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Participation was invited by email to all students only after presentations were over and feedback given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639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>
            <a:extLst>
              <a:ext uri="{FF2B5EF4-FFF2-40B4-BE49-F238E27FC236}">
                <a16:creationId xmlns:a16="http://schemas.microsoft.com/office/drawing/2014/main" id="{0FE3E4E4-C735-F144-96A0-C24B4B42FD19}"/>
              </a:ext>
            </a:extLst>
          </p:cNvPr>
          <p:cNvSpPr txBox="1">
            <a:spLocks/>
          </p:cNvSpPr>
          <p:nvPr/>
        </p:nvSpPr>
        <p:spPr>
          <a:xfrm>
            <a:off x="1736436" y="733702"/>
            <a:ext cx="9617364" cy="553998"/>
          </a:xfrm>
          <a:prstGeom prst="rect">
            <a:avLst/>
          </a:prstGeom>
        </p:spPr>
        <p:txBody>
          <a:bodyPr vert="horz" wrap="square" lIns="144000" tIns="0" rIns="14400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 Bold"/>
                <a:ea typeface="+mj-ea"/>
                <a:cs typeface="+mj-cs"/>
              </a:defRPr>
            </a:lvl1pPr>
          </a:lstStyle>
          <a:p>
            <a:r>
              <a:rPr lang="en-US" dirty="0" err="1"/>
              <a:t>Nvivo</a:t>
            </a:r>
            <a:r>
              <a:rPr lang="en-US" dirty="0"/>
              <a:t> word cloud of key themes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26F647-EF66-4847-B618-F65B05EB5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875" y="1390442"/>
            <a:ext cx="8334249" cy="530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19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636000" cy="3457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Voiceovers of the relevant teamwork sections were transcribed from MP4 into MS Word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We encoded the text using QSR NVivo 12 to discover emergent themes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At first pass, we identified key themes or “nodes” by a frequency query, ignoring words of three letters or fewer, common words such as “work”, conjunctions,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etc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Subsequently, we assigned each phrase to a node, amalgamating four nodes to accommodate synonyms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33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-Shape 7">
            <a:extLst>
              <a:ext uri="{FF2B5EF4-FFF2-40B4-BE49-F238E27FC236}">
                <a16:creationId xmlns:a16="http://schemas.microsoft.com/office/drawing/2014/main" id="{5A2A310F-D10C-0749-97BB-60C3802F690D}"/>
              </a:ext>
            </a:extLst>
          </p:cNvPr>
          <p:cNvSpPr/>
          <p:nvPr/>
        </p:nvSpPr>
        <p:spPr>
          <a:xfrm rot="13500000">
            <a:off x="5928292" y="3269203"/>
            <a:ext cx="473975" cy="473975"/>
          </a:xfrm>
          <a:prstGeom prst="corner">
            <a:avLst>
              <a:gd name="adj1" fmla="val 33453"/>
              <a:gd name="adj2" fmla="val 33454"/>
            </a:avLst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4350A4-BBDE-A641-9D81-625483E77A69}"/>
              </a:ext>
            </a:extLst>
          </p:cNvPr>
          <p:cNvSpPr txBox="1">
            <a:spLocks/>
          </p:cNvSpPr>
          <p:nvPr/>
        </p:nvSpPr>
        <p:spPr>
          <a:xfrm>
            <a:off x="2030101" y="1557861"/>
            <a:ext cx="3928909" cy="443198"/>
          </a:xfrm>
          <a:prstGeom prst="rect">
            <a:avLst/>
          </a:prstGeom>
        </p:spPr>
        <p:txBody>
          <a:bodyPr vert="horz" lIns="288000" tIns="45720" rIns="28800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+mn-lt"/>
              </a:rPr>
              <a:t>Identifying themes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A63DFA-1522-4742-9807-E134D8DE934F}"/>
              </a:ext>
            </a:extLst>
          </p:cNvPr>
          <p:cNvSpPr txBox="1">
            <a:spLocks/>
          </p:cNvSpPr>
          <p:nvPr/>
        </p:nvSpPr>
        <p:spPr>
          <a:xfrm>
            <a:off x="2256134" y="2334686"/>
            <a:ext cx="3114089" cy="2808412"/>
          </a:xfrm>
          <a:prstGeom prst="rect">
            <a:avLst/>
          </a:prstGeom>
          <a:solidFill>
            <a:schemeClr val="accent1"/>
          </a:solidFill>
        </p:spPr>
        <p:txBody>
          <a:bodyPr vert="horz" lIns="288000" tIns="288000" rIns="288000" bIns="28800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+mn-lt"/>
              </a:rPr>
              <a:t>Nvivo 12 was used to code responses</a:t>
            </a:r>
          </a:p>
          <a:p>
            <a:r>
              <a:rPr lang="en-GB" sz="2000" dirty="0">
                <a:solidFill>
                  <a:schemeClr val="bg1"/>
                </a:solidFill>
                <a:latin typeface="+mn-lt"/>
              </a:rPr>
              <a:t>Predictably, words such as ‘team’, and ‘challenges’  featured strongly, reflecting wording of the presentation task 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DCCD03-80E9-4514-B8C2-829615A92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641" y="1105406"/>
            <a:ext cx="3543543" cy="522102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72350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8E26-AF32-AC42-9CE4-C9CAA509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204" y="1786813"/>
            <a:ext cx="3412992" cy="332399"/>
          </a:xfrm>
        </p:spPr>
        <p:txBody>
          <a:bodyPr lIns="288000" rIns="288000"/>
          <a:lstStyle/>
          <a:p>
            <a:r>
              <a:rPr lang="en-US" sz="2400" b="1" dirty="0">
                <a:latin typeface="+mn-lt"/>
              </a:rPr>
              <a:t>Expected themes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BD6AA-42DB-7D43-9D08-05D73B104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7136" y="2334685"/>
            <a:ext cx="3114089" cy="2808413"/>
          </a:xfrm>
          <a:noFill/>
          <a:ln w="38100">
            <a:solidFill>
              <a:schemeClr val="accent3"/>
            </a:solidFill>
          </a:ln>
        </p:spPr>
        <p:txBody>
          <a:bodyPr lIns="288000" tIns="72000" rIns="288000" bIns="72000">
            <a:noAutofit/>
          </a:bodyPr>
          <a:lstStyle/>
          <a:p>
            <a:r>
              <a:rPr lang="en-GB" sz="2000" dirty="0">
                <a:latin typeface="+mn-lt"/>
              </a:rPr>
              <a:t>“Meet”</a:t>
            </a:r>
          </a:p>
          <a:p>
            <a:r>
              <a:rPr lang="en-GB" sz="2000" dirty="0">
                <a:latin typeface="+mn-lt"/>
              </a:rPr>
              <a:t>“Challenges”</a:t>
            </a:r>
          </a:p>
          <a:p>
            <a:r>
              <a:rPr lang="en-GB" sz="2000" dirty="0">
                <a:latin typeface="+mn-lt"/>
              </a:rPr>
              <a:t>“Team”</a:t>
            </a:r>
          </a:p>
          <a:p>
            <a:r>
              <a:rPr lang="en-GB" sz="2000" dirty="0">
                <a:latin typeface="+mn-lt"/>
              </a:rPr>
              <a:t>“Time”</a:t>
            </a:r>
          </a:p>
          <a:p>
            <a:r>
              <a:rPr lang="en-GB" sz="2000" dirty="0">
                <a:latin typeface="+mn-lt"/>
              </a:rPr>
              <a:t>“Communication”</a:t>
            </a:r>
          </a:p>
          <a:p>
            <a:r>
              <a:rPr lang="en-GB" sz="2000" dirty="0">
                <a:latin typeface="+mn-lt"/>
              </a:rPr>
              <a:t>“Online”</a:t>
            </a:r>
          </a:p>
          <a:p>
            <a:r>
              <a:rPr lang="en-GB" sz="2000" dirty="0">
                <a:latin typeface="+mn-lt"/>
              </a:rPr>
              <a:t>“Workload”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4350A4-BBDE-A641-9D81-625483E77A69}"/>
              </a:ext>
            </a:extLst>
          </p:cNvPr>
          <p:cNvSpPr txBox="1">
            <a:spLocks/>
          </p:cNvSpPr>
          <p:nvPr/>
        </p:nvSpPr>
        <p:spPr>
          <a:xfrm>
            <a:off x="6838384" y="1739348"/>
            <a:ext cx="3621097" cy="427328"/>
          </a:xfrm>
          <a:prstGeom prst="rect">
            <a:avLst/>
          </a:prstGeom>
        </p:spPr>
        <p:txBody>
          <a:bodyPr vert="horz" lIns="288000" tIns="45720" rIns="28800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72928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Emergent themes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A63DFA-1522-4742-9807-E134D8DE934F}"/>
              </a:ext>
            </a:extLst>
          </p:cNvPr>
          <p:cNvSpPr txBox="1">
            <a:spLocks/>
          </p:cNvSpPr>
          <p:nvPr/>
        </p:nvSpPr>
        <p:spPr>
          <a:xfrm>
            <a:off x="7038754" y="2334686"/>
            <a:ext cx="3114089" cy="2808412"/>
          </a:xfrm>
          <a:prstGeom prst="rect">
            <a:avLst/>
          </a:prstGeom>
          <a:solidFill>
            <a:schemeClr val="accent1"/>
          </a:solidFill>
        </p:spPr>
        <p:txBody>
          <a:bodyPr vert="horz" lIns="288000" tIns="36000" rIns="288000" bIns="36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Titillium Regular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“Members”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“Teamwork”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“Scheduling”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“Discord”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“Covid”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“Enjoy”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“Friends”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2100" dirty="0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1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EACE8-2F91-4F1B-87E7-7CF4C0F684A2}"/>
              </a:ext>
            </a:extLst>
          </p:cNvPr>
          <p:cNvSpPr txBox="1"/>
          <p:nvPr/>
        </p:nvSpPr>
        <p:spPr>
          <a:xfrm>
            <a:off x="5639531" y="3184893"/>
            <a:ext cx="12909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chemeClr val="accent1"/>
                </a:solidFill>
              </a:rPr>
              <a:t>•••</a:t>
            </a:r>
          </a:p>
        </p:txBody>
      </p:sp>
    </p:spTree>
    <p:extLst>
      <p:ext uri="{BB962C8B-B14F-4D97-AF65-F5344CB8AC3E}">
        <p14:creationId xmlns:p14="http://schemas.microsoft.com/office/powerpoint/2010/main" val="881717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“Meet”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640000" cy="34572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Node includes “meeting”, “met”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term was used in two main contexts, to meet regularly, and to meet for the first time: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“One of the pillars of our co-operation was daily check-in meetings for status updates.” (Group 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“Especially this year, you don’t get to meet many people from your course, so this was a good opportunity for that.” (Group LB)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439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“Challenges”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0" y="2632365"/>
            <a:ext cx="9379257" cy="37928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Node includes “Challenge”, “Challenging”, “Difficulty”, and synonyms for “Challenge” deduced from the context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“One thing that has impacted our project has been the distractions of working at home.” (Group MR)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“The biggest challenge was working online, as it was hardest to show quick drafts of ideas, especially presentations.” (Group TW)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“Different schedules and personal lives often made co-ordination difficult, where in a traditional project environment more options would be available to allow for interactions between team members.” (Group BFB)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884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“Team”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0" y="2632364"/>
            <a:ext cx="9736215" cy="383689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Comments addressing teamwork and individual members were coded at separate nodes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“Despite being spread across four countries and two continents, we believe our team worked well together, surpassing the challenges of these unprecedented times.” (Group HITR)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all feel as a team we worked quite well together, although we do feel that we should have developed our strategy more thoroughly.” (Group CB)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“All of us also brought a positive influence on the group, so there was never a day when we felt any of us weren’t pulling our weight or there to assist the team.”(Group 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132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“Time”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0" y="2632365"/>
            <a:ext cx="8748467" cy="34572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Term is used with two meanings: a period of time, and a point in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“Because it was solely online it was more time-consuming.” (Group MR)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 challenge with this presentation was finding a time that would suit everyone for a group call discussion.” (Group EB)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“It was difficult sometimes to find times when everyone was available, as we all have work and study different modules.” (Group 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919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“Communication”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640000" cy="34572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Node includes “Communicate”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 lot of the time, it was difficult to communicate our ideas to each other while not being able to meet up face-to-face.” (Group EB)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were always on calls together.” (Group LB)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“There were also times when communication could be slow or we could be busy and not checking our messages, so we could miss a key piece of information before it was too late.” (Group 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238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“Online”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768026" cy="34572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Node includes “remote” and “internet connection”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“Remotely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co-ordinating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with university staff on questions or class material was also difficult outside class hours as all student interaction occurs online.” (Group BFB)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“Team members easily accessible because everything was online.” (Group BX)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“At first it was slightly jarring because at times your internet connection isn’t perfect, but after a while we all got into the groove of things and all naturally fell into place.” (Group CM)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24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“Members”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9271680" cy="379288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Node includes “Member” and pertains to individuals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“Using these tools while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co-ordinating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with fellow students has allowed each member to improve their teamworking ability.” (Group BFB)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come from various countries; we are different ages; we have different points of view.” (Group GH)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“I’m convinced that we used the mix of age, sexes, opinions and skills and transformed it into a great presentation.” (Group GH)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“Each member has their own unique perspective of how things should be.” (Group TW)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892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“Workload”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4"/>
            <a:ext cx="9266790" cy="357284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pushed each other to work much harder than we would individually, and therefore we got a lot more done than we would have alone.” (Group BB)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were never letting one person do all the work. (Group LB)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“The workload was also easily spread out between all of us which allowed for a more relaxed work environment.” (Group 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 benefit of this, however, was that since there was four of us, we were still able to do a lot of work and help each other to split the workload if any of us was struggling too keep up.” (Group EB)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44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“Teamwork”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640000" cy="3457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made lots of our decisions together, and everybody’s voice had equal strength.” (Group GH)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“Another benefit we all found with the teamwork is, it was more engaging than just doing solo work.” (Group MR)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“Every team member was taking an active part in a discussion and work on the presentation, which resulted in very efficient work.” (Group BX)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“For our teamwork, we have split the work between us.” (Group TW)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9058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“Discord”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79" y="2632364"/>
            <a:ext cx="10239869" cy="36412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“Google Docs and Discord were especially helpful in ensuring that team members were updated and on track with current tasks.” (Group BFB)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made a Discord group that let us efficiently contact with each other.” (Group BX)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“Given that we weren’t able to meet face-to-face, we met regularly over Discord and through voice chats.” (Group CB)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“From the beginning, we set up a Discord as a place for communication and collaboration, and for the most part we found working remotely as a team straightforward.” (Group TW)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319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“Covid”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640000" cy="3457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“The Covid-19 pandemic has made meeting in person practically impossible, and for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co-ordinating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recording and editing the final presentation, this has been quite a challenge.” (Group BFB)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“It changed the way you would usually do this.” (Group LB)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“The most pressing challenge we faced was producing and presenting a quality presentation remotely without ever meeting in person due to Covid-19.” (Group WG)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379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“Enjoy”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5"/>
            <a:ext cx="8870712" cy="345728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“It was a great experience.” (Group 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“Enjoyed meeting people and improving communication skills.” (Group CB)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“Great first group project and enjoyed meeting people.” (Group CB)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“I’ve really enjoyed working with these people this year.” (Group LB)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 enjoyed making friends with people I wouldn’t have known about if it wasn’t for SimVenture.” (Group LB)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968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“Friends”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831593" cy="372931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Node includes friendships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“We ended up being entirely comfortable round each other, and I feel our improvement in our work is reflected in this.” (Group EDI)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“During our SimVenture classes and meetings, we were able to get to know each other better, become friends, and bond as a team, which made our work together even more interesting and entertaining.” (Group 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“Another thing we benefited from during this project was the ability to meet new people, build new friendships, get to know each other better and more personally.” (Group MR)</a:t>
            </a:r>
          </a:p>
          <a:p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885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theme: “Friends”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8831593" cy="372931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“All this made it possible for us to make new friends, which is very important, especially because we are in our first year of university.” (Group 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“It was exciting getting to know new people while working on this project.” (Group 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“Really getting to know people who are in the same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uni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as you.” (Group MR)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“No in-person meeting meant we maybe did not get to know each other as much as we hoped.” (Group WG)</a:t>
            </a:r>
          </a:p>
          <a:p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740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9165165" cy="354375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Teams’ biggest challenge was scheduling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Great importance was attached to “meeting”, meaning, to meet regularly (online), and to meet for the first time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Liénardy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et al., 2021)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No teams saw benefits in remote groupwork except those whose members were in different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Remote working caused predictable problems in communicating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Loss of opportunity to meet new people and in person was felt – heightening value of this groupwork (Mooney and Becker,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731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1" y="2632365"/>
            <a:ext cx="9374171" cy="374753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Teams valued having all material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Discord was a popular and useful tool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Vladoiu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&amp; Constantinescu, 2020)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Kruglyk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et al., 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Participation by every team member in discussions was an important element of teamwork (Liao, Griswold, &amp; Porter, 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Individuality and difference amongst members was valued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Communication skills were seen as important to acquire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Marbach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-Ad</a:t>
            </a:r>
            <a:r>
              <a:rPr lang="en-US">
                <a:solidFill>
                  <a:schemeClr val="tx1">
                    <a:lumMod val="90000"/>
                    <a:lumOff val="10000"/>
                  </a:schemeClr>
                </a:solidFill>
              </a:rPr>
              <a:t>, et al., 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2019)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371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F733-B5ED-ED45-82D2-AADDB5E9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A6D7-117D-C147-B6EC-02DCFD25D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782" y="2632364"/>
            <a:ext cx="9264442" cy="381546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Making friends is important at the start of first year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Lippke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et al.,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Much of the enjoyment of the simulation was associated with meeting and interacting with the team (Gledhill &amp; Novak, 2019) (Carter,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Hundhausen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&amp; 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Adesope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Despite the presentations attracting marks, teams did not mention social loafing (</a:t>
            </a:r>
            <a:r>
              <a:rPr lang="en-US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Latané</a:t>
            </a: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et al.,1979)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Teams took pride in overcoming the considerable challenges and limitations caused by Covid-19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AD26D7-136F-1B40-81F4-F6B8C2A2AB64}"/>
              </a:ext>
            </a:extLst>
          </p:cNvPr>
          <p:cNvCxnSpPr>
            <a:cxnSpLocks/>
          </p:cNvCxnSpPr>
          <p:nvPr/>
        </p:nvCxnSpPr>
        <p:spPr>
          <a:xfrm>
            <a:off x="1784077" y="1556084"/>
            <a:ext cx="187692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866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E34FC8-40D7-804A-8AF9-8DEBD026A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23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1FBF3B-8405-4444-AAA4-A5161B83E06A}"/>
              </a:ext>
            </a:extLst>
          </p:cNvPr>
          <p:cNvSpPr txBox="1"/>
          <p:nvPr/>
        </p:nvSpPr>
        <p:spPr>
          <a:xfrm>
            <a:off x="4395355" y="3799343"/>
            <a:ext cx="3512127" cy="675492"/>
          </a:xfrm>
          <a:prstGeom prst="rect">
            <a:avLst/>
          </a:prstGeom>
          <a:solidFill>
            <a:schemeClr val="tx1"/>
          </a:solidFill>
        </p:spPr>
        <p:txBody>
          <a:bodyPr wrap="square" tIns="0" bIns="108000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1" dirty="0">
                <a:solidFill>
                  <a:schemeClr val="bg1"/>
                </a:solidFill>
              </a:rPr>
              <a:t>soc.napier.ac.uk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5274AC-6963-0F43-B783-BD8A8BFF8DEA}"/>
              </a:ext>
            </a:extLst>
          </p:cNvPr>
          <p:cNvSpPr txBox="1">
            <a:spLocks/>
          </p:cNvSpPr>
          <p:nvPr/>
        </p:nvSpPr>
        <p:spPr>
          <a:xfrm>
            <a:off x="2317377" y="865848"/>
            <a:ext cx="7557247" cy="2387600"/>
          </a:xfrm>
          <a:prstGeom prst="rect">
            <a:avLst/>
          </a:prstGeom>
        </p:spPr>
        <p:txBody>
          <a:bodyPr lIns="288000" rIns="28800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>
                <a:solidFill>
                  <a:schemeClr val="bg1"/>
                </a:solidFill>
                <a:latin typeface="+mn-lt"/>
              </a:rPr>
              <a:t>Thank you!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452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ENU Corporate General">
  <a:themeElements>
    <a:clrScheme name="ENU SOC Palette">
      <a:dk1>
        <a:srgbClr val="272928"/>
      </a:dk1>
      <a:lt1>
        <a:srgbClr val="FFFFFF"/>
      </a:lt1>
      <a:dk2>
        <a:srgbClr val="E82340"/>
      </a:dk2>
      <a:lt2>
        <a:srgbClr val="E9E9E9"/>
      </a:lt2>
      <a:accent1>
        <a:srgbClr val="80B28E"/>
      </a:accent1>
      <a:accent2>
        <a:srgbClr val="FFCD02"/>
      </a:accent2>
      <a:accent3>
        <a:srgbClr val="849FA4"/>
      </a:accent3>
      <a:accent4>
        <a:srgbClr val="E82340"/>
      </a:accent4>
      <a:accent5>
        <a:srgbClr val="1B1E1E"/>
      </a:accent5>
      <a:accent6>
        <a:srgbClr val="DBDDDB"/>
      </a:accent6>
      <a:hlink>
        <a:srgbClr val="73AE86"/>
      </a:hlink>
      <a:folHlink>
        <a:srgbClr val="7792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U SOC Template PPT_111120" id="{31C90C0A-51D3-3C43-8425-BE2A6124BE84}" vid="{F484158B-0DFF-A749-B460-8970C2A77E6F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Quotable">
  <a:themeElements>
    <a:clrScheme name="Custom 1">
      <a:dk1>
        <a:srgbClr val="201C3F"/>
      </a:dk1>
      <a:lt1>
        <a:srgbClr val="FFCD30"/>
      </a:lt1>
      <a:dk2>
        <a:srgbClr val="201C3F"/>
      </a:dk2>
      <a:lt2>
        <a:srgbClr val="FFCD30"/>
      </a:lt2>
      <a:accent1>
        <a:srgbClr val="FFCD30"/>
      </a:accent1>
      <a:accent2>
        <a:srgbClr val="00C6BB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ENU SOC Template PPT_111120</Template>
  <TotalTime>4569</TotalTime>
  <Words>2684</Words>
  <Application>Microsoft Office PowerPoint</Application>
  <PresentationFormat>Widescreen</PresentationFormat>
  <Paragraphs>195</Paragraphs>
  <Slides>38</Slides>
  <Notes>3</Notes>
  <HiddenSlides>7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Apple Color Emoji</vt:lpstr>
      <vt:lpstr>Arial</vt:lpstr>
      <vt:lpstr>Arial Bold</vt:lpstr>
      <vt:lpstr>Arial Regular</vt:lpstr>
      <vt:lpstr>Calibri</vt:lpstr>
      <vt:lpstr>Calibri Light</vt:lpstr>
      <vt:lpstr>Century Gothic</vt:lpstr>
      <vt:lpstr>Trebuchet MS</vt:lpstr>
      <vt:lpstr>Wingdings</vt:lpstr>
      <vt:lpstr>Wingdings 2</vt:lpstr>
      <vt:lpstr>Wingdings 3</vt:lpstr>
      <vt:lpstr>ENU Corporate General</vt:lpstr>
      <vt:lpstr>Facet</vt:lpstr>
      <vt:lpstr>Quotable</vt:lpstr>
      <vt:lpstr>Forging friendships in first year</vt:lpstr>
      <vt:lpstr>PowerPoint Presentation</vt:lpstr>
      <vt:lpstr>Purpose of the study</vt:lpstr>
      <vt:lpstr>September 2020 context</vt:lpstr>
      <vt:lpstr>Theoretical context - engagement</vt:lpstr>
      <vt:lpstr>Theoretical context – remote learning</vt:lpstr>
      <vt:lpstr>Theoretical context – small groups</vt:lpstr>
      <vt:lpstr>Theoretical context: friendship</vt:lpstr>
      <vt:lpstr>Pre-pandemic learning design </vt:lpstr>
      <vt:lpstr>September 2020 learning design</vt:lpstr>
      <vt:lpstr>PowerPoint Presentation</vt:lpstr>
      <vt:lpstr>Planet Bike- join the community  </vt:lpstr>
      <vt:lpstr>Sales Performance Between Y3Q1 and Y4Q4</vt:lpstr>
      <vt:lpstr>PowerPoint Presentation</vt:lpstr>
      <vt:lpstr>Participants</vt:lpstr>
      <vt:lpstr>Data gathering</vt:lpstr>
      <vt:lpstr>PowerPoint Presentation</vt:lpstr>
      <vt:lpstr>Data analysis</vt:lpstr>
      <vt:lpstr>PowerPoint Presentation</vt:lpstr>
      <vt:lpstr>Expected themes</vt:lpstr>
      <vt:lpstr>Emergent theme: “Meet”</vt:lpstr>
      <vt:lpstr>Emergent theme: “Challenges”</vt:lpstr>
      <vt:lpstr>Emergent theme: “Team”</vt:lpstr>
      <vt:lpstr>Emergent theme: “Time”</vt:lpstr>
      <vt:lpstr>Emergent theme: “Communication”</vt:lpstr>
      <vt:lpstr>Emergent theme: “Online”</vt:lpstr>
      <vt:lpstr>Emergent theme: “Members”</vt:lpstr>
      <vt:lpstr>Emergent theme: “Workload”</vt:lpstr>
      <vt:lpstr>Emergent theme: “Teamwork”</vt:lpstr>
      <vt:lpstr>Emergent theme: “Discord”</vt:lpstr>
      <vt:lpstr>Emergent theme: “Covid”</vt:lpstr>
      <vt:lpstr>Emergent theme: “Enjoy”</vt:lpstr>
      <vt:lpstr>Emergent theme: “Friends”</vt:lpstr>
      <vt:lpstr>Emergent theme: “Friends”</vt:lpstr>
      <vt:lpstr>Initial conclusions</vt:lpstr>
      <vt:lpstr>Initial conclusions</vt:lpstr>
      <vt:lpstr>Initial 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Jyoti Bhardwaj</dc:creator>
  <cp:lastModifiedBy>Jyoti Bhardwaj</cp:lastModifiedBy>
  <cp:revision>31</cp:revision>
  <cp:lastPrinted>2019-04-04T16:32:46Z</cp:lastPrinted>
  <dcterms:created xsi:type="dcterms:W3CDTF">2021-06-24T02:21:47Z</dcterms:created>
  <dcterms:modified xsi:type="dcterms:W3CDTF">2021-06-28T01:30:08Z</dcterms:modified>
</cp:coreProperties>
</file>