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7" r:id="rId4"/>
    <p:sldMasterId id="2147483798" r:id="rId5"/>
    <p:sldMasterId id="2147483883" r:id="rId6"/>
    <p:sldMasterId id="2147483907" r:id="rId7"/>
    <p:sldMasterId id="2147483919" r:id="rId8"/>
  </p:sldMasterIdLst>
  <p:notesMasterIdLst>
    <p:notesMasterId r:id="rId28"/>
  </p:notesMasterIdLst>
  <p:handoutMasterIdLst>
    <p:handoutMasterId r:id="rId29"/>
  </p:handoutMasterIdLst>
  <p:sldIdLst>
    <p:sldId id="1608" r:id="rId9"/>
    <p:sldId id="1609" r:id="rId10"/>
    <p:sldId id="1610" r:id="rId11"/>
    <p:sldId id="1611" r:id="rId12"/>
    <p:sldId id="1069" r:id="rId13"/>
    <p:sldId id="1346" r:id="rId14"/>
    <p:sldId id="1347" r:id="rId15"/>
    <p:sldId id="1460" r:id="rId16"/>
    <p:sldId id="1086" r:id="rId17"/>
    <p:sldId id="1504" r:id="rId18"/>
    <p:sldId id="1501" r:id="rId19"/>
    <p:sldId id="1498" r:id="rId20"/>
    <p:sldId id="1496" r:id="rId21"/>
    <p:sldId id="1495" r:id="rId22"/>
    <p:sldId id="1617" r:id="rId23"/>
    <p:sldId id="1612" r:id="rId24"/>
    <p:sldId id="1613" r:id="rId25"/>
    <p:sldId id="1614" r:id="rId26"/>
    <p:sldId id="1618" r:id="rId27"/>
  </p:sldIdLst>
  <p:sldSz cx="9906000" cy="6858000" type="A4"/>
  <p:notesSz cx="9926638" cy="6797675"/>
  <p:embeddedFontLst>
    <p:embeddedFont>
      <p:font typeface="Baskerville Old Face" panose="02020602080505020303" pitchFamily="18" charset="0"/>
      <p:regular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libri Light" panose="020F0302020204030204" pitchFamily="34" charset="0"/>
      <p:regular r:id="rId35"/>
      <p:italic r:id="rId36"/>
    </p:embeddedFont>
  </p:embeddedFontLst>
  <p:custDataLst>
    <p:tags r:id="rId37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3D7D"/>
    <a:srgbClr val="FFFFCC"/>
    <a:srgbClr val="003366"/>
    <a:srgbClr val="006600"/>
    <a:srgbClr val="BE9912"/>
    <a:srgbClr val="A88710"/>
    <a:srgbClr val="C09B12"/>
    <a:srgbClr val="CC9900"/>
    <a:srgbClr val="D2A9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862D00-6AD8-4EBB-9EF4-15744397E053}" v="123" dt="2021-06-23T10:07:17.1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4" autoAdjust="0"/>
    <p:restoredTop sz="73913" autoAdjust="0"/>
  </p:normalViewPr>
  <p:slideViewPr>
    <p:cSldViewPr snapToGrid="0">
      <p:cViewPr varScale="1">
        <p:scale>
          <a:sx n="76" d="100"/>
          <a:sy n="76" d="100"/>
        </p:scale>
        <p:origin x="234" y="39"/>
      </p:cViewPr>
      <p:guideLst>
        <p:guide orient="horz" pos="2183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viewProps" Target="viewProps.xml"/><Relationship Id="rId21" Type="http://schemas.openxmlformats.org/officeDocument/2006/relationships/slide" Target="slides/slide13.xml"/><Relationship Id="rId34" Type="http://schemas.openxmlformats.org/officeDocument/2006/relationships/font" Target="fonts/font5.fntdata"/><Relationship Id="rId42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handoutMaster" Target="handoutMasters/handoutMaster1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font" Target="fonts/font3.fntdata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microsoft.com/office/2015/10/relationships/revisionInfo" Target="revisionInfo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font" Target="fonts/font4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umser, Alfred Dr (Sch of Biosci &amp; Med)" userId="0e16ea63-5afc-4c7f-82f1-dcd46a2ab864" providerId="ADAL" clId="{F5862D00-6AD8-4EBB-9EF4-15744397E053}"/>
    <pc:docChg chg="undo custSel addSld delSld modSld sldOrd delMainMaster modMainMaster">
      <pc:chgData name="Thumser, Alfred Dr (Sch of Biosci &amp; Med)" userId="0e16ea63-5afc-4c7f-82f1-dcd46a2ab864" providerId="ADAL" clId="{F5862D00-6AD8-4EBB-9EF4-15744397E053}" dt="2021-06-23T10:07:34.919" v="1575" actId="1076"/>
      <pc:docMkLst>
        <pc:docMk/>
      </pc:docMkLst>
      <pc:sldChg chg="addSp delSp modSp del mod delDesignElem">
        <pc:chgData name="Thumser, Alfred Dr (Sch of Biosci &amp; Med)" userId="0e16ea63-5afc-4c7f-82f1-dcd46a2ab864" providerId="ADAL" clId="{F5862D00-6AD8-4EBB-9EF4-15744397E053}" dt="2021-06-13T16:56:27.429" v="577" actId="255"/>
        <pc:sldMkLst>
          <pc:docMk/>
          <pc:sldMk cId="2965479260" sldId="1069"/>
        </pc:sldMkLst>
        <pc:spChg chg="del">
          <ac:chgData name="Thumser, Alfred Dr (Sch of Biosci &amp; Med)" userId="0e16ea63-5afc-4c7f-82f1-dcd46a2ab864" providerId="ADAL" clId="{F5862D00-6AD8-4EBB-9EF4-15744397E053}" dt="2021-06-13T16:52:00.669" v="542" actId="478"/>
          <ac:spMkLst>
            <pc:docMk/>
            <pc:sldMk cId="2965479260" sldId="1069"/>
            <ac:spMk id="2" creationId="{00000000-0000-0000-0000-000000000000}"/>
          </ac:spMkLst>
        </pc:spChg>
        <pc:spChg chg="mod">
          <ac:chgData name="Thumser, Alfred Dr (Sch of Biosci &amp; Med)" userId="0e16ea63-5afc-4c7f-82f1-dcd46a2ab864" providerId="ADAL" clId="{F5862D00-6AD8-4EBB-9EF4-15744397E053}" dt="2021-06-13T16:56:27.429" v="577" actId="255"/>
          <ac:spMkLst>
            <pc:docMk/>
            <pc:sldMk cId="2965479260" sldId="1069"/>
            <ac:spMk id="3" creationId="{00000000-0000-0000-0000-000000000000}"/>
          </ac:spMkLst>
        </pc:spChg>
        <pc:spChg chg="add">
          <ac:chgData name="Thumser, Alfred Dr (Sch of Biosci &amp; Med)" userId="0e16ea63-5afc-4c7f-82f1-dcd46a2ab864" providerId="ADAL" clId="{F5862D00-6AD8-4EBB-9EF4-15744397E053}" dt="2021-06-13T16:45:53.827" v="358"/>
          <ac:spMkLst>
            <pc:docMk/>
            <pc:sldMk cId="2965479260" sldId="1069"/>
            <ac:spMk id="9" creationId="{8F58EDD9-0685-44E6-9B72-108BB10E1AB0}"/>
          </ac:spMkLst>
        </pc:spChg>
      </pc:sldChg>
      <pc:sldChg chg="addSp del mod delDesignElem modShow">
        <pc:chgData name="Thumser, Alfred Dr (Sch of Biosci &amp; Med)" userId="0e16ea63-5afc-4c7f-82f1-dcd46a2ab864" providerId="ADAL" clId="{F5862D00-6AD8-4EBB-9EF4-15744397E053}" dt="2021-06-13T16:56:05.575" v="575" actId="729"/>
        <pc:sldMkLst>
          <pc:docMk/>
          <pc:sldMk cId="3297193766" sldId="1086"/>
        </pc:sldMkLst>
        <pc:spChg chg="add">
          <ac:chgData name="Thumser, Alfred Dr (Sch of Biosci &amp; Med)" userId="0e16ea63-5afc-4c7f-82f1-dcd46a2ab864" providerId="ADAL" clId="{F5862D00-6AD8-4EBB-9EF4-15744397E053}" dt="2021-06-13T16:45:53.827" v="358"/>
          <ac:spMkLst>
            <pc:docMk/>
            <pc:sldMk cId="3297193766" sldId="1086"/>
            <ac:spMk id="42" creationId="{1707FC24-6981-43D9-B525-C7832BA22463}"/>
          </ac:spMkLst>
        </pc:spChg>
      </pc:sldChg>
      <pc:sldChg chg="del mo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3878236635" sldId="1345"/>
        </pc:sldMkLst>
      </pc:sldChg>
      <pc:sldChg chg="modSp del mod">
        <pc:chgData name="Thumser, Alfred Dr (Sch of Biosci &amp; Med)" userId="0e16ea63-5afc-4c7f-82f1-dcd46a2ab864" providerId="ADAL" clId="{F5862D00-6AD8-4EBB-9EF4-15744397E053}" dt="2021-06-22T13:41:18.671" v="1360" actId="255"/>
        <pc:sldMkLst>
          <pc:docMk/>
          <pc:sldMk cId="792376668" sldId="1346"/>
        </pc:sldMkLst>
        <pc:spChg chg="mod">
          <ac:chgData name="Thumser, Alfred Dr (Sch of Biosci &amp; Med)" userId="0e16ea63-5afc-4c7f-82f1-dcd46a2ab864" providerId="ADAL" clId="{F5862D00-6AD8-4EBB-9EF4-15744397E053}" dt="2021-06-13T16:54:07.899" v="567" actId="20577"/>
          <ac:spMkLst>
            <pc:docMk/>
            <pc:sldMk cId="792376668" sldId="1346"/>
            <ac:spMk id="2" creationId="{704BE4F9-BC78-4119-8A64-6049D96C45EE}"/>
          </ac:spMkLst>
        </pc:spChg>
        <pc:spChg chg="mod">
          <ac:chgData name="Thumser, Alfred Dr (Sch of Biosci &amp; Med)" userId="0e16ea63-5afc-4c7f-82f1-dcd46a2ab864" providerId="ADAL" clId="{F5862D00-6AD8-4EBB-9EF4-15744397E053}" dt="2021-06-22T13:41:18.671" v="1360" actId="255"/>
          <ac:spMkLst>
            <pc:docMk/>
            <pc:sldMk cId="792376668" sldId="1346"/>
            <ac:spMk id="4" creationId="{6D2B8533-4EA7-4F0C-A572-A4DDE80B7D6A}"/>
          </ac:spMkLst>
        </pc:spChg>
      </pc:sldChg>
      <pc:sldChg chg="addSp modSp del mod delDesignElem">
        <pc:chgData name="Thumser, Alfred Dr (Sch of Biosci &amp; Med)" userId="0e16ea63-5afc-4c7f-82f1-dcd46a2ab864" providerId="ADAL" clId="{F5862D00-6AD8-4EBB-9EF4-15744397E053}" dt="2021-06-22T13:42:09.337" v="1370" actId="20577"/>
        <pc:sldMkLst>
          <pc:docMk/>
          <pc:sldMk cId="2742756680" sldId="1347"/>
        </pc:sldMkLst>
        <pc:spChg chg="mod">
          <ac:chgData name="Thumser, Alfred Dr (Sch of Biosci &amp; Med)" userId="0e16ea63-5afc-4c7f-82f1-dcd46a2ab864" providerId="ADAL" clId="{F5862D00-6AD8-4EBB-9EF4-15744397E053}" dt="2021-06-13T16:54:15.239" v="573" actId="20577"/>
          <ac:spMkLst>
            <pc:docMk/>
            <pc:sldMk cId="2742756680" sldId="1347"/>
            <ac:spMk id="2" creationId="{704BE4F9-BC78-4119-8A64-6049D96C45EE}"/>
          </ac:spMkLst>
        </pc:spChg>
        <pc:spChg chg="mod">
          <ac:chgData name="Thumser, Alfred Dr (Sch of Biosci &amp; Med)" userId="0e16ea63-5afc-4c7f-82f1-dcd46a2ab864" providerId="ADAL" clId="{F5862D00-6AD8-4EBB-9EF4-15744397E053}" dt="2021-06-22T13:42:09.337" v="1370" actId="20577"/>
          <ac:spMkLst>
            <pc:docMk/>
            <pc:sldMk cId="2742756680" sldId="1347"/>
            <ac:spMk id="6" creationId="{82894AFF-0490-44F6-A479-1AD69CAD8AFB}"/>
          </ac:spMkLst>
        </pc:spChg>
        <pc:spChg chg="add">
          <ac:chgData name="Thumser, Alfred Dr (Sch of Biosci &amp; Med)" userId="0e16ea63-5afc-4c7f-82f1-dcd46a2ab864" providerId="ADAL" clId="{F5862D00-6AD8-4EBB-9EF4-15744397E053}" dt="2021-06-13T16:45:53.827" v="358"/>
          <ac:spMkLst>
            <pc:docMk/>
            <pc:sldMk cId="2742756680" sldId="1347"/>
            <ac:spMk id="9" creationId="{8F58EDD9-0685-44E6-9B72-108BB10E1AB0}"/>
          </ac:spMkLst>
        </pc:spChg>
      </pc:sldChg>
      <pc:sldChg chg="del mo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1993684389" sldId="1360"/>
        </pc:sldMkLst>
      </pc:sldChg>
      <pc:sldChg chg="del mo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2448163398" sldId="1376"/>
        </pc:sldMkLst>
      </pc:sldChg>
      <pc:sldChg chg="del mo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1911151537" sldId="1399"/>
        </pc:sldMkLst>
      </pc:sldChg>
      <pc:sldChg chg="del mo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2921260420" sldId="1436"/>
        </pc:sldMkLst>
      </pc:sldChg>
      <pc:sldChg chg="del mo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2136955584" sldId="1452"/>
        </pc:sldMkLst>
      </pc:sldChg>
      <pc:sldChg chg="del mo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1816751031" sldId="1454"/>
        </pc:sldMkLst>
      </pc:sldChg>
      <pc:sldChg chg="del mo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3168893139" sldId="1455"/>
        </pc:sldMkLst>
      </pc:sldChg>
      <pc:sldChg chg="del mod setBg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2724026528" sldId="1456"/>
        </pc:sldMkLst>
      </pc:sldChg>
      <pc:sldChg chg="modSp ord">
        <pc:chgData name="Thumser, Alfred Dr (Sch of Biosci &amp; Med)" userId="0e16ea63-5afc-4c7f-82f1-dcd46a2ab864" providerId="ADAL" clId="{F5862D00-6AD8-4EBB-9EF4-15744397E053}" dt="2021-06-13T17:09:25.181" v="880"/>
        <pc:sldMkLst>
          <pc:docMk/>
          <pc:sldMk cId="619965115" sldId="1460"/>
        </pc:sldMkLst>
        <pc:picChg chg="mod">
          <ac:chgData name="Thumser, Alfred Dr (Sch of Biosci &amp; Med)" userId="0e16ea63-5afc-4c7f-82f1-dcd46a2ab864" providerId="ADAL" clId="{F5862D00-6AD8-4EBB-9EF4-15744397E053}" dt="2021-06-13T16:23:59.930" v="104"/>
          <ac:picMkLst>
            <pc:docMk/>
            <pc:sldMk cId="619965115" sldId="1460"/>
            <ac:picMk id="2" creationId="{CC63427A-0046-4761-80EC-01F3D8B4F3E4}"/>
          </ac:picMkLst>
        </pc:picChg>
      </pc:sldChg>
      <pc:sldChg chg="del mo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3941591051" sldId="1461"/>
        </pc:sldMkLst>
      </pc:sldChg>
      <pc:sldChg chg="del mod or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1786921718" sldId="1468"/>
        </pc:sldMkLst>
      </pc:sldChg>
      <pc:sldChg chg="del mod setBg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3710311525" sldId="1469"/>
        </pc:sldMkLst>
      </pc:sldChg>
      <pc:sldChg chg="del mo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771070775" sldId="1472"/>
        </pc:sldMkLst>
      </pc:sldChg>
      <pc:sldChg chg="del mo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3899259716" sldId="1473"/>
        </pc:sldMkLst>
      </pc:sldChg>
      <pc:sldChg chg="del mo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96376390" sldId="1474"/>
        </pc:sldMkLst>
      </pc:sldChg>
      <pc:sldChg chg="del mo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654979396" sldId="1475"/>
        </pc:sldMkLst>
      </pc:sldChg>
      <pc:sldChg chg="del mo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2348484816" sldId="1476"/>
        </pc:sldMkLst>
      </pc:sldChg>
      <pc:sldChg chg="del mod setBg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1640018432" sldId="1477"/>
        </pc:sldMkLst>
      </pc:sldChg>
      <pc:sldChg chg="del mo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1256969062" sldId="1478"/>
        </pc:sldMkLst>
      </pc:sldChg>
      <pc:sldChg chg="del mo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2318608181" sldId="1480"/>
        </pc:sldMkLst>
      </pc:sldChg>
      <pc:sldChg chg="del mo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3572033653" sldId="1481"/>
        </pc:sldMkLst>
      </pc:sldChg>
      <pc:sldChg chg="del mo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1354498642" sldId="1482"/>
        </pc:sldMkLst>
      </pc:sldChg>
      <pc:sldChg chg="del mod or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3711305147" sldId="1485"/>
        </pc:sldMkLst>
      </pc:sldChg>
      <pc:sldChg chg="addSp modSp del mod setBg modNotesTx">
        <pc:chgData name="Thumser, Alfred Dr (Sch of Biosci &amp; Med)" userId="0e16ea63-5afc-4c7f-82f1-dcd46a2ab864" providerId="ADAL" clId="{F5862D00-6AD8-4EBB-9EF4-15744397E053}" dt="2021-06-23T06:13:46.410" v="1490" actId="20577"/>
        <pc:sldMkLst>
          <pc:docMk/>
          <pc:sldMk cId="1895971020" sldId="1495"/>
        </pc:sldMkLst>
        <pc:spChg chg="mod">
          <ac:chgData name="Thumser, Alfred Dr (Sch of Biosci &amp; Med)" userId="0e16ea63-5afc-4c7f-82f1-dcd46a2ab864" providerId="ADAL" clId="{F5862D00-6AD8-4EBB-9EF4-15744397E053}" dt="2021-06-23T06:13:02.203" v="1441" actId="242"/>
          <ac:spMkLst>
            <pc:docMk/>
            <pc:sldMk cId="1895971020" sldId="1495"/>
            <ac:spMk id="2" creationId="{08D68B82-69EA-4DB2-80BC-239DA461A821}"/>
          </ac:spMkLst>
        </pc:spChg>
        <pc:spChg chg="mod">
          <ac:chgData name="Thumser, Alfred Dr (Sch of Biosci &amp; Med)" userId="0e16ea63-5afc-4c7f-82f1-dcd46a2ab864" providerId="ADAL" clId="{F5862D00-6AD8-4EBB-9EF4-15744397E053}" dt="2021-06-23T06:13:25.799" v="1446" actId="242"/>
          <ac:spMkLst>
            <pc:docMk/>
            <pc:sldMk cId="1895971020" sldId="1495"/>
            <ac:spMk id="3" creationId="{A9FC2512-44D6-4D26-8726-95FB2956F674}"/>
          </ac:spMkLst>
        </pc:spChg>
        <pc:picChg chg="add">
          <ac:chgData name="Thumser, Alfred Dr (Sch of Biosci &amp; Med)" userId="0e16ea63-5afc-4c7f-82f1-dcd46a2ab864" providerId="ADAL" clId="{F5862D00-6AD8-4EBB-9EF4-15744397E053}" dt="2021-06-23T06:12:42.942" v="1437" actId="26606"/>
          <ac:picMkLst>
            <pc:docMk/>
            <pc:sldMk cId="1895971020" sldId="1495"/>
            <ac:picMk id="5" creationId="{4E0F59B9-0DB9-4FBB-B432-C2E01C9A1118}"/>
          </ac:picMkLst>
        </pc:picChg>
        <pc:cxnChg chg="add">
          <ac:chgData name="Thumser, Alfred Dr (Sch of Biosci &amp; Med)" userId="0e16ea63-5afc-4c7f-82f1-dcd46a2ab864" providerId="ADAL" clId="{F5862D00-6AD8-4EBB-9EF4-15744397E053}" dt="2021-06-23T06:12:42.942" v="1437" actId="26606"/>
          <ac:cxnSpMkLst>
            <pc:docMk/>
            <pc:sldMk cId="1895971020" sldId="1495"/>
            <ac:cxnSpMk id="9" creationId="{A7F400EE-A8A5-48AF-B4D6-291B52C6F0B0}"/>
          </ac:cxnSpMkLst>
        </pc:cxnChg>
      </pc:sldChg>
      <pc:sldChg chg="modSp del mod">
        <pc:chgData name="Thumser, Alfred Dr (Sch of Biosci &amp; Med)" userId="0e16ea63-5afc-4c7f-82f1-dcd46a2ab864" providerId="ADAL" clId="{F5862D00-6AD8-4EBB-9EF4-15744397E053}" dt="2021-06-13T17:08:28.488" v="877" actId="1036"/>
        <pc:sldMkLst>
          <pc:docMk/>
          <pc:sldMk cId="1812652021" sldId="1496"/>
        </pc:sldMkLst>
        <pc:spChg chg="mod">
          <ac:chgData name="Thumser, Alfred Dr (Sch of Biosci &amp; Med)" userId="0e16ea63-5afc-4c7f-82f1-dcd46a2ab864" providerId="ADAL" clId="{F5862D00-6AD8-4EBB-9EF4-15744397E053}" dt="2021-06-13T17:08:20.634" v="858" actId="14100"/>
          <ac:spMkLst>
            <pc:docMk/>
            <pc:sldMk cId="1812652021" sldId="1496"/>
            <ac:spMk id="4" creationId="{6B9F6503-8329-452B-B486-6CDB4671DD15}"/>
          </ac:spMkLst>
        </pc:spChg>
        <pc:spChg chg="mod">
          <ac:chgData name="Thumser, Alfred Dr (Sch of Biosci &amp; Med)" userId="0e16ea63-5afc-4c7f-82f1-dcd46a2ab864" providerId="ADAL" clId="{F5862D00-6AD8-4EBB-9EF4-15744397E053}" dt="2021-06-13T17:08:28.488" v="877" actId="1036"/>
          <ac:spMkLst>
            <pc:docMk/>
            <pc:sldMk cId="1812652021" sldId="1496"/>
            <ac:spMk id="5" creationId="{782CA6DB-286E-4D74-AF1D-43F66FDADE5A}"/>
          </ac:spMkLst>
        </pc:spChg>
      </pc:sldChg>
      <pc:sldChg chg="del">
        <pc:chgData name="Thumser, Alfred Dr (Sch of Biosci &amp; Med)" userId="0e16ea63-5afc-4c7f-82f1-dcd46a2ab864" providerId="ADAL" clId="{F5862D00-6AD8-4EBB-9EF4-15744397E053}" dt="2021-06-13T16:45:53.827" v="358"/>
        <pc:sldMkLst>
          <pc:docMk/>
          <pc:sldMk cId="3449188074" sldId="1498"/>
        </pc:sldMkLst>
      </pc:sldChg>
      <pc:sldChg chg="addSp modSp del mod modClrScheme chgLayout">
        <pc:chgData name="Thumser, Alfred Dr (Sch of Biosci &amp; Med)" userId="0e16ea63-5afc-4c7f-82f1-dcd46a2ab864" providerId="ADAL" clId="{F5862D00-6AD8-4EBB-9EF4-15744397E053}" dt="2021-06-23T06:14:25.698" v="1491" actId="14100"/>
        <pc:sldMkLst>
          <pc:docMk/>
          <pc:sldMk cId="1363076952" sldId="1501"/>
        </pc:sldMkLst>
        <pc:spChg chg="add mod ord">
          <ac:chgData name="Thumser, Alfred Dr (Sch of Biosci &amp; Med)" userId="0e16ea63-5afc-4c7f-82f1-dcd46a2ab864" providerId="ADAL" clId="{F5862D00-6AD8-4EBB-9EF4-15744397E053}" dt="2021-06-23T06:14:25.698" v="1491" actId="14100"/>
          <ac:spMkLst>
            <pc:docMk/>
            <pc:sldMk cId="1363076952" sldId="1501"/>
            <ac:spMk id="2" creationId="{95F35ECC-80C7-46AB-8329-D043C4291245}"/>
          </ac:spMkLst>
        </pc:spChg>
        <pc:spChg chg="mod ord">
          <ac:chgData name="Thumser, Alfred Dr (Sch of Biosci &amp; Med)" userId="0e16ea63-5afc-4c7f-82f1-dcd46a2ab864" providerId="ADAL" clId="{F5862D00-6AD8-4EBB-9EF4-15744397E053}" dt="2021-06-22T13:43:44.880" v="1400" actId="20577"/>
          <ac:spMkLst>
            <pc:docMk/>
            <pc:sldMk cId="1363076952" sldId="1501"/>
            <ac:spMk id="4" creationId="{669D6C6C-0A09-4569-92E9-82DE2760CAB3}"/>
          </ac:spMkLst>
        </pc:spChg>
      </pc:sldChg>
      <pc:sldChg chg="modSp mod">
        <pc:chgData name="Thumser, Alfred Dr (Sch of Biosci &amp; Med)" userId="0e16ea63-5afc-4c7f-82f1-dcd46a2ab864" providerId="ADAL" clId="{F5862D00-6AD8-4EBB-9EF4-15744397E053}" dt="2021-06-22T13:42:31.998" v="1371" actId="255"/>
        <pc:sldMkLst>
          <pc:docMk/>
          <pc:sldMk cId="1076161266" sldId="1504"/>
        </pc:sldMkLst>
        <pc:spChg chg="mod">
          <ac:chgData name="Thumser, Alfred Dr (Sch of Biosci &amp; Med)" userId="0e16ea63-5afc-4c7f-82f1-dcd46a2ab864" providerId="ADAL" clId="{F5862D00-6AD8-4EBB-9EF4-15744397E053}" dt="2021-06-22T13:42:31.998" v="1371" actId="255"/>
          <ac:spMkLst>
            <pc:docMk/>
            <pc:sldMk cId="1076161266" sldId="1504"/>
            <ac:spMk id="3" creationId="{2E9F44D4-FEAA-46D0-820C-0A4D96C6F782}"/>
          </ac:spMkLst>
        </pc:spChg>
      </pc:sldChg>
      <pc:sldChg chg="del mod or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3886750980" sldId="1505"/>
        </pc:sldMkLst>
      </pc:sldChg>
      <pc:sldChg chg="del mod or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1476625737" sldId="1605"/>
        </pc:sldMkLst>
      </pc:sldChg>
      <pc:sldChg chg="del mo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3002414415" sldId="1606"/>
        </pc:sldMkLst>
      </pc:sldChg>
      <pc:sldChg chg="add del ord setBg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1014150535" sldId="1607"/>
        </pc:sldMkLst>
      </pc:sldChg>
      <pc:sldChg chg="addSp delSp modSp new mod setBg modClrScheme addAnim modAnim chgLayout">
        <pc:chgData name="Thumser, Alfred Dr (Sch of Biosci &amp; Med)" userId="0e16ea63-5afc-4c7f-82f1-dcd46a2ab864" providerId="ADAL" clId="{F5862D00-6AD8-4EBB-9EF4-15744397E053}" dt="2021-06-23T06:18:55.668" v="1554"/>
        <pc:sldMkLst>
          <pc:docMk/>
          <pc:sldMk cId="1962725027" sldId="1608"/>
        </pc:sldMkLst>
        <pc:spChg chg="add del mod">
          <ac:chgData name="Thumser, Alfred Dr (Sch of Biosci &amp; Med)" userId="0e16ea63-5afc-4c7f-82f1-dcd46a2ab864" providerId="ADAL" clId="{F5862D00-6AD8-4EBB-9EF4-15744397E053}" dt="2021-06-13T16:17:44.204" v="20" actId="478"/>
          <ac:spMkLst>
            <pc:docMk/>
            <pc:sldMk cId="1962725027" sldId="1608"/>
            <ac:spMk id="3" creationId="{DB6A2D25-73D6-42A4-AA54-437CF50DCE36}"/>
          </ac:spMkLst>
        </pc:spChg>
        <pc:spChg chg="add del mod ord">
          <ac:chgData name="Thumser, Alfred Dr (Sch of Biosci &amp; Med)" userId="0e16ea63-5afc-4c7f-82f1-dcd46a2ab864" providerId="ADAL" clId="{F5862D00-6AD8-4EBB-9EF4-15744397E053}" dt="2021-06-13T16:17:50.121" v="21" actId="700"/>
          <ac:spMkLst>
            <pc:docMk/>
            <pc:sldMk cId="1962725027" sldId="1608"/>
            <ac:spMk id="4" creationId="{30C79C85-5C2B-43B1-8DD4-0382A4B3F6CC}"/>
          </ac:spMkLst>
        </pc:spChg>
        <pc:spChg chg="add mod ord">
          <ac:chgData name="Thumser, Alfred Dr (Sch of Biosci &amp; Med)" userId="0e16ea63-5afc-4c7f-82f1-dcd46a2ab864" providerId="ADAL" clId="{F5862D00-6AD8-4EBB-9EF4-15744397E053}" dt="2021-06-23T06:18:26.906" v="1553" actId="14100"/>
          <ac:spMkLst>
            <pc:docMk/>
            <pc:sldMk cId="1962725027" sldId="1608"/>
            <ac:spMk id="5" creationId="{87A9F71E-DA5C-4843-AE48-64F8FB6E1AA1}"/>
          </ac:spMkLst>
        </pc:spChg>
        <pc:spChg chg="add mod ord">
          <ac:chgData name="Thumser, Alfred Dr (Sch of Biosci &amp; Med)" userId="0e16ea63-5afc-4c7f-82f1-dcd46a2ab864" providerId="ADAL" clId="{F5862D00-6AD8-4EBB-9EF4-15744397E053}" dt="2021-06-23T06:17:38.843" v="1550" actId="1036"/>
          <ac:spMkLst>
            <pc:docMk/>
            <pc:sldMk cId="1962725027" sldId="1608"/>
            <ac:spMk id="6" creationId="{6972A7EE-98C1-44FD-9912-CB1619FE5DD2}"/>
          </ac:spMkLst>
        </pc:spChg>
        <pc:spChg chg="add">
          <ac:chgData name="Thumser, Alfred Dr (Sch of Biosci &amp; Med)" userId="0e16ea63-5afc-4c7f-82f1-dcd46a2ab864" providerId="ADAL" clId="{F5862D00-6AD8-4EBB-9EF4-15744397E053}" dt="2021-06-23T06:16:19.903" v="1499" actId="26606"/>
          <ac:spMkLst>
            <pc:docMk/>
            <pc:sldMk cId="1962725027" sldId="1608"/>
            <ac:spMk id="12" creationId="{C1DD1A8A-57D5-4A81-AD04-532B043C5611}"/>
          </ac:spMkLst>
        </pc:spChg>
        <pc:spChg chg="add">
          <ac:chgData name="Thumser, Alfred Dr (Sch of Biosci &amp; Med)" userId="0e16ea63-5afc-4c7f-82f1-dcd46a2ab864" providerId="ADAL" clId="{F5862D00-6AD8-4EBB-9EF4-15744397E053}" dt="2021-06-23T06:16:19.903" v="1499" actId="26606"/>
          <ac:spMkLst>
            <pc:docMk/>
            <pc:sldMk cId="1962725027" sldId="1608"/>
            <ac:spMk id="14" creationId="{007891EC-4501-44ED-A8C8-B11B6DB767AB}"/>
          </ac:spMkLst>
        </pc:spChg>
        <pc:picChg chg="add mod">
          <ac:chgData name="Thumser, Alfred Dr (Sch of Biosci &amp; Med)" userId="0e16ea63-5afc-4c7f-82f1-dcd46a2ab864" providerId="ADAL" clId="{F5862D00-6AD8-4EBB-9EF4-15744397E053}" dt="2021-06-23T06:17:31.933" v="1512" actId="1076"/>
          <ac:picMkLst>
            <pc:docMk/>
            <pc:sldMk cId="1962725027" sldId="1608"/>
            <ac:picMk id="8" creationId="{27E4E98C-E32E-4DD2-917D-E6F0D34598B4}"/>
          </ac:picMkLst>
        </pc:picChg>
      </pc:sldChg>
      <pc:sldChg chg="addSp delSp modSp new mod modClrScheme chgLayout">
        <pc:chgData name="Thumser, Alfred Dr (Sch of Biosci &amp; Med)" userId="0e16ea63-5afc-4c7f-82f1-dcd46a2ab864" providerId="ADAL" clId="{F5862D00-6AD8-4EBB-9EF4-15744397E053}" dt="2021-06-13T16:25:37.656" v="136" actId="14100"/>
        <pc:sldMkLst>
          <pc:docMk/>
          <pc:sldMk cId="3211655175" sldId="1609"/>
        </pc:sldMkLst>
        <pc:spChg chg="del">
          <ac:chgData name="Thumser, Alfred Dr (Sch of Biosci &amp; Med)" userId="0e16ea63-5afc-4c7f-82f1-dcd46a2ab864" providerId="ADAL" clId="{F5862D00-6AD8-4EBB-9EF4-15744397E053}" dt="2021-06-13T16:25:02.492" v="106" actId="700"/>
          <ac:spMkLst>
            <pc:docMk/>
            <pc:sldMk cId="3211655175" sldId="1609"/>
            <ac:spMk id="2" creationId="{92DD8DEC-5C00-4CA0-BB32-F478A4342165}"/>
          </ac:spMkLst>
        </pc:spChg>
        <pc:spChg chg="del">
          <ac:chgData name="Thumser, Alfred Dr (Sch of Biosci &amp; Med)" userId="0e16ea63-5afc-4c7f-82f1-dcd46a2ab864" providerId="ADAL" clId="{F5862D00-6AD8-4EBB-9EF4-15744397E053}" dt="2021-06-13T16:25:02.492" v="106" actId="700"/>
          <ac:spMkLst>
            <pc:docMk/>
            <pc:sldMk cId="3211655175" sldId="1609"/>
            <ac:spMk id="3" creationId="{2BED51EE-E1DB-407A-8F2D-10156D4F3624}"/>
          </ac:spMkLst>
        </pc:spChg>
        <pc:picChg chg="add mod">
          <ac:chgData name="Thumser, Alfred Dr (Sch of Biosci &amp; Med)" userId="0e16ea63-5afc-4c7f-82f1-dcd46a2ab864" providerId="ADAL" clId="{F5862D00-6AD8-4EBB-9EF4-15744397E053}" dt="2021-06-13T16:25:37.656" v="136" actId="14100"/>
          <ac:picMkLst>
            <pc:docMk/>
            <pc:sldMk cId="3211655175" sldId="1609"/>
            <ac:picMk id="4" creationId="{47D0A9C5-9211-4C13-AB4F-4D11FC21853C}"/>
          </ac:picMkLst>
        </pc:picChg>
      </pc:sldChg>
      <pc:sldChg chg="addSp modSp new mod modClrScheme chgLayout">
        <pc:chgData name="Thumser, Alfred Dr (Sch of Biosci &amp; Med)" userId="0e16ea63-5afc-4c7f-82f1-dcd46a2ab864" providerId="ADAL" clId="{F5862D00-6AD8-4EBB-9EF4-15744397E053}" dt="2021-06-22T13:40:05.564" v="1353" actId="255"/>
        <pc:sldMkLst>
          <pc:docMk/>
          <pc:sldMk cId="3321100330" sldId="1610"/>
        </pc:sldMkLst>
        <pc:spChg chg="add mod">
          <ac:chgData name="Thumser, Alfred Dr (Sch of Biosci &amp; Med)" userId="0e16ea63-5afc-4c7f-82f1-dcd46a2ab864" providerId="ADAL" clId="{F5862D00-6AD8-4EBB-9EF4-15744397E053}" dt="2021-06-22T13:40:05.564" v="1353" actId="255"/>
          <ac:spMkLst>
            <pc:docMk/>
            <pc:sldMk cId="3321100330" sldId="1610"/>
            <ac:spMk id="3" creationId="{889EAEA6-053C-4E4F-B681-9153A36F2474}"/>
          </ac:spMkLst>
        </pc:spChg>
        <pc:spChg chg="add mod">
          <ac:chgData name="Thumser, Alfred Dr (Sch of Biosci &amp; Med)" userId="0e16ea63-5afc-4c7f-82f1-dcd46a2ab864" providerId="ADAL" clId="{F5862D00-6AD8-4EBB-9EF4-15744397E053}" dt="2021-06-13T16:29:59.409" v="210" actId="1036"/>
          <ac:spMkLst>
            <pc:docMk/>
            <pc:sldMk cId="3321100330" sldId="1610"/>
            <ac:spMk id="5" creationId="{C0F627AE-1F16-45F3-8D71-AD6463C6B0FB}"/>
          </ac:spMkLst>
        </pc:spChg>
        <pc:spChg chg="add mod">
          <ac:chgData name="Thumser, Alfred Dr (Sch of Biosci &amp; Med)" userId="0e16ea63-5afc-4c7f-82f1-dcd46a2ab864" providerId="ADAL" clId="{F5862D00-6AD8-4EBB-9EF4-15744397E053}" dt="2021-06-13T16:37:48.149" v="350" actId="1038"/>
          <ac:spMkLst>
            <pc:docMk/>
            <pc:sldMk cId="3321100330" sldId="1610"/>
            <ac:spMk id="6" creationId="{759C0537-E77C-48AA-B352-002D51EF85CA}"/>
          </ac:spMkLst>
        </pc:spChg>
        <pc:spChg chg="add mod ord">
          <ac:chgData name="Thumser, Alfred Dr (Sch of Biosci &amp; Med)" userId="0e16ea63-5afc-4c7f-82f1-dcd46a2ab864" providerId="ADAL" clId="{F5862D00-6AD8-4EBB-9EF4-15744397E053}" dt="2021-06-13T16:36:06.858" v="327" actId="1035"/>
          <ac:spMkLst>
            <pc:docMk/>
            <pc:sldMk cId="3321100330" sldId="1610"/>
            <ac:spMk id="7" creationId="{F64B62AF-66B4-4B21-B61E-26F0BA5F4B1A}"/>
          </ac:spMkLst>
        </pc:spChg>
      </pc:sldChg>
      <pc:sldChg chg="modSp new mod">
        <pc:chgData name="Thumser, Alfred Dr (Sch of Biosci &amp; Med)" userId="0e16ea63-5afc-4c7f-82f1-dcd46a2ab864" providerId="ADAL" clId="{F5862D00-6AD8-4EBB-9EF4-15744397E053}" dt="2021-06-22T13:40:29.275" v="1356" actId="207"/>
        <pc:sldMkLst>
          <pc:docMk/>
          <pc:sldMk cId="711779646" sldId="1611"/>
        </pc:sldMkLst>
        <pc:spChg chg="mod">
          <ac:chgData name="Thumser, Alfred Dr (Sch of Biosci &amp; Med)" userId="0e16ea63-5afc-4c7f-82f1-dcd46a2ab864" providerId="ADAL" clId="{F5862D00-6AD8-4EBB-9EF4-15744397E053}" dt="2021-06-22T13:40:29.275" v="1356" actId="207"/>
          <ac:spMkLst>
            <pc:docMk/>
            <pc:sldMk cId="711779646" sldId="1611"/>
            <ac:spMk id="2" creationId="{EBF940E9-BEA3-448B-9913-A169700C1814}"/>
          </ac:spMkLst>
        </pc:spChg>
        <pc:spChg chg="mod">
          <ac:chgData name="Thumser, Alfred Dr (Sch of Biosci &amp; Med)" userId="0e16ea63-5afc-4c7f-82f1-dcd46a2ab864" providerId="ADAL" clId="{F5862D00-6AD8-4EBB-9EF4-15744397E053}" dt="2021-06-22T13:40:22.735" v="1355" actId="14100"/>
          <ac:spMkLst>
            <pc:docMk/>
            <pc:sldMk cId="711779646" sldId="1611"/>
            <ac:spMk id="3" creationId="{6084EA8B-3B24-436E-94F4-A455B103728E}"/>
          </ac:spMkLst>
        </pc:spChg>
      </pc:sldChg>
      <pc:sldChg chg="addSp delSp modSp new mod modClrScheme chgLayout">
        <pc:chgData name="Thumser, Alfred Dr (Sch of Biosci &amp; Med)" userId="0e16ea63-5afc-4c7f-82f1-dcd46a2ab864" providerId="ADAL" clId="{F5862D00-6AD8-4EBB-9EF4-15744397E053}" dt="2021-06-23T06:25:58.713" v="1568"/>
        <pc:sldMkLst>
          <pc:docMk/>
          <pc:sldMk cId="2598224109" sldId="1612"/>
        </pc:sldMkLst>
        <pc:spChg chg="del">
          <ac:chgData name="Thumser, Alfred Dr (Sch of Biosci &amp; Med)" userId="0e16ea63-5afc-4c7f-82f1-dcd46a2ab864" providerId="ADAL" clId="{F5862D00-6AD8-4EBB-9EF4-15744397E053}" dt="2021-06-22T13:17:58.545" v="1140" actId="478"/>
          <ac:spMkLst>
            <pc:docMk/>
            <pc:sldMk cId="2598224109" sldId="1612"/>
            <ac:spMk id="2" creationId="{4FBC42C3-C978-404D-9BA7-0B3DAA43CBBD}"/>
          </ac:spMkLst>
        </pc:spChg>
        <pc:spChg chg="del">
          <ac:chgData name="Thumser, Alfred Dr (Sch of Biosci &amp; Med)" userId="0e16ea63-5afc-4c7f-82f1-dcd46a2ab864" providerId="ADAL" clId="{F5862D00-6AD8-4EBB-9EF4-15744397E053}" dt="2021-06-13T17:16:57.636" v="883" actId="700"/>
          <ac:spMkLst>
            <pc:docMk/>
            <pc:sldMk cId="2598224109" sldId="1612"/>
            <ac:spMk id="2" creationId="{63C793FA-F198-4805-98B2-0E66A6ADAB99}"/>
          </ac:spMkLst>
        </pc:spChg>
        <pc:spChg chg="add mod ord">
          <ac:chgData name="Thumser, Alfred Dr (Sch of Biosci &amp; Med)" userId="0e16ea63-5afc-4c7f-82f1-dcd46a2ab864" providerId="ADAL" clId="{F5862D00-6AD8-4EBB-9EF4-15744397E053}" dt="2021-06-22T13:44:43.720" v="1407" actId="14100"/>
          <ac:spMkLst>
            <pc:docMk/>
            <pc:sldMk cId="2598224109" sldId="1612"/>
            <ac:spMk id="3" creationId="{69CDDBFE-48C5-4F1C-9F85-41650624C2C7}"/>
          </ac:spMkLst>
        </pc:spChg>
        <pc:spChg chg="del">
          <ac:chgData name="Thumser, Alfred Dr (Sch of Biosci &amp; Med)" userId="0e16ea63-5afc-4c7f-82f1-dcd46a2ab864" providerId="ADAL" clId="{F5862D00-6AD8-4EBB-9EF4-15744397E053}" dt="2021-06-13T17:16:57.636" v="883" actId="700"/>
          <ac:spMkLst>
            <pc:docMk/>
            <pc:sldMk cId="2598224109" sldId="1612"/>
            <ac:spMk id="3" creationId="{761FFF3F-BBEA-4530-906E-ABEA06F08995}"/>
          </ac:spMkLst>
        </pc:spChg>
        <pc:graphicFrameChg chg="add mod">
          <ac:chgData name="Thumser, Alfred Dr (Sch of Biosci &amp; Med)" userId="0e16ea63-5afc-4c7f-82f1-dcd46a2ab864" providerId="ADAL" clId="{F5862D00-6AD8-4EBB-9EF4-15744397E053}" dt="2021-06-23T06:25:58.713" v="1568"/>
          <ac:graphicFrameMkLst>
            <pc:docMk/>
            <pc:sldMk cId="2598224109" sldId="1612"/>
            <ac:graphicFrameMk id="4" creationId="{BFA94C5E-887C-467D-8ADD-1A0D6EFE05CF}"/>
          </ac:graphicFrameMkLst>
        </pc:graphicFrameChg>
      </pc:sldChg>
      <pc:sldChg chg="addSp delSp modSp new mod modClrScheme chgLayout modNotesTx">
        <pc:chgData name="Thumser, Alfred Dr (Sch of Biosci &amp; Med)" userId="0e16ea63-5afc-4c7f-82f1-dcd46a2ab864" providerId="ADAL" clId="{F5862D00-6AD8-4EBB-9EF4-15744397E053}" dt="2021-06-22T13:46:43.748" v="1434"/>
        <pc:sldMkLst>
          <pc:docMk/>
          <pc:sldMk cId="4119638403" sldId="1613"/>
        </pc:sldMkLst>
        <pc:spChg chg="del">
          <ac:chgData name="Thumser, Alfred Dr (Sch of Biosci &amp; Med)" userId="0e16ea63-5afc-4c7f-82f1-dcd46a2ab864" providerId="ADAL" clId="{F5862D00-6AD8-4EBB-9EF4-15744397E053}" dt="2021-06-22T13:25:41.405" v="1278" actId="478"/>
          <ac:spMkLst>
            <pc:docMk/>
            <pc:sldMk cId="4119638403" sldId="1613"/>
            <ac:spMk id="3" creationId="{711B0917-1382-4CB3-88FD-8260EBB4D01C}"/>
          </ac:spMkLst>
        </pc:spChg>
        <pc:spChg chg="add mod ord">
          <ac:chgData name="Thumser, Alfred Dr (Sch of Biosci &amp; Med)" userId="0e16ea63-5afc-4c7f-82f1-dcd46a2ab864" providerId="ADAL" clId="{F5862D00-6AD8-4EBB-9EF4-15744397E053}" dt="2021-06-22T13:37:46.550" v="1326" actId="14100"/>
          <ac:spMkLst>
            <pc:docMk/>
            <pc:sldMk cId="4119638403" sldId="1613"/>
            <ac:spMk id="4" creationId="{661E443B-2753-4573-A517-1338E58138F7}"/>
          </ac:spMkLst>
        </pc:spChg>
        <pc:graphicFrameChg chg="add mod">
          <ac:chgData name="Thumser, Alfred Dr (Sch of Biosci &amp; Med)" userId="0e16ea63-5afc-4c7f-82f1-dcd46a2ab864" providerId="ADAL" clId="{F5862D00-6AD8-4EBB-9EF4-15744397E053}" dt="2021-06-22T13:46:43.748" v="1434"/>
          <ac:graphicFrameMkLst>
            <pc:docMk/>
            <pc:sldMk cId="4119638403" sldId="1613"/>
            <ac:graphicFrameMk id="2" creationId="{C3779FF4-E356-4A9D-90F4-8131E6FD0C4D}"/>
          </ac:graphicFrameMkLst>
        </pc:graphicFrameChg>
      </pc:sldChg>
      <pc:sldChg chg="addSp delSp modSp new mod modClrScheme chgLayout modNotesTx">
        <pc:chgData name="Thumser, Alfred Dr (Sch of Biosci &amp; Med)" userId="0e16ea63-5afc-4c7f-82f1-dcd46a2ab864" providerId="ADAL" clId="{F5862D00-6AD8-4EBB-9EF4-15744397E053}" dt="2021-06-23T06:11:46.756" v="1436"/>
        <pc:sldMkLst>
          <pc:docMk/>
          <pc:sldMk cId="1207966199" sldId="1614"/>
        </pc:sldMkLst>
        <pc:spChg chg="del">
          <ac:chgData name="Thumser, Alfred Dr (Sch of Biosci &amp; Med)" userId="0e16ea63-5afc-4c7f-82f1-dcd46a2ab864" providerId="ADAL" clId="{F5862D00-6AD8-4EBB-9EF4-15744397E053}" dt="2021-06-22T13:36:49.262" v="1290" actId="478"/>
          <ac:spMkLst>
            <pc:docMk/>
            <pc:sldMk cId="1207966199" sldId="1614"/>
            <ac:spMk id="3" creationId="{D2A5CC58-052E-46C6-A89C-DC6A6A059631}"/>
          </ac:spMkLst>
        </pc:spChg>
        <pc:spChg chg="add mod ord">
          <ac:chgData name="Thumser, Alfred Dr (Sch of Biosci &amp; Med)" userId="0e16ea63-5afc-4c7f-82f1-dcd46a2ab864" providerId="ADAL" clId="{F5862D00-6AD8-4EBB-9EF4-15744397E053}" dt="2021-06-22T13:37:52.670" v="1327" actId="14100"/>
          <ac:spMkLst>
            <pc:docMk/>
            <pc:sldMk cId="1207966199" sldId="1614"/>
            <ac:spMk id="4" creationId="{EDDFB5D8-16D7-49C7-8F2E-C150895C2724}"/>
          </ac:spMkLst>
        </pc:spChg>
        <pc:graphicFrameChg chg="add mod">
          <ac:chgData name="Thumser, Alfred Dr (Sch of Biosci &amp; Med)" userId="0e16ea63-5afc-4c7f-82f1-dcd46a2ab864" providerId="ADAL" clId="{F5862D00-6AD8-4EBB-9EF4-15744397E053}" dt="2021-06-23T06:11:46.756" v="1436"/>
          <ac:graphicFrameMkLst>
            <pc:docMk/>
            <pc:sldMk cId="1207966199" sldId="1614"/>
            <ac:graphicFrameMk id="2" creationId="{4D13C724-447D-40B8-9086-315E048B6ABE}"/>
          </ac:graphicFrameMkLst>
        </pc:graphicFrameChg>
      </pc:sldChg>
      <pc:sldChg chg="modSp new del mod modShow">
        <pc:chgData name="Thumser, Alfred Dr (Sch of Biosci &amp; Med)" userId="0e16ea63-5afc-4c7f-82f1-dcd46a2ab864" providerId="ADAL" clId="{F5862D00-6AD8-4EBB-9EF4-15744397E053}" dt="2021-06-23T06:22:26.889" v="1566" actId="47"/>
        <pc:sldMkLst>
          <pc:docMk/>
          <pc:sldMk cId="3713877607" sldId="1616"/>
        </pc:sldMkLst>
        <pc:spChg chg="mod">
          <ac:chgData name="Thumser, Alfred Dr (Sch of Biosci &amp; Med)" userId="0e16ea63-5afc-4c7f-82f1-dcd46a2ab864" providerId="ADAL" clId="{F5862D00-6AD8-4EBB-9EF4-15744397E053}" dt="2021-06-13T17:32:26.558" v="960" actId="1035"/>
          <ac:spMkLst>
            <pc:docMk/>
            <pc:sldMk cId="3713877607" sldId="1616"/>
            <ac:spMk id="2" creationId="{C93AEF97-DAC0-4B33-851E-7B27505C5529}"/>
          </ac:spMkLst>
        </pc:spChg>
        <pc:spChg chg="mod">
          <ac:chgData name="Thumser, Alfred Dr (Sch of Biosci &amp; Med)" userId="0e16ea63-5afc-4c7f-82f1-dcd46a2ab864" providerId="ADAL" clId="{F5862D00-6AD8-4EBB-9EF4-15744397E053}" dt="2021-06-22T13:45:02.282" v="1425" actId="1035"/>
          <ac:spMkLst>
            <pc:docMk/>
            <pc:sldMk cId="3713877607" sldId="1616"/>
            <ac:spMk id="3" creationId="{459A420E-13D7-4584-862A-7510FC3670A5}"/>
          </ac:spMkLst>
        </pc:spChg>
      </pc:sldChg>
      <pc:sldChg chg="addSp delSp modSp mod setBg setClrOvrMap">
        <pc:chgData name="Thumser, Alfred Dr (Sch of Biosci &amp; Med)" userId="0e16ea63-5afc-4c7f-82f1-dcd46a2ab864" providerId="ADAL" clId="{F5862D00-6AD8-4EBB-9EF4-15744397E053}" dt="2021-06-22T13:14:15.826" v="1137" actId="207"/>
        <pc:sldMkLst>
          <pc:docMk/>
          <pc:sldMk cId="2821529407" sldId="1617"/>
        </pc:sldMkLst>
        <pc:spChg chg="mod">
          <ac:chgData name="Thumser, Alfred Dr (Sch of Biosci &amp; Med)" userId="0e16ea63-5afc-4c7f-82f1-dcd46a2ab864" providerId="ADAL" clId="{F5862D00-6AD8-4EBB-9EF4-15744397E053}" dt="2021-06-22T13:14:15.826" v="1137" actId="207"/>
          <ac:spMkLst>
            <pc:docMk/>
            <pc:sldMk cId="2821529407" sldId="1617"/>
            <ac:spMk id="2" creationId="{92347481-C04D-42DD-A3A7-8BECA157EB91}"/>
          </ac:spMkLst>
        </pc:spChg>
        <pc:spChg chg="del">
          <ac:chgData name="Thumser, Alfred Dr (Sch of Biosci &amp; Med)" userId="0e16ea63-5afc-4c7f-82f1-dcd46a2ab864" providerId="ADAL" clId="{F5862D00-6AD8-4EBB-9EF4-15744397E053}" dt="2021-06-22T13:13:23.426" v="1130" actId="26606"/>
          <ac:spMkLst>
            <pc:docMk/>
            <pc:sldMk cId="2821529407" sldId="1617"/>
            <ac:spMk id="3" creationId="{35B33A17-92E9-419C-B39B-EDD96D6CA7A8}"/>
          </ac:spMkLst>
        </pc:spChg>
        <pc:spChg chg="add">
          <ac:chgData name="Thumser, Alfred Dr (Sch of Biosci &amp; Med)" userId="0e16ea63-5afc-4c7f-82f1-dcd46a2ab864" providerId="ADAL" clId="{F5862D00-6AD8-4EBB-9EF4-15744397E053}" dt="2021-06-22T13:13:23.426" v="1130" actId="26606"/>
          <ac:spMkLst>
            <pc:docMk/>
            <pc:sldMk cId="2821529407" sldId="1617"/>
            <ac:spMk id="9" creationId="{0671A8AE-40A1-4631-A6B8-581AFF065482}"/>
          </ac:spMkLst>
        </pc:spChg>
        <pc:spChg chg="add">
          <ac:chgData name="Thumser, Alfred Dr (Sch of Biosci &amp; Med)" userId="0e16ea63-5afc-4c7f-82f1-dcd46a2ab864" providerId="ADAL" clId="{F5862D00-6AD8-4EBB-9EF4-15744397E053}" dt="2021-06-22T13:13:23.426" v="1130" actId="26606"/>
          <ac:spMkLst>
            <pc:docMk/>
            <pc:sldMk cId="2821529407" sldId="1617"/>
            <ac:spMk id="11" creationId="{AB58EF07-17C2-48CF-ABB0-EEF1F17CB8F0}"/>
          </ac:spMkLst>
        </pc:spChg>
        <pc:spChg chg="add">
          <ac:chgData name="Thumser, Alfred Dr (Sch of Biosci &amp; Med)" userId="0e16ea63-5afc-4c7f-82f1-dcd46a2ab864" providerId="ADAL" clId="{F5862D00-6AD8-4EBB-9EF4-15744397E053}" dt="2021-06-22T13:13:23.426" v="1130" actId="26606"/>
          <ac:spMkLst>
            <pc:docMk/>
            <pc:sldMk cId="2821529407" sldId="1617"/>
            <ac:spMk id="13" creationId="{AF2F604E-43BE-4DC3-B983-E071523364F8}"/>
          </ac:spMkLst>
        </pc:spChg>
        <pc:spChg chg="add">
          <ac:chgData name="Thumser, Alfred Dr (Sch of Biosci &amp; Med)" userId="0e16ea63-5afc-4c7f-82f1-dcd46a2ab864" providerId="ADAL" clId="{F5862D00-6AD8-4EBB-9EF4-15744397E053}" dt="2021-06-22T13:13:23.426" v="1130" actId="26606"/>
          <ac:spMkLst>
            <pc:docMk/>
            <pc:sldMk cId="2821529407" sldId="1617"/>
            <ac:spMk id="15" creationId="{08C9B587-E65E-4B52-B37C-ABEBB6E87928}"/>
          </ac:spMkLst>
        </pc:spChg>
        <pc:picChg chg="add mod">
          <ac:chgData name="Thumser, Alfred Dr (Sch of Biosci &amp; Med)" userId="0e16ea63-5afc-4c7f-82f1-dcd46a2ab864" providerId="ADAL" clId="{F5862D00-6AD8-4EBB-9EF4-15744397E053}" dt="2021-06-22T13:13:38.664" v="1132" actId="27614"/>
          <ac:picMkLst>
            <pc:docMk/>
            <pc:sldMk cId="2821529407" sldId="1617"/>
            <ac:picMk id="5" creationId="{841736E3-4A85-4CF2-A9EB-BF8B57967B97}"/>
          </ac:picMkLst>
        </pc:picChg>
      </pc:sldChg>
      <pc:sldChg chg="addSp modSp add mod ord">
        <pc:chgData name="Thumser, Alfred Dr (Sch of Biosci &amp; Med)" userId="0e16ea63-5afc-4c7f-82f1-dcd46a2ab864" providerId="ADAL" clId="{F5862D00-6AD8-4EBB-9EF4-15744397E053}" dt="2021-06-23T10:07:34.919" v="1575" actId="1076"/>
        <pc:sldMkLst>
          <pc:docMk/>
          <pc:sldMk cId="4270783904" sldId="1618"/>
        </pc:sldMkLst>
        <pc:spChg chg="mod">
          <ac:chgData name="Thumser, Alfred Dr (Sch of Biosci &amp; Med)" userId="0e16ea63-5afc-4c7f-82f1-dcd46a2ab864" providerId="ADAL" clId="{F5862D00-6AD8-4EBB-9EF4-15744397E053}" dt="2021-06-23T06:19:45.514" v="1556" actId="207"/>
          <ac:spMkLst>
            <pc:docMk/>
            <pc:sldMk cId="4270783904" sldId="1618"/>
            <ac:spMk id="2" creationId="{C93AEF97-DAC0-4B33-851E-7B27505C5529}"/>
          </ac:spMkLst>
        </pc:spChg>
        <pc:spChg chg="mod">
          <ac:chgData name="Thumser, Alfred Dr (Sch of Biosci &amp; Med)" userId="0e16ea63-5afc-4c7f-82f1-dcd46a2ab864" providerId="ADAL" clId="{F5862D00-6AD8-4EBB-9EF4-15744397E053}" dt="2021-06-23T10:07:28.977" v="1573" actId="14100"/>
          <ac:spMkLst>
            <pc:docMk/>
            <pc:sldMk cId="4270783904" sldId="1618"/>
            <ac:spMk id="3" creationId="{459A420E-13D7-4584-862A-7510FC3670A5}"/>
          </ac:spMkLst>
        </pc:spChg>
        <pc:picChg chg="add mod ord">
          <ac:chgData name="Thumser, Alfred Dr (Sch of Biosci &amp; Med)" userId="0e16ea63-5afc-4c7f-82f1-dcd46a2ab864" providerId="ADAL" clId="{F5862D00-6AD8-4EBB-9EF4-15744397E053}" dt="2021-06-23T06:26:12.685" v="1569" actId="14100"/>
          <ac:picMkLst>
            <pc:docMk/>
            <pc:sldMk cId="4270783904" sldId="1618"/>
            <ac:picMk id="4" creationId="{5D9DB50E-DB87-460F-8974-7E8224F85C91}"/>
          </ac:picMkLst>
        </pc:picChg>
        <pc:picChg chg="add mod">
          <ac:chgData name="Thumser, Alfred Dr (Sch of Biosci &amp; Med)" userId="0e16ea63-5afc-4c7f-82f1-dcd46a2ab864" providerId="ADAL" clId="{F5862D00-6AD8-4EBB-9EF4-15744397E053}" dt="2021-06-23T10:07:34.919" v="1575" actId="1076"/>
          <ac:picMkLst>
            <pc:docMk/>
            <pc:sldMk cId="4270783904" sldId="1618"/>
            <ac:picMk id="5" creationId="{8A3DA9DC-D40C-4A9A-8F8D-5ACE07D63F42}"/>
          </ac:picMkLst>
        </pc:picChg>
        <pc:picChg chg="add mod">
          <ac:chgData name="Thumser, Alfred Dr (Sch of Biosci &amp; Med)" userId="0e16ea63-5afc-4c7f-82f1-dcd46a2ab864" providerId="ADAL" clId="{F5862D00-6AD8-4EBB-9EF4-15744397E053}" dt="2021-06-23T10:07:21.891" v="1571" actId="1076"/>
          <ac:picMkLst>
            <pc:docMk/>
            <pc:sldMk cId="4270783904" sldId="1618"/>
            <ac:picMk id="6" creationId="{B6A6BD97-0041-4467-8637-FBF4F1F9EEA2}"/>
          </ac:picMkLst>
        </pc:picChg>
      </pc:sldChg>
      <pc:sldMasterChg chg="setBg modSldLayout">
        <pc:chgData name="Thumser, Alfred Dr (Sch of Biosci &amp; Med)" userId="0e16ea63-5afc-4c7f-82f1-dcd46a2ab864" providerId="ADAL" clId="{F5862D00-6AD8-4EBB-9EF4-15744397E053}" dt="2021-06-13T16:17:01.127" v="17"/>
        <pc:sldMasterMkLst>
          <pc:docMk/>
          <pc:sldMasterMk cId="2614357242" sldId="2147483737"/>
        </pc:sldMasterMkLst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2614357242" sldId="2147483737"/>
            <pc:sldLayoutMk cId="1689826815" sldId="2147483738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2614357242" sldId="2147483737"/>
            <pc:sldLayoutMk cId="7844234" sldId="2147483739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2614357242" sldId="2147483737"/>
            <pc:sldLayoutMk cId="1289778816" sldId="2147483740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2614357242" sldId="2147483737"/>
            <pc:sldLayoutMk cId="1886210248" sldId="2147483741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2614357242" sldId="2147483737"/>
            <pc:sldLayoutMk cId="2357826719" sldId="2147483742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2614357242" sldId="2147483737"/>
            <pc:sldLayoutMk cId="3357446167" sldId="2147483743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2614357242" sldId="2147483737"/>
            <pc:sldLayoutMk cId="2677675218" sldId="2147483744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2614357242" sldId="2147483737"/>
            <pc:sldLayoutMk cId="2721964057" sldId="2147483745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2614357242" sldId="2147483737"/>
            <pc:sldLayoutMk cId="509131591" sldId="2147483746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2614357242" sldId="2147483737"/>
            <pc:sldLayoutMk cId="38881576" sldId="2147483747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2614357242" sldId="2147483737"/>
            <pc:sldLayoutMk cId="4002140353" sldId="2147483748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2614357242" sldId="2147483737"/>
            <pc:sldLayoutMk cId="2592221837" sldId="2147483749"/>
          </pc:sldLayoutMkLst>
        </pc:sldLayoutChg>
      </pc:sldMasterChg>
      <pc:sldMasterChg chg="setBg modSldLayout">
        <pc:chgData name="Thumser, Alfred Dr (Sch of Biosci &amp; Med)" userId="0e16ea63-5afc-4c7f-82f1-dcd46a2ab864" providerId="ADAL" clId="{F5862D00-6AD8-4EBB-9EF4-15744397E053}" dt="2021-06-13T16:17:01.127" v="17"/>
        <pc:sldMasterMkLst>
          <pc:docMk/>
          <pc:sldMasterMk cId="3187390197" sldId="2147483798"/>
        </pc:sldMasterMkLst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3187390197" sldId="2147483798"/>
            <pc:sldLayoutMk cId="1030580545" sldId="2147483799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3187390197" sldId="2147483798"/>
            <pc:sldLayoutMk cId="2329119892" sldId="2147483800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3187390197" sldId="2147483798"/>
            <pc:sldLayoutMk cId="2768541732" sldId="2147483801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3187390197" sldId="2147483798"/>
            <pc:sldLayoutMk cId="3060658870" sldId="2147483802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3187390197" sldId="2147483798"/>
            <pc:sldLayoutMk cId="2691814124" sldId="2147483803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3187390197" sldId="2147483798"/>
            <pc:sldLayoutMk cId="393437360" sldId="2147483804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3187390197" sldId="2147483798"/>
            <pc:sldLayoutMk cId="3540367903" sldId="2147483805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3187390197" sldId="2147483798"/>
            <pc:sldLayoutMk cId="3687319129" sldId="2147483806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3187390197" sldId="2147483798"/>
            <pc:sldLayoutMk cId="2779660722" sldId="2147483807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3187390197" sldId="2147483798"/>
            <pc:sldLayoutMk cId="2596587871" sldId="2147483808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3187390197" sldId="2147483798"/>
            <pc:sldLayoutMk cId="2663387080" sldId="2147483809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3187390197" sldId="2147483798"/>
            <pc:sldLayoutMk cId="3718444941" sldId="2147483810"/>
          </pc:sldLayoutMkLst>
        </pc:sldLayoutChg>
      </pc:sldMasterChg>
      <pc:sldMasterChg chg="setBg modSldLayout">
        <pc:chgData name="Thumser, Alfred Dr (Sch of Biosci &amp; Med)" userId="0e16ea63-5afc-4c7f-82f1-dcd46a2ab864" providerId="ADAL" clId="{F5862D00-6AD8-4EBB-9EF4-15744397E053}" dt="2021-06-13T16:17:01.127" v="17"/>
        <pc:sldMasterMkLst>
          <pc:docMk/>
          <pc:sldMasterMk cId="796618339" sldId="2147483883"/>
        </pc:sldMasterMkLst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796618339" sldId="2147483883"/>
            <pc:sldLayoutMk cId="1564773900" sldId="2147483884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796618339" sldId="2147483883"/>
            <pc:sldLayoutMk cId="3371307614" sldId="2147483885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796618339" sldId="2147483883"/>
            <pc:sldLayoutMk cId="1908412632" sldId="2147483886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796618339" sldId="2147483883"/>
            <pc:sldLayoutMk cId="1778384192" sldId="2147483887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796618339" sldId="2147483883"/>
            <pc:sldLayoutMk cId="41804372" sldId="2147483888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796618339" sldId="2147483883"/>
            <pc:sldLayoutMk cId="456708043" sldId="2147483889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796618339" sldId="2147483883"/>
            <pc:sldLayoutMk cId="4294570012" sldId="2147483890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796618339" sldId="2147483883"/>
            <pc:sldLayoutMk cId="3573055046" sldId="2147483891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796618339" sldId="2147483883"/>
            <pc:sldLayoutMk cId="1370736781" sldId="2147483892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796618339" sldId="2147483883"/>
            <pc:sldLayoutMk cId="46639784" sldId="2147483893"/>
          </pc:sldLayoutMkLst>
        </pc:sldLayoutChg>
        <pc:sldLayoutChg chg="setBg">
          <pc:chgData name="Thumser, Alfred Dr (Sch of Biosci &amp; Med)" userId="0e16ea63-5afc-4c7f-82f1-dcd46a2ab864" providerId="ADAL" clId="{F5862D00-6AD8-4EBB-9EF4-15744397E053}" dt="2021-06-13T16:17:01.127" v="17"/>
          <pc:sldLayoutMkLst>
            <pc:docMk/>
            <pc:sldMasterMk cId="796618339" sldId="2147483883"/>
            <pc:sldLayoutMk cId="2425894538" sldId="2147483894"/>
          </pc:sldLayoutMkLst>
        </pc:sldLayoutChg>
      </pc:sldMasterChg>
      <pc:sldMasterChg chg="del setBg delSldLayout modSldLayout">
        <pc:chgData name="Thumser, Alfred Dr (Sch of Biosci &amp; Med)" userId="0e16ea63-5afc-4c7f-82f1-dcd46a2ab864" providerId="ADAL" clId="{F5862D00-6AD8-4EBB-9EF4-15744397E053}" dt="2021-06-23T06:22:26.889" v="1566" actId="47"/>
        <pc:sldMasterMkLst>
          <pc:docMk/>
          <pc:sldMasterMk cId="1645724192" sldId="2147483895"/>
        </pc:sldMasterMkLst>
        <pc:sldLayoutChg chg="del setBg">
          <pc:chgData name="Thumser, Alfred Dr (Sch of Biosci &amp; Med)" userId="0e16ea63-5afc-4c7f-82f1-dcd46a2ab864" providerId="ADAL" clId="{F5862D00-6AD8-4EBB-9EF4-15744397E053}" dt="2021-06-23T06:22:26.889" v="1566" actId="47"/>
          <pc:sldLayoutMkLst>
            <pc:docMk/>
            <pc:sldMasterMk cId="1645724192" sldId="2147483895"/>
            <pc:sldLayoutMk cId="2297862526" sldId="2147483896"/>
          </pc:sldLayoutMkLst>
        </pc:sldLayoutChg>
        <pc:sldLayoutChg chg="del setBg">
          <pc:chgData name="Thumser, Alfred Dr (Sch of Biosci &amp; Med)" userId="0e16ea63-5afc-4c7f-82f1-dcd46a2ab864" providerId="ADAL" clId="{F5862D00-6AD8-4EBB-9EF4-15744397E053}" dt="2021-06-23T06:22:26.889" v="1566" actId="47"/>
          <pc:sldLayoutMkLst>
            <pc:docMk/>
            <pc:sldMasterMk cId="1645724192" sldId="2147483895"/>
            <pc:sldLayoutMk cId="358753863" sldId="2147483897"/>
          </pc:sldLayoutMkLst>
        </pc:sldLayoutChg>
        <pc:sldLayoutChg chg="del setBg">
          <pc:chgData name="Thumser, Alfred Dr (Sch of Biosci &amp; Med)" userId="0e16ea63-5afc-4c7f-82f1-dcd46a2ab864" providerId="ADAL" clId="{F5862D00-6AD8-4EBB-9EF4-15744397E053}" dt="2021-06-23T06:22:26.889" v="1566" actId="47"/>
          <pc:sldLayoutMkLst>
            <pc:docMk/>
            <pc:sldMasterMk cId="1645724192" sldId="2147483895"/>
            <pc:sldLayoutMk cId="4176346442" sldId="2147483898"/>
          </pc:sldLayoutMkLst>
        </pc:sldLayoutChg>
        <pc:sldLayoutChg chg="del setBg">
          <pc:chgData name="Thumser, Alfred Dr (Sch of Biosci &amp; Med)" userId="0e16ea63-5afc-4c7f-82f1-dcd46a2ab864" providerId="ADAL" clId="{F5862D00-6AD8-4EBB-9EF4-15744397E053}" dt="2021-06-23T06:22:26.889" v="1566" actId="47"/>
          <pc:sldLayoutMkLst>
            <pc:docMk/>
            <pc:sldMasterMk cId="1645724192" sldId="2147483895"/>
            <pc:sldLayoutMk cId="306570050" sldId="2147483899"/>
          </pc:sldLayoutMkLst>
        </pc:sldLayoutChg>
        <pc:sldLayoutChg chg="del setBg">
          <pc:chgData name="Thumser, Alfred Dr (Sch of Biosci &amp; Med)" userId="0e16ea63-5afc-4c7f-82f1-dcd46a2ab864" providerId="ADAL" clId="{F5862D00-6AD8-4EBB-9EF4-15744397E053}" dt="2021-06-23T06:22:26.889" v="1566" actId="47"/>
          <pc:sldLayoutMkLst>
            <pc:docMk/>
            <pc:sldMasterMk cId="1645724192" sldId="2147483895"/>
            <pc:sldLayoutMk cId="3202921907" sldId="2147483900"/>
          </pc:sldLayoutMkLst>
        </pc:sldLayoutChg>
        <pc:sldLayoutChg chg="del setBg">
          <pc:chgData name="Thumser, Alfred Dr (Sch of Biosci &amp; Med)" userId="0e16ea63-5afc-4c7f-82f1-dcd46a2ab864" providerId="ADAL" clId="{F5862D00-6AD8-4EBB-9EF4-15744397E053}" dt="2021-06-23T06:22:26.889" v="1566" actId="47"/>
          <pc:sldLayoutMkLst>
            <pc:docMk/>
            <pc:sldMasterMk cId="1645724192" sldId="2147483895"/>
            <pc:sldLayoutMk cId="1802006416" sldId="2147483901"/>
          </pc:sldLayoutMkLst>
        </pc:sldLayoutChg>
        <pc:sldLayoutChg chg="del setBg">
          <pc:chgData name="Thumser, Alfred Dr (Sch of Biosci &amp; Med)" userId="0e16ea63-5afc-4c7f-82f1-dcd46a2ab864" providerId="ADAL" clId="{F5862D00-6AD8-4EBB-9EF4-15744397E053}" dt="2021-06-23T06:22:26.889" v="1566" actId="47"/>
          <pc:sldLayoutMkLst>
            <pc:docMk/>
            <pc:sldMasterMk cId="1645724192" sldId="2147483895"/>
            <pc:sldLayoutMk cId="1049554625" sldId="2147483902"/>
          </pc:sldLayoutMkLst>
        </pc:sldLayoutChg>
        <pc:sldLayoutChg chg="del setBg">
          <pc:chgData name="Thumser, Alfred Dr (Sch of Biosci &amp; Med)" userId="0e16ea63-5afc-4c7f-82f1-dcd46a2ab864" providerId="ADAL" clId="{F5862D00-6AD8-4EBB-9EF4-15744397E053}" dt="2021-06-23T06:22:26.889" v="1566" actId="47"/>
          <pc:sldLayoutMkLst>
            <pc:docMk/>
            <pc:sldMasterMk cId="1645724192" sldId="2147483895"/>
            <pc:sldLayoutMk cId="605100248" sldId="2147483903"/>
          </pc:sldLayoutMkLst>
        </pc:sldLayoutChg>
        <pc:sldLayoutChg chg="del setBg">
          <pc:chgData name="Thumser, Alfred Dr (Sch of Biosci &amp; Med)" userId="0e16ea63-5afc-4c7f-82f1-dcd46a2ab864" providerId="ADAL" clId="{F5862D00-6AD8-4EBB-9EF4-15744397E053}" dt="2021-06-23T06:22:26.889" v="1566" actId="47"/>
          <pc:sldLayoutMkLst>
            <pc:docMk/>
            <pc:sldMasterMk cId="1645724192" sldId="2147483895"/>
            <pc:sldLayoutMk cId="1734859647" sldId="2147483904"/>
          </pc:sldLayoutMkLst>
        </pc:sldLayoutChg>
        <pc:sldLayoutChg chg="del setBg">
          <pc:chgData name="Thumser, Alfred Dr (Sch of Biosci &amp; Med)" userId="0e16ea63-5afc-4c7f-82f1-dcd46a2ab864" providerId="ADAL" clId="{F5862D00-6AD8-4EBB-9EF4-15744397E053}" dt="2021-06-23T06:22:26.889" v="1566" actId="47"/>
          <pc:sldLayoutMkLst>
            <pc:docMk/>
            <pc:sldMasterMk cId="1645724192" sldId="2147483895"/>
            <pc:sldLayoutMk cId="304943525" sldId="2147483905"/>
          </pc:sldLayoutMkLst>
        </pc:sldLayoutChg>
        <pc:sldLayoutChg chg="del setBg">
          <pc:chgData name="Thumser, Alfred Dr (Sch of Biosci &amp; Med)" userId="0e16ea63-5afc-4c7f-82f1-dcd46a2ab864" providerId="ADAL" clId="{F5862D00-6AD8-4EBB-9EF4-15744397E053}" dt="2021-06-23T06:22:26.889" v="1566" actId="47"/>
          <pc:sldLayoutMkLst>
            <pc:docMk/>
            <pc:sldMasterMk cId="1645724192" sldId="2147483895"/>
            <pc:sldLayoutMk cId="3703543413" sldId="2147483906"/>
          </pc:sldLayoutMkLst>
        </pc:sldLayoutChg>
      </pc:sldMasterChg>
    </pc:docChg>
  </pc:docChgLst>
  <pc:docChgLst>
    <pc:chgData name="Alfred Thumser" userId="0e16ea63-5afc-4c7f-82f1-dcd46a2ab864" providerId="ADAL" clId="{5F3D4C3E-F78A-457B-AEC5-0BE4A163E4DB}"/>
    <pc:docChg chg="addSld modSld">
      <pc:chgData name="Alfred Thumser" userId="0e16ea63-5afc-4c7f-82f1-dcd46a2ab864" providerId="ADAL" clId="{5F3D4C3E-F78A-457B-AEC5-0BE4A163E4DB}" dt="2021-06-21T09:04:41.520" v="7" actId="207"/>
      <pc:docMkLst>
        <pc:docMk/>
      </pc:docMkLst>
      <pc:sldChg chg="addSp modSp">
        <pc:chgData name="Alfred Thumser" userId="0e16ea63-5afc-4c7f-82f1-dcd46a2ab864" providerId="ADAL" clId="{5F3D4C3E-F78A-457B-AEC5-0BE4A163E4DB}" dt="2021-06-21T09:03:33.690" v="3" actId="207"/>
        <pc:sldMkLst>
          <pc:docMk/>
          <pc:sldMk cId="2598224109" sldId="1612"/>
        </pc:sldMkLst>
        <pc:spChg chg="add mod">
          <ac:chgData name="Alfred Thumser" userId="0e16ea63-5afc-4c7f-82f1-dcd46a2ab864" providerId="ADAL" clId="{5F3D4C3E-F78A-457B-AEC5-0BE4A163E4DB}" dt="2021-06-21T09:03:33.690" v="3" actId="207"/>
          <ac:spMkLst>
            <pc:docMk/>
            <pc:sldMk cId="2598224109" sldId="1612"/>
            <ac:spMk id="2" creationId="{4FBC42C3-C978-404D-9BA7-0B3DAA43CBBD}"/>
          </ac:spMkLst>
        </pc:spChg>
      </pc:sldChg>
      <pc:sldChg chg="addSp">
        <pc:chgData name="Alfred Thumser" userId="0e16ea63-5afc-4c7f-82f1-dcd46a2ab864" providerId="ADAL" clId="{5F3D4C3E-F78A-457B-AEC5-0BE4A163E4DB}" dt="2021-06-21T09:03:52.950" v="4"/>
        <pc:sldMkLst>
          <pc:docMk/>
          <pc:sldMk cId="4119638403" sldId="1613"/>
        </pc:sldMkLst>
        <pc:spChg chg="add">
          <ac:chgData name="Alfred Thumser" userId="0e16ea63-5afc-4c7f-82f1-dcd46a2ab864" providerId="ADAL" clId="{5F3D4C3E-F78A-457B-AEC5-0BE4A163E4DB}" dt="2021-06-21T09:03:52.950" v="4"/>
          <ac:spMkLst>
            <pc:docMk/>
            <pc:sldMk cId="4119638403" sldId="1613"/>
            <ac:spMk id="3" creationId="{711B0917-1382-4CB3-88FD-8260EBB4D01C}"/>
          </ac:spMkLst>
        </pc:spChg>
      </pc:sldChg>
      <pc:sldChg chg="addSp">
        <pc:chgData name="Alfred Thumser" userId="0e16ea63-5afc-4c7f-82f1-dcd46a2ab864" providerId="ADAL" clId="{5F3D4C3E-F78A-457B-AEC5-0BE4A163E4DB}" dt="2021-06-21T09:04:02.105" v="5"/>
        <pc:sldMkLst>
          <pc:docMk/>
          <pc:sldMk cId="1207966199" sldId="1614"/>
        </pc:sldMkLst>
        <pc:spChg chg="add">
          <ac:chgData name="Alfred Thumser" userId="0e16ea63-5afc-4c7f-82f1-dcd46a2ab864" providerId="ADAL" clId="{5F3D4C3E-F78A-457B-AEC5-0BE4A163E4DB}" dt="2021-06-21T09:04:02.105" v="5"/>
          <ac:spMkLst>
            <pc:docMk/>
            <pc:sldMk cId="1207966199" sldId="1614"/>
            <ac:spMk id="3" creationId="{D2A5CC58-052E-46C6-A89C-DC6A6A059631}"/>
          </ac:spMkLst>
        </pc:spChg>
      </pc:sldChg>
      <pc:sldChg chg="modSp">
        <pc:chgData name="Alfred Thumser" userId="0e16ea63-5afc-4c7f-82f1-dcd46a2ab864" providerId="ADAL" clId="{5F3D4C3E-F78A-457B-AEC5-0BE4A163E4DB}" dt="2021-06-21T09:04:41.520" v="7" actId="207"/>
        <pc:sldMkLst>
          <pc:docMk/>
          <pc:sldMk cId="3713877607" sldId="1616"/>
        </pc:sldMkLst>
        <pc:spChg chg="mod">
          <ac:chgData name="Alfred Thumser" userId="0e16ea63-5afc-4c7f-82f1-dcd46a2ab864" providerId="ADAL" clId="{5F3D4C3E-F78A-457B-AEC5-0BE4A163E4DB}" dt="2021-06-21T09:04:41.520" v="7" actId="207"/>
          <ac:spMkLst>
            <pc:docMk/>
            <pc:sldMk cId="3713877607" sldId="1616"/>
            <ac:spMk id="2" creationId="{C93AEF97-DAC0-4B33-851E-7B27505C5529}"/>
          </ac:spMkLst>
        </pc:spChg>
        <pc:spChg chg="mod">
          <ac:chgData name="Alfred Thumser" userId="0e16ea63-5afc-4c7f-82f1-dcd46a2ab864" providerId="ADAL" clId="{5F3D4C3E-F78A-457B-AEC5-0BE4A163E4DB}" dt="2021-06-21T09:04:37.037" v="6" actId="207"/>
          <ac:spMkLst>
            <pc:docMk/>
            <pc:sldMk cId="3713877607" sldId="1616"/>
            <ac:spMk id="3" creationId="{459A420E-13D7-4584-862A-7510FC3670A5}"/>
          </ac:spMkLst>
        </pc:spChg>
      </pc:sldChg>
      <pc:sldChg chg="modSp add">
        <pc:chgData name="Alfred Thumser" userId="0e16ea63-5afc-4c7f-82f1-dcd46a2ab864" providerId="ADAL" clId="{5F3D4C3E-F78A-457B-AEC5-0BE4A163E4DB}" dt="2021-06-21T09:03:04.561" v="1" actId="207"/>
        <pc:sldMkLst>
          <pc:docMk/>
          <pc:sldMk cId="2821529407" sldId="1617"/>
        </pc:sldMkLst>
        <pc:spChg chg="mod">
          <ac:chgData name="Alfred Thumser" userId="0e16ea63-5afc-4c7f-82f1-dcd46a2ab864" providerId="ADAL" clId="{5F3D4C3E-F78A-457B-AEC5-0BE4A163E4DB}" dt="2021-06-21T09:03:04.561" v="1" actId="207"/>
          <ac:spMkLst>
            <pc:docMk/>
            <pc:sldMk cId="2821529407" sldId="1617"/>
            <ac:spMk id="2" creationId="{92347481-C04D-42DD-A3A7-8BECA157EB9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0012" cy="339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3" tIns="45751" rIns="91503" bIns="45751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 dirty="0">
              <a:latin typeface="Calibri Light" panose="020F0302020204030204" pitchFamily="34" charset="0"/>
            </a:endParaRP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1873" y="0"/>
            <a:ext cx="4303180" cy="339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3" tIns="45751" rIns="91503" bIns="4575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 dirty="0">
              <a:latin typeface="Calibri Light" panose="020F0302020204030204" pitchFamily="34" charset="0"/>
            </a:endParaRPr>
          </a:p>
        </p:txBody>
      </p:sp>
      <p:sp>
        <p:nvSpPr>
          <p:cNvPr id="171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456118"/>
            <a:ext cx="4300012" cy="3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3" tIns="45751" rIns="91503" bIns="45751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 dirty="0">
              <a:latin typeface="Calibri Light" panose="020F0302020204030204" pitchFamily="34" charset="0"/>
            </a:endParaRPr>
          </a:p>
        </p:txBody>
      </p:sp>
      <p:sp>
        <p:nvSpPr>
          <p:cNvPr id="171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1873" y="6456118"/>
            <a:ext cx="4303180" cy="3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3" tIns="45751" rIns="91503" bIns="4575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3CC2955-75FC-4BE0-B13D-E3E838A8FF5E}" type="slidenum">
              <a:rPr lang="en-GB">
                <a:latin typeface="Calibri Light" panose="020F0302020204030204" pitchFamily="34" charset="0"/>
              </a:rPr>
              <a:pPr>
                <a:defRPr/>
              </a:pPr>
              <a:t>‹#›</a:t>
            </a:fld>
            <a:endParaRPr lang="en-GB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520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0012" cy="339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3" tIns="45751" rIns="91503" bIns="45751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Calibri Light" panose="020F0302020204030204" pitchFamily="34" charset="0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1873" y="0"/>
            <a:ext cx="4303180" cy="339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3" tIns="45751" rIns="91503" bIns="4575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Calibri Light" panose="020F0302020204030204" pitchFamily="34" charset="0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65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22613" y="511175"/>
            <a:ext cx="3683000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4" y="3228858"/>
            <a:ext cx="7939091" cy="3059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3" tIns="45751" rIns="91503" bIns="457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41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56118"/>
            <a:ext cx="4300012" cy="3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3" tIns="45751" rIns="91503" bIns="45751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Calibri Light" panose="020F0302020204030204" pitchFamily="34" charset="0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41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1873" y="6456118"/>
            <a:ext cx="4303180" cy="3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3" tIns="45751" rIns="91503" bIns="4575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Calibri Light" panose="020F0302020204030204" pitchFamily="34" charset="0"/>
                <a:cs typeface="+mn-cs"/>
              </a:defRPr>
            </a:lvl1pPr>
          </a:lstStyle>
          <a:p>
            <a:pPr>
              <a:defRPr/>
            </a:pPr>
            <a:fld id="{A8FAE66A-9382-4724-BB53-E2407F981B1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35197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AE66A-9382-4724-BB53-E2407F981B1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811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AE66A-9382-4724-BB53-E2407F981B1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1757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AE66A-9382-4724-BB53-E2407F981B1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939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FAE66A-9382-4724-BB53-E2407F981B15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084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FAE66A-9382-4724-BB53-E2407F981B15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18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FAE66A-9382-4724-BB53-E2407F981B15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63979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AE66A-9382-4724-BB53-E2407F981B1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5417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AE66A-9382-4724-BB53-E2407F981B1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1129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SNOB: Strengths Needs Opportunities Benefits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FAE66A-9382-4724-BB53-E2407F981B15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8999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	Essay mark (%)</a:t>
            </a:r>
          </a:p>
          <a:p>
            <a:r>
              <a:rPr lang="en-GB" dirty="0"/>
              <a:t>vs.</a:t>
            </a:r>
          </a:p>
          <a:p>
            <a:r>
              <a:rPr lang="en-GB" dirty="0" err="1"/>
              <a:t>Aropa</a:t>
            </a:r>
            <a:r>
              <a:rPr lang="en-GB" dirty="0"/>
              <a:t> score</a:t>
            </a:r>
          </a:p>
          <a:p>
            <a:r>
              <a:rPr lang="en-GB" dirty="0"/>
              <a:t>Spearman r	</a:t>
            </a:r>
          </a:p>
          <a:p>
            <a:r>
              <a:rPr lang="en-GB" dirty="0"/>
              <a:t>  r	0.2390</a:t>
            </a:r>
          </a:p>
          <a:p>
            <a:r>
              <a:rPr lang="en-GB" dirty="0"/>
              <a:t>  95% confidence interval	0.1060 to 0.3636</a:t>
            </a:r>
          </a:p>
          <a:p>
            <a:r>
              <a:rPr lang="en-GB" dirty="0"/>
              <a:t>	</a:t>
            </a:r>
          </a:p>
          <a:p>
            <a:r>
              <a:rPr lang="en-GB" dirty="0"/>
              <a:t>P value	</a:t>
            </a:r>
          </a:p>
          <a:p>
            <a:r>
              <a:rPr lang="en-GB" dirty="0"/>
              <a:t>  P (two-tailed)	0.0004</a:t>
            </a:r>
          </a:p>
          <a:p>
            <a:r>
              <a:rPr lang="en-GB" dirty="0"/>
              <a:t>  P value summary	***</a:t>
            </a:r>
          </a:p>
          <a:p>
            <a:r>
              <a:rPr lang="en-GB" dirty="0"/>
              <a:t>  Exact or approximate P value?	Approximate</a:t>
            </a:r>
          </a:p>
          <a:p>
            <a:r>
              <a:rPr lang="en-GB" dirty="0"/>
              <a:t>  Significant? (alpha = 0.05)	Yes</a:t>
            </a:r>
          </a:p>
          <a:p>
            <a:r>
              <a:rPr lang="en-GB" dirty="0"/>
              <a:t>	</a:t>
            </a:r>
          </a:p>
          <a:p>
            <a:r>
              <a:rPr lang="en-GB" dirty="0"/>
              <a:t>Number of XY Pairs	219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FAE66A-9382-4724-BB53-E2407F981B15}" type="slidenum">
              <a:rPr lang="en-GB" smtClean="0"/>
              <a:pPr>
                <a:defRPr/>
              </a:pPr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2578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	Coursework</a:t>
            </a:r>
          </a:p>
          <a:p>
            <a:r>
              <a:rPr lang="en-GB" dirty="0"/>
              <a:t>vs.</a:t>
            </a:r>
          </a:p>
          <a:p>
            <a:r>
              <a:rPr lang="en-GB" dirty="0"/>
              <a:t>Exam</a:t>
            </a:r>
          </a:p>
          <a:p>
            <a:r>
              <a:rPr lang="en-GB" dirty="0"/>
              <a:t>Spearman r	</a:t>
            </a:r>
          </a:p>
          <a:p>
            <a:r>
              <a:rPr lang="en-GB" dirty="0"/>
              <a:t>  r	0.3745</a:t>
            </a:r>
          </a:p>
          <a:p>
            <a:r>
              <a:rPr lang="en-GB" dirty="0"/>
              <a:t>  95% confidence interval	0.2549 to 0.4829</a:t>
            </a:r>
          </a:p>
          <a:p>
            <a:r>
              <a:rPr lang="en-GB" dirty="0"/>
              <a:t>	</a:t>
            </a:r>
          </a:p>
          <a:p>
            <a:r>
              <a:rPr lang="en-GB" dirty="0"/>
              <a:t>P value	</a:t>
            </a:r>
          </a:p>
          <a:p>
            <a:r>
              <a:rPr lang="en-GB" dirty="0"/>
              <a:t>  P (two-tailed)	&lt;0.0001</a:t>
            </a:r>
          </a:p>
          <a:p>
            <a:r>
              <a:rPr lang="en-GB" dirty="0"/>
              <a:t>  P value summary	****</a:t>
            </a:r>
          </a:p>
          <a:p>
            <a:r>
              <a:rPr lang="en-GB" dirty="0"/>
              <a:t>  Exact or approximate P value?	Approximate</a:t>
            </a:r>
          </a:p>
          <a:p>
            <a:r>
              <a:rPr lang="en-GB" dirty="0"/>
              <a:t>  Significant? (alpha = 0.05)	Yes</a:t>
            </a:r>
          </a:p>
          <a:p>
            <a:r>
              <a:rPr lang="en-GB" dirty="0"/>
              <a:t>	</a:t>
            </a:r>
          </a:p>
          <a:p>
            <a:r>
              <a:rPr lang="en-GB" dirty="0"/>
              <a:t>Number of XY Pairs	233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FAE66A-9382-4724-BB53-E2407F981B15}" type="slidenum">
              <a:rPr lang="en-GB" smtClean="0"/>
              <a:pPr>
                <a:defRPr/>
              </a:pPr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6790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GB" sz="3200" dirty="0">
                <a:solidFill>
                  <a:srgbClr val="BE9912"/>
                </a:solidFill>
                <a:latin typeface="Baskerville Old Face" pitchFamily="18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645024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3D7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 Light" panose="020F0302020204030204" pitchFamily="34" charset="0"/>
              </a:defRPr>
            </a:lvl1pPr>
          </a:lstStyle>
          <a:p>
            <a:pPr>
              <a:defRPr/>
            </a:pPr>
            <a:fld id="{068F3C8D-5854-46BB-9FB8-7D1687400BA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9826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 Light" panose="020F0302020204030204" pitchFamily="34" charset="0"/>
              </a:defRPr>
            </a:lvl1pPr>
          </a:lstStyle>
          <a:p>
            <a:pPr>
              <a:defRPr/>
            </a:pPr>
            <a:fld id="{10BFC044-E794-4318-A6BC-6A855635049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44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3200" b="0" cap="all">
                <a:solidFill>
                  <a:srgbClr val="003D7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9778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>
              <a:defRPr/>
            </a:pP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886210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826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44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767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1964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9131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>
              <a:defRPr/>
            </a:pPr>
            <a:fld id="{640C4EF0-BB4E-41F8-B84B-D50FF3673BCD}" type="datetimeFigureOut">
              <a:rPr lang="en-GB" b="0" smtClean="0"/>
              <a:pPr>
                <a:defRPr/>
              </a:pPr>
              <a:t>23/06/2021</a:t>
            </a:fld>
            <a:endParaRPr lang="en-GB" b="0" dirty="0"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>
              <a:defRPr/>
            </a:pPr>
            <a:endParaRPr lang="en-GB" b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 Light" panose="020F0302020204030204" pitchFamily="34" charset="0"/>
              </a:defRPr>
            </a:lvl1pPr>
          </a:lstStyle>
          <a:p>
            <a:pPr>
              <a:defRPr/>
            </a:pPr>
            <a:fld id="{F04301E4-8192-45A1-946B-9E849B582306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81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>
              <a:defRPr/>
            </a:pPr>
            <a:fld id="{D96E08CE-91F9-417D-B55F-841BF4655BCB}" type="datetimeFigureOut">
              <a:rPr lang="en-GB" b="0" smtClean="0"/>
              <a:pPr>
                <a:defRPr/>
              </a:pPr>
              <a:t>23/06/2021</a:t>
            </a:fld>
            <a:endParaRPr lang="en-GB" b="0" dirty="0"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>
              <a:defRPr/>
            </a:pPr>
            <a:endParaRPr lang="en-GB" b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 Light" panose="020F0302020204030204" pitchFamily="34" charset="0"/>
              </a:defRPr>
            </a:lvl1pPr>
          </a:lstStyle>
          <a:p>
            <a:pPr>
              <a:defRPr/>
            </a:pPr>
            <a:fld id="{7FDF84C5-08B1-4850-B7AC-8DED8978EE2D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2140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906000" cy="1143000"/>
          </a:xfrm>
        </p:spPr>
        <p:txBody>
          <a:bodyPr/>
          <a:lstStyle>
            <a:lvl1pPr>
              <a:defRPr>
                <a:solidFill>
                  <a:srgbClr val="2FB0DC"/>
                </a:solidFill>
              </a:defRPr>
            </a:lvl1pPr>
          </a:lstStyle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>
              <a:defRPr/>
            </a:pPr>
            <a:endParaRPr lang="en-US" b="0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>
              <a:defRPr/>
            </a:pPr>
            <a:endParaRPr lang="en-US" b="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F03E94-CB0A-488B-B1E6-41DF2C6F3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2218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GB" sz="3200" dirty="0">
                <a:solidFill>
                  <a:srgbClr val="BE9912"/>
                </a:solidFill>
                <a:latin typeface="Baskerville Old Face" pitchFamily="18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645024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3D7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 Light" panose="020F0302020204030204" pitchFamily="34" charset="0"/>
              </a:defRPr>
            </a:lvl1pPr>
          </a:lstStyle>
          <a:p>
            <a:pPr>
              <a:defRPr/>
            </a:pPr>
            <a:fld id="{068F3C8D-5854-46BB-9FB8-7D1687400BA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05805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 Light" panose="020F0302020204030204" pitchFamily="34" charset="0"/>
              </a:defRPr>
            </a:lvl1pPr>
          </a:lstStyle>
          <a:p>
            <a:pPr>
              <a:defRPr/>
            </a:pPr>
            <a:fld id="{10BFC044-E794-4318-A6BC-6A855635049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9119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3200" b="0" cap="all">
                <a:solidFill>
                  <a:srgbClr val="003D7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8541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>
              <a:defRPr/>
            </a:pP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30606588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8141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373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03679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73191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96607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>
              <a:defRPr/>
            </a:pPr>
            <a:fld id="{640C4EF0-BB4E-41F8-B84B-D50FF3673BCD}" type="datetimeFigureOut">
              <a:rPr lang="en-GB" b="0" smtClean="0"/>
              <a:pPr>
                <a:defRPr/>
              </a:pPr>
              <a:t>23/06/2021</a:t>
            </a:fld>
            <a:endParaRPr lang="en-GB" b="0" dirty="0"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>
              <a:defRPr/>
            </a:pPr>
            <a:endParaRPr lang="en-GB" b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 Light" panose="020F0302020204030204" pitchFamily="34" charset="0"/>
              </a:defRPr>
            </a:lvl1pPr>
          </a:lstStyle>
          <a:p>
            <a:pPr>
              <a:defRPr/>
            </a:pPr>
            <a:fld id="{F04301E4-8192-45A1-946B-9E849B582306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65878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>
              <a:defRPr/>
            </a:pPr>
            <a:fld id="{D96E08CE-91F9-417D-B55F-841BF4655BCB}" type="datetimeFigureOut">
              <a:rPr lang="en-GB" b="0" smtClean="0"/>
              <a:pPr>
                <a:defRPr/>
              </a:pPr>
              <a:t>23/06/2021</a:t>
            </a:fld>
            <a:endParaRPr lang="en-GB" b="0" dirty="0"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>
              <a:defRPr/>
            </a:pPr>
            <a:endParaRPr lang="en-GB" b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 Light" panose="020F0302020204030204" pitchFamily="34" charset="0"/>
              </a:defRPr>
            </a:lvl1pPr>
          </a:lstStyle>
          <a:p>
            <a:pPr>
              <a:defRPr/>
            </a:pPr>
            <a:fld id="{7FDF84C5-08B1-4850-B7AC-8DED8978EE2D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33870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5EB911C-0A0A-4D93-A451-F4FFBA826E2D}" type="datetimeFigureOut">
              <a:rPr lang="en-GB" b="0" smtClean="0">
                <a:solidFill>
                  <a:prstClr val="black"/>
                </a:solidFill>
              </a:rPr>
              <a:pPr/>
              <a:t>23/06/2021</a:t>
            </a:fld>
            <a:endParaRPr lang="en-GB" b="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89250" y="6356353"/>
            <a:ext cx="3632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>
              <a:defRPr/>
            </a:pPr>
            <a:endParaRPr lang="en-GB" b="0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13FF-E1B9-43BF-BA5E-E089F47A8F8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4449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7739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3076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4126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3841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43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7080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5700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0550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7367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397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8945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0889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8602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3295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9354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2847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3306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6467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3269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38668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3399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022F2EB6-8563-4A14-BE76-6BB72AF8407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23/06/2021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87D19AD4-D76B-458A-A829-FAB8E99D3D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473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B8C78-4103-4374-9D2B-DF36E885D4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4701EC-7F7F-4531-AA2A-9A3F80024E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D33DA-2EBC-4B29-AF09-891F91CF4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CDB6-3524-4F07-98FC-71BD03AF72CC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A8A45-A6F8-4CBE-BA75-F9A42ADCD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76723-3380-4F73-962B-56F834395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9E9E9-CF7D-4545-8092-8543026BB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553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78D8A-1FBE-425E-A1B7-6CDB3605F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F3D25-44BB-4AD0-A39A-8FB053953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87D018-27E5-4DE3-BF60-FC3822D6E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CDB6-3524-4F07-98FC-71BD03AF72CC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7E63C-8CD9-42A0-8358-9EEB02926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1C5F2-BD13-4C92-8BAD-934684936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9E9E9-CF7D-4545-8092-8543026BB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8044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432FB-DFAB-452E-9910-561C590C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1E8BFA-8844-4C09-81F2-BCBA24D6C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1CF54-0CA8-41F9-8B1C-048EE95B7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CDB6-3524-4F07-98FC-71BD03AF72CC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D2360-9F45-45DD-9EA3-63DBB7EF7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8393A4-BCB5-4656-836A-498F3D0A5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9E9E9-CF7D-4545-8092-8543026BB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0829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DD8EC-6F38-4DC8-ABC7-E6F16940B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8C10A-86FC-49A1-9AE1-9A1CDCFFD3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4B9F8C-CBCB-4E04-8856-30D8DBB44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EE9157-47BC-4819-91BB-6FE6024A2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CDB6-3524-4F07-98FC-71BD03AF72CC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F063EC-6836-4209-A48B-69E49317C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CFF0FF-18B3-48EE-8F49-6B3375F69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9E9E9-CF7D-4545-8092-8543026BB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3716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46719-EEA6-4720-A91C-0F6B6B812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263EE0-8A30-4325-9B5A-26D1257021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A164AD-D23D-4170-9A79-45F21F30C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326A28-BED8-48AB-B5ED-2E99E71A6F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C48B19-CE20-4613-BF5B-048AA397D1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E19B4F-5659-4D3E-A9FE-C953E142D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CDB6-3524-4F07-98FC-71BD03AF72CC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79BCA7-A0C6-4D28-908B-1C97232D6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DC2865-98B8-4935-96AF-FB5DF523E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9E9E9-CF7D-4545-8092-8543026BB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9185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03B4A-B394-4CA9-ADDA-66B5EFF22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8F2CAE-FFFB-4A08-A4DF-6FC9F3D32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CDB6-3524-4F07-98FC-71BD03AF72CC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23D06E-F5AD-4723-B315-C1E9B033A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E6130D-FCFE-45DE-A3DC-EBBBF098A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9E9E9-CF7D-4545-8092-8543026BB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7888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E855F8-B309-4705-9013-10668A8B0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CDB6-3524-4F07-98FC-71BD03AF72CC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430CCE-C145-4BEB-8059-23B764D29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E45889-BDDA-4404-9919-C69BF8C77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9E9E9-CF7D-4545-8092-8543026BB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416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9AE7D-1B2F-4E8E-A5DD-DCB641EB1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A6500-8328-428A-8CB2-BD30F2E58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067EA-2BF8-4541-BB4C-C8BE064464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9DC8F1-F05D-4178-AF1D-FFAFB941A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CDB6-3524-4F07-98FC-71BD03AF72CC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014E74-6FC6-4C75-9481-CEFAC7877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D165C-D563-4E26-810F-875369D0C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9E9E9-CF7D-4545-8092-8543026BB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11852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D009D-0BFD-4BE8-BD87-F49A9D340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26ADAA-DB53-4283-91F8-F9CBA84D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76A8F-0640-4946-B907-95D220A48D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54C52-1A58-487C-A1C1-FE5B6420B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CDB6-3524-4F07-98FC-71BD03AF72CC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EC535-0533-43A8-8558-0AA971FE8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0F45AA-43E0-4B04-A540-B4084F19F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9E9E9-CF7D-4545-8092-8543026BB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62861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AD6E1-C8C5-4334-90A7-69BD976E9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733986-9E9C-4E46-973C-73593DB5AE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FB6EA-E656-4549-B6F5-69B994B15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CDB6-3524-4F07-98FC-71BD03AF72CC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3A1C69-6814-44F8-BEBE-38F225FDA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85707-AE90-406D-88FB-E4A29579D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9E9E9-CF7D-4545-8092-8543026BB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39694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812D22-91A9-4AD1-B02D-C6653BAFED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6206D6-3514-4FD0-9D1F-8EBF6BA1E1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6DF408-49EC-4DFD-A1B2-48C1DBCB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CDB6-3524-4F07-98FC-71BD03AF72CC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DACD4-9C9D-4D6C-9AAA-624509860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84864-DFED-415D-BCA3-B535AE81E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9E9E9-CF7D-4545-8092-8543026BB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9448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8" descr="surrey powerpoint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637" y="3"/>
            <a:ext cx="2925365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12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260478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>
              <a:defRPr/>
            </a:pPr>
            <a:fld id="{8C280775-3CD5-4808-8C42-96523F98141C}" type="slidenum">
              <a:rPr lang="en-GB" b="0" smtClean="0"/>
              <a:pPr>
                <a:defRPr/>
              </a:pPr>
              <a:t>‹#›</a:t>
            </a:fld>
            <a:endParaRPr lang="en-GB" b="0" dirty="0">
              <a:cs typeface="+mn-cs"/>
            </a:endParaRPr>
          </a:p>
        </p:txBody>
      </p:sp>
      <p:pic>
        <p:nvPicPr>
          <p:cNvPr id="5126" name="Picture 9" descr="surrey powerpoint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745" y="6092828"/>
            <a:ext cx="3159257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6" descr="72472_celebrate_surrey_banner_2"/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0099FF"/>
              </a:clrFrom>
              <a:clrTo>
                <a:srgbClr val="0099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7866"/>
            <a:ext cx="9906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4357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GB" sz="3200" kern="1200" dirty="0">
          <a:solidFill>
            <a:srgbClr val="BE9912"/>
          </a:solidFill>
          <a:latin typeface="Baskerville Old Face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BE9912"/>
          </a:solidFill>
          <a:latin typeface="Baskerville Old Face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BE9912"/>
          </a:solidFill>
          <a:latin typeface="Baskerville Old Face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BE9912"/>
          </a:solidFill>
          <a:latin typeface="Baskerville Old Face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BE9912"/>
          </a:solidFill>
          <a:latin typeface="Baskerville Old Face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BE9912"/>
          </a:solidFill>
          <a:latin typeface="Baskerville Old Face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BE9912"/>
          </a:solidFill>
          <a:latin typeface="Baskerville Old Face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BE9912"/>
          </a:solidFill>
          <a:latin typeface="Baskerville Old Face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BE9912"/>
          </a:solidFill>
          <a:latin typeface="Baskerville Old Fac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D7D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3D7D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rgbClr val="003D7D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003D7D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rgbClr val="003D7D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8" descr="surrey powerpoint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637" y="3"/>
            <a:ext cx="2925365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12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260478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>
              <a:defRPr/>
            </a:pPr>
            <a:fld id="{8C280775-3CD5-4808-8C42-96523F98141C}" type="slidenum">
              <a:rPr lang="en-GB" b="0" smtClean="0"/>
              <a:pPr>
                <a:defRPr/>
              </a:pPr>
              <a:t>‹#›</a:t>
            </a:fld>
            <a:endParaRPr lang="en-GB" b="0" dirty="0">
              <a:cs typeface="+mn-cs"/>
            </a:endParaRPr>
          </a:p>
        </p:txBody>
      </p:sp>
      <p:pic>
        <p:nvPicPr>
          <p:cNvPr id="5126" name="Picture 9" descr="surrey powerpoint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745" y="6092828"/>
            <a:ext cx="3159257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6" descr="72472_celebrate_surrey_banner_2"/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0099FF"/>
              </a:clrFrom>
              <a:clrTo>
                <a:srgbClr val="0099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7866"/>
            <a:ext cx="9906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7390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GB" sz="3200" kern="1200" dirty="0">
          <a:solidFill>
            <a:srgbClr val="BE9912"/>
          </a:solidFill>
          <a:latin typeface="Baskerville Old Face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BE9912"/>
          </a:solidFill>
          <a:latin typeface="Baskerville Old Face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BE9912"/>
          </a:solidFill>
          <a:latin typeface="Baskerville Old Face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BE9912"/>
          </a:solidFill>
          <a:latin typeface="Baskerville Old Face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BE9912"/>
          </a:solidFill>
          <a:latin typeface="Baskerville Old Face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BE9912"/>
          </a:solidFill>
          <a:latin typeface="Baskerville Old Face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BE9912"/>
          </a:solidFill>
          <a:latin typeface="Baskerville Old Face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BE9912"/>
          </a:solidFill>
          <a:latin typeface="Baskerville Old Face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BE9912"/>
          </a:solidFill>
          <a:latin typeface="Baskerville Old Fac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D7D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3D7D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rgbClr val="003D7D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003D7D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rgbClr val="003D7D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22F2EB6-8563-4A14-BE76-6BB72AF84076}" type="datetimeFigureOut">
              <a:rPr lang="en-GB" b="0" smtClean="0">
                <a:solidFill>
                  <a:prstClr val="black">
                    <a:tint val="75000"/>
                  </a:prst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23/06/2021</a:t>
            </a:fld>
            <a:endParaRPr lang="en-GB" b="0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b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7D19AD4-D76B-458A-A829-FAB8E99D3D6F}" type="slidenum">
              <a:rPr lang="en-GB" b="0" smtClean="0">
                <a:solidFill>
                  <a:prstClr val="black">
                    <a:tint val="75000"/>
                  </a:prst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b="0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6618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22F2EB6-8563-4A14-BE76-6BB72AF84076}" type="datetimeFigureOut">
              <a:rPr lang="en-GB" b="0" smtClean="0">
                <a:solidFill>
                  <a:prstClr val="black">
                    <a:tint val="75000"/>
                  </a:prst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23/06/2021</a:t>
            </a:fld>
            <a:endParaRPr lang="en-GB" b="0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b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7D19AD4-D76B-458A-A829-FAB8E99D3D6F}" type="slidenum">
              <a:rPr lang="en-GB" b="0" smtClean="0">
                <a:solidFill>
                  <a:prstClr val="black">
                    <a:tint val="75000"/>
                  </a:prst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b="0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71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DAA2AD-0FC7-4859-9FED-35162EBC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CE47E3-7A18-4179-9233-CAC5BF8E9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654F3-4C53-4B6C-A719-56E9CDCE1C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A117CDB6-3524-4F07-98FC-71BD03AF72CC}" type="datetimeFigureOut">
              <a:rPr lang="en-GB" smtClean="0"/>
              <a:pPr/>
              <a:t>23/06/2021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F2F70-6A23-4ABF-88FD-24D00D707B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C6CF82-552C-457F-BFD6-41FACD85BF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069E9E9-CF7D-4545-8092-8543026BBF4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7799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8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1.xml"/><Relationship Id="rId4" Type="http://schemas.openxmlformats.org/officeDocument/2006/relationships/hyperlink" Target="https://www.youtube.com/watch?v=dqyJVotAOdo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5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1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1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90352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Orange coloured pencil standing out from the crowd of black pencils">
            <a:extLst>
              <a:ext uri="{FF2B5EF4-FFF2-40B4-BE49-F238E27FC236}">
                <a16:creationId xmlns:a16="http://schemas.microsoft.com/office/drawing/2014/main" id="{27E4E98C-E32E-4DD2-917D-E6F0D34598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333"/>
          <a:stretch/>
        </p:blipFill>
        <p:spPr>
          <a:xfrm>
            <a:off x="-2475" y="10"/>
            <a:ext cx="9905998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905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7A9F71E-DA5C-4843-AE48-64F8FB6E1A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1540" y="0"/>
            <a:ext cx="8172450" cy="37206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>
              <a:tabLst>
                <a:tab pos="5486400" algn="r"/>
                <a:tab pos="457200" algn="l"/>
              </a:tabLst>
            </a:pPr>
            <a:r>
              <a:rPr lang="en-U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 Light" panose="020F0302020204030204" pitchFamily="34" charset="0"/>
                <a:ea typeface="Times New Roman" panose="02020603050405020304" pitchFamily="18" charset="0"/>
              </a:rPr>
              <a:t>Moving beyond a threshold</a:t>
            </a:r>
            <a:br>
              <a:rPr lang="en-U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 Light" panose="020F0302020204030204" pitchFamily="34" charset="0"/>
                <a:ea typeface="Times New Roman" panose="02020603050405020304" pitchFamily="18" charset="0"/>
              </a:rPr>
            </a:br>
            <a:r>
              <a:rPr lang="en-U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 Light" panose="020F0302020204030204" pitchFamily="34" charset="0"/>
                <a:ea typeface="Times New Roman" panose="02020603050405020304" pitchFamily="18" charset="0"/>
              </a:rPr>
              <a:t>– </a:t>
            </a:r>
            <a:br>
              <a:rPr lang="en-U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 Light" panose="020F0302020204030204" pitchFamily="34" charset="0"/>
                <a:ea typeface="Times New Roman" panose="02020603050405020304" pitchFamily="18" charset="0"/>
              </a:rPr>
            </a:br>
            <a:r>
              <a:rPr lang="en-U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 Light" panose="020F0302020204030204" pitchFamily="34" charset="0"/>
                <a:ea typeface="Times New Roman" panose="02020603050405020304" pitchFamily="18" charset="0"/>
              </a:rPr>
              <a:t>developing writing skills in a Bioscience undergraduate cohort</a:t>
            </a:r>
            <a:endParaRPr lang="en-GB" sz="3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6972A7EE-98C1-44FD-9912-CB1619FE5D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6" y="4841396"/>
            <a:ext cx="9901045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3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</a:rPr>
              <a:t>Alfred Thumser, Sarah Bailey and Simon Lygo-Baker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32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</a:rPr>
              <a:t>University of Surrey</a:t>
            </a:r>
          </a:p>
        </p:txBody>
      </p:sp>
    </p:spTree>
    <p:extLst>
      <p:ext uri="{BB962C8B-B14F-4D97-AF65-F5344CB8AC3E}">
        <p14:creationId xmlns:p14="http://schemas.microsoft.com/office/powerpoint/2010/main" val="1962725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D0A9C5-9211-4C13-AB4F-4D11FC218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160" y="1319436"/>
            <a:ext cx="5233360" cy="386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655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9EAEA6-053C-4E4F-B681-9153A36F2474}"/>
              </a:ext>
            </a:extLst>
          </p:cNvPr>
          <p:cNvSpPr txBox="1"/>
          <p:nvPr/>
        </p:nvSpPr>
        <p:spPr>
          <a:xfrm>
            <a:off x="212868" y="641165"/>
            <a:ext cx="9480262" cy="325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b="0" dirty="0">
                <a:solidFill>
                  <a:srgbClr val="003D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“A </a:t>
            </a:r>
            <a:r>
              <a:rPr lang="en-GB" sz="2800" dirty="0">
                <a:solidFill>
                  <a:srgbClr val="003D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threshold concept</a:t>
            </a:r>
            <a:r>
              <a:rPr lang="en-GB" sz="2800" b="0" dirty="0">
                <a:solidFill>
                  <a:srgbClr val="003D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can be considered as akin to a portal, opening up a new and previously inaccessible way of thinking about something. It </a:t>
            </a:r>
            <a:r>
              <a:rPr lang="en-GB" sz="2800" dirty="0">
                <a:solidFill>
                  <a:srgbClr val="003D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represents a transformed way of understanding</a:t>
            </a:r>
            <a:r>
              <a:rPr lang="en-GB" sz="2800" b="0" dirty="0">
                <a:solidFill>
                  <a:srgbClr val="003D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or interpreting, or viewing something without which the learner cannot progress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F627AE-1F16-45F3-8D71-AD6463C6B0FB}"/>
              </a:ext>
            </a:extLst>
          </p:cNvPr>
          <p:cNvSpPr txBox="1"/>
          <p:nvPr/>
        </p:nvSpPr>
        <p:spPr>
          <a:xfrm>
            <a:off x="-1" y="6394805"/>
            <a:ext cx="990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b="0" dirty="0">
                <a:solidFill>
                  <a:srgbClr val="003D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https://classteaching.wordpress.com/2018/11/08/threshold-concepts-for-teachers/#:~:text=%E2%80%9CA%20threshold%20concept%20can%20be,which%20the%20learner%20cannot%20progress.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9C0537-E77C-48AA-B352-002D51EF85CA}"/>
              </a:ext>
            </a:extLst>
          </p:cNvPr>
          <p:cNvSpPr txBox="1"/>
          <p:nvPr/>
        </p:nvSpPr>
        <p:spPr>
          <a:xfrm>
            <a:off x="3044496" y="4339795"/>
            <a:ext cx="3992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0" spc="50" dirty="0">
                <a:ln w="9525" cmpd="sng">
                  <a:solidFill>
                    <a:schemeClr val="tx2"/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student </a:t>
            </a:r>
            <a:r>
              <a:rPr lang="en-GB" sz="3600" b="0" spc="50" dirty="0">
                <a:ln w="9525" cmpd="sng">
                  <a:solidFill>
                    <a:schemeClr val="tx2"/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 </a:t>
            </a:r>
            <a:r>
              <a:rPr lang="en-GB" sz="3600" b="0" spc="50" dirty="0">
                <a:ln w="9525" cmpd="sng">
                  <a:solidFill>
                    <a:schemeClr val="tx2"/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student*</a:t>
            </a:r>
          </a:p>
        </p:txBody>
      </p:sp>
    </p:spTree>
    <p:extLst>
      <p:ext uri="{BB962C8B-B14F-4D97-AF65-F5344CB8AC3E}">
        <p14:creationId xmlns:p14="http://schemas.microsoft.com/office/powerpoint/2010/main" val="3321100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40E9-BEA3-448B-9913-A169700C1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18255"/>
            <a:ext cx="8543925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rgbClr val="0070C0"/>
                </a:solidFill>
              </a:rPr>
              <a:t>Roadmap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4EA8B-3B24-436E-94F4-A455B1037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254935"/>
            <a:ext cx="8543925" cy="4922028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3200" dirty="0">
                <a:solidFill>
                  <a:srgbClr val="002060"/>
                </a:solidFill>
              </a:rPr>
              <a:t>Module overview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3200" dirty="0">
                <a:solidFill>
                  <a:srgbClr val="002060"/>
                </a:solidFill>
              </a:rPr>
              <a:t>Workshops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3200" dirty="0">
                <a:solidFill>
                  <a:srgbClr val="002060"/>
                </a:solidFill>
              </a:rPr>
              <a:t>Peer review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3200" dirty="0">
                <a:solidFill>
                  <a:srgbClr val="002060"/>
                </a:solidFill>
              </a:rPr>
              <a:t>One-to-one feed-forward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3200" dirty="0">
                <a:solidFill>
                  <a:srgbClr val="002060"/>
                </a:solidFill>
              </a:rPr>
              <a:t>Submission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3200" dirty="0">
                <a:solidFill>
                  <a:srgbClr val="002060"/>
                </a:solidFill>
              </a:rPr>
              <a:t>Essays graded [rubric]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3200" dirty="0">
                <a:solidFill>
                  <a:srgbClr val="002060"/>
                </a:solidFill>
              </a:rPr>
              <a:t>One-to-one feedback [SNOB analysis]</a:t>
            </a:r>
          </a:p>
        </p:txBody>
      </p:sp>
    </p:spTree>
    <p:extLst>
      <p:ext uri="{BB962C8B-B14F-4D97-AF65-F5344CB8AC3E}">
        <p14:creationId xmlns:p14="http://schemas.microsoft.com/office/powerpoint/2010/main" val="711779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F58EDD9-0685-44E6-9B72-108BB10E1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90352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4674" y="640081"/>
            <a:ext cx="5331838" cy="47047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fontAlgn="auto">
              <a:lnSpc>
                <a:spcPct val="100000"/>
              </a:lnSpc>
              <a:spcAft>
                <a:spcPts val="1800"/>
              </a:spcAft>
            </a:pPr>
            <a:r>
              <a:rPr lang="en-US" sz="3200" dirty="0">
                <a:solidFill>
                  <a:schemeClr val="tx2"/>
                </a:solidFill>
              </a:rPr>
              <a:t>Writing Workshops:</a:t>
            </a:r>
            <a:br>
              <a:rPr lang="en-US" sz="3200" dirty="0">
                <a:solidFill>
                  <a:schemeClr val="tx2"/>
                </a:solidFill>
              </a:rPr>
            </a:br>
            <a:r>
              <a:rPr lang="en-US" sz="3200" dirty="0">
                <a:solidFill>
                  <a:schemeClr val="tx2"/>
                </a:solidFill>
              </a:rPr>
              <a:t>Overview &amp; Reflection</a:t>
            </a:r>
          </a:p>
        </p:txBody>
      </p:sp>
      <p:pic>
        <p:nvPicPr>
          <p:cNvPr id="5" name="Picture 4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A366C71D-9788-40FD-8E19-C3EA87021E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280" r="25057" b="-1"/>
          <a:stretch/>
        </p:blipFill>
        <p:spPr>
          <a:xfrm>
            <a:off x="6136767" y="10"/>
            <a:ext cx="376675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479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BE4F9-BC78-4119-8A64-6049D96C4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9906000" cy="132556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3600" dirty="0">
                <a:solidFill>
                  <a:srgbClr val="0070C0"/>
                </a:solidFill>
              </a:rPr>
              <a:t>What are the components of a good essay?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2B8533-4EA7-4F0C-A572-A4DDE80B7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343819"/>
            <a:ext cx="8543925" cy="4009232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sz="3200" dirty="0">
                <a:solidFill>
                  <a:srgbClr val="002060"/>
                </a:solidFill>
                <a:latin typeface="+mj-lt"/>
              </a:rPr>
              <a:t>Always relate back to the essay question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sz="3200" dirty="0">
                <a:solidFill>
                  <a:srgbClr val="002060"/>
                </a:solidFill>
                <a:latin typeface="+mj-lt"/>
              </a:rPr>
              <a:t>Could include balanced points of view on a topic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sz="3200" dirty="0">
                <a:solidFill>
                  <a:srgbClr val="002060"/>
                </a:solidFill>
                <a:latin typeface="+mj-lt"/>
              </a:rPr>
              <a:t>Appropriate use of figures &amp; figure legends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sz="3200" dirty="0">
                <a:solidFill>
                  <a:srgbClr val="002060"/>
                </a:solidFill>
                <a:latin typeface="+mj-lt"/>
              </a:rPr>
              <a:t>Correct spelling and grammar</a:t>
            </a:r>
          </a:p>
        </p:txBody>
      </p:sp>
    </p:spTree>
    <p:extLst>
      <p:ext uri="{BB962C8B-B14F-4D97-AF65-F5344CB8AC3E}">
        <p14:creationId xmlns:p14="http://schemas.microsoft.com/office/powerpoint/2010/main" val="792376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F58EDD9-0685-44E6-9B72-108BB10E1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90352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4BE4F9-BC78-4119-8A64-6049D96C4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1583"/>
            <a:ext cx="9906000" cy="1083006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3600" dirty="0">
                <a:solidFill>
                  <a:srgbClr val="0070C0"/>
                </a:solidFill>
              </a:rPr>
              <a:t>What is critical thinking?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894AFF-0490-44F6-A479-1AD69CAD8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14400"/>
            <a:ext cx="9391650" cy="5882017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sz="3200" dirty="0">
                <a:solidFill>
                  <a:srgbClr val="002060"/>
                </a:solidFill>
              </a:rPr>
              <a:t>Demonstrating critical thinking helps to show that you don't just know the material but also understand it.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sz="3200" dirty="0">
                <a:solidFill>
                  <a:srgbClr val="002060"/>
                </a:solidFill>
              </a:rPr>
              <a:t>Critical analysis makes the essay more interesting.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sz="3200" dirty="0">
                <a:solidFill>
                  <a:srgbClr val="002060"/>
                </a:solidFill>
              </a:rPr>
              <a:t>Understanding an issue to give an objective and open-minded view.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sz="3200" dirty="0">
                <a:solidFill>
                  <a:srgbClr val="002060"/>
                </a:solidFill>
              </a:rPr>
              <a:t>Forming a judgement, providing evidence. 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7B1DB9B6-E814-4726-B5C2-2AC224E986C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-5772150" y="2876550"/>
              <a:ext cx="2476500" cy="1714500"/>
            </p:xfrm>
            <a:graphic>
              <a:graphicData uri="http://schemas.microsoft.com/office/powerpoint/2016/slidezoom">
                <pslz:sldZm>
                  <pslz:sldZmObj sldId="1347" cId="2742756680">
                    <pslz:zmPr id="{037C507D-EA8F-4928-A3E8-1939A30014C0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765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extLst>
                  <a:ext uri="{FF2B5EF4-FFF2-40B4-BE49-F238E27FC236}">
                    <a16:creationId xmlns:a16="http://schemas.microsoft.com/office/drawing/2014/main" id="{7B1DB9B6-E814-4726-B5C2-2AC224E986C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5772150" y="2876550"/>
                <a:ext cx="24765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42756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del to generate critical thinking: What when why how etc">
            <a:extLst>
              <a:ext uri="{FF2B5EF4-FFF2-40B4-BE49-F238E27FC236}">
                <a16:creationId xmlns:a16="http://schemas.microsoft.com/office/drawing/2014/main" id="{CC63427A-0046-4761-80EC-01F3D8B4F3E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2295" y="243068"/>
            <a:ext cx="9161410" cy="591432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AB7C3A5-E907-4984-ACF8-CD734520FE27}"/>
              </a:ext>
            </a:extLst>
          </p:cNvPr>
          <p:cNvSpPr/>
          <p:nvPr/>
        </p:nvSpPr>
        <p:spPr>
          <a:xfrm>
            <a:off x="0" y="6581001"/>
            <a:ext cx="9906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What is critical thinking? (with permission, Learning Development, University of Plymouth).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9965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73718" y="311449"/>
            <a:ext cx="3519999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4F80717-6499-4E5C-ADC0-38D5E0729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646" y="742951"/>
            <a:ext cx="2824758" cy="4962524"/>
          </a:xfrm>
        </p:spPr>
        <p:txBody>
          <a:bodyPr vert="horz" lIns="91440" tIns="45720" rIns="91440" bIns="45720" rtlCol="0">
            <a:normAutofit/>
          </a:bodyPr>
          <a:lstStyle/>
          <a:p>
            <a:pPr algn="ctr" defTabSz="914400"/>
            <a:r>
              <a:rPr lang="en-US" sz="4300" b="1">
                <a:solidFill>
                  <a:srgbClr val="FFFFFF"/>
                </a:solidFill>
              </a:rPr>
              <a:t>Bloom’s Taxonomy</a:t>
            </a:r>
          </a:p>
        </p:txBody>
      </p:sp>
      <p:pic>
        <p:nvPicPr>
          <p:cNvPr id="6" name="Picture 5" descr="Picture: Bloom's taxonomy&#10;">
            <a:extLst>
              <a:ext uri="{FF2B5EF4-FFF2-40B4-BE49-F238E27FC236}">
                <a16:creationId xmlns:a16="http://schemas.microsoft.com/office/drawing/2014/main" id="{88FBDF35-5A93-41CE-B6DE-E2DBD36D1B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3247" b="2"/>
          <a:stretch/>
        </p:blipFill>
        <p:spPr>
          <a:xfrm>
            <a:off x="3896370" y="293908"/>
            <a:ext cx="6013242" cy="509451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8580BD6-AD6B-4351-9A55-3F3ACBB1C4C2}"/>
              </a:ext>
            </a:extLst>
          </p:cNvPr>
          <p:cNvSpPr/>
          <p:nvPr/>
        </p:nvSpPr>
        <p:spPr>
          <a:xfrm>
            <a:off x="3896370" y="5388422"/>
            <a:ext cx="60096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Higher order thinking: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Critical Analysis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transcript)</a:t>
            </a:r>
          </a:p>
        </p:txBody>
      </p:sp>
    </p:spTree>
    <p:extLst>
      <p:ext uri="{BB962C8B-B14F-4D97-AF65-F5344CB8AC3E}">
        <p14:creationId xmlns:p14="http://schemas.microsoft.com/office/powerpoint/2010/main" val="3297193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BE4F9-BC78-4119-8A64-6049D96C4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" y="0"/>
            <a:ext cx="8531923" cy="119326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GB" sz="3600" dirty="0">
                <a:solidFill>
                  <a:srgbClr val="0070C0"/>
                </a:solidFill>
              </a:rPr>
              <a:t>Marking Criteria [Grade Descriptors]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9F44D4-FEAA-46D0-820C-0A4D96C6F782}"/>
              </a:ext>
            </a:extLst>
          </p:cNvPr>
          <p:cNvSpPr/>
          <p:nvPr/>
        </p:nvSpPr>
        <p:spPr>
          <a:xfrm>
            <a:off x="249620" y="1789094"/>
            <a:ext cx="940675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0" dirty="0">
                <a:solidFill>
                  <a:srgbClr val="003D7D"/>
                </a:solidFill>
                <a:latin typeface="+mj-lt"/>
              </a:rPr>
              <a:t>60-69   VERY GOOD (2:i)	</a:t>
            </a:r>
          </a:p>
          <a:p>
            <a:endParaRPr lang="en-GB" sz="3200" b="0" dirty="0">
              <a:solidFill>
                <a:srgbClr val="003D7D"/>
              </a:solidFill>
              <a:latin typeface="+mj-lt"/>
            </a:endParaRPr>
          </a:p>
          <a:p>
            <a:pPr algn="ctr"/>
            <a:r>
              <a:rPr lang="en-GB" sz="3200" b="0" dirty="0">
                <a:solidFill>
                  <a:srgbClr val="003D7D"/>
                </a:solidFill>
                <a:latin typeface="+mj-lt"/>
              </a:rPr>
              <a:t>Knowledge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3D7D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Development of argument</a:t>
            </a:r>
          </a:p>
          <a:p>
            <a:pPr algn="ctr">
              <a:defRPr/>
            </a:pPr>
            <a:endParaRPr lang="en-GB" sz="3200" b="0" dirty="0">
              <a:solidFill>
                <a:srgbClr val="003D7D"/>
              </a:solidFill>
              <a:latin typeface="+mj-lt"/>
            </a:endParaRPr>
          </a:p>
          <a:p>
            <a:pPr algn="ctr">
              <a:defRPr/>
            </a:pPr>
            <a:r>
              <a:rPr lang="en-GB" sz="3200" b="0" dirty="0">
                <a:solidFill>
                  <a:srgbClr val="003D7D"/>
                </a:solidFill>
                <a:latin typeface="+mj-lt"/>
              </a:rPr>
              <a:t>Independent study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3D7D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Application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3D7D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Transferable skills</a:t>
            </a:r>
            <a:endParaRPr lang="en-GB" sz="3200" b="0" dirty="0">
              <a:solidFill>
                <a:srgbClr val="003D7D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76161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9D6C6C-0A09-4569-92E9-82DE2760C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7" y="18255"/>
            <a:ext cx="8543925" cy="1325563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GB" sz="3600" dirty="0">
                <a:solidFill>
                  <a:srgbClr val="0070C0"/>
                </a:solidFill>
              </a:rPr>
              <a:t>Clarifying expectations [example]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F35ECC-80C7-46AB-8329-D043C4291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933" y="1273854"/>
            <a:ext cx="8543925" cy="3966604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3200" dirty="0">
                <a:solidFill>
                  <a:srgbClr val="002060"/>
                </a:solidFill>
              </a:rPr>
              <a:t>Describe the main regulatory steps of glycolysis [20% × 3]. 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3200" dirty="0">
                <a:solidFill>
                  <a:srgbClr val="002060"/>
                </a:solidFill>
              </a:rPr>
              <a:t>How does gluconeogenesis differ from glycolysis [40%]?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363076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7D19D-38F1-40E3-AE4A-D6FF794C3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7" y="0"/>
            <a:ext cx="8543925" cy="790222"/>
          </a:xfrm>
        </p:spPr>
        <p:txBody>
          <a:bodyPr>
            <a:normAutofit/>
          </a:bodyPr>
          <a:lstStyle/>
          <a:p>
            <a:pPr algn="ctr"/>
            <a:r>
              <a:rPr lang="en-GB" sz="2925" dirty="0">
                <a:solidFill>
                  <a:srgbClr val="0070C0"/>
                </a:solidFill>
              </a:rPr>
              <a:t>Aropa Peer Feedback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603937-74D3-4CC2-94DF-767A1EA29E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399" t="8824" r="20912" b="46133"/>
          <a:stretch/>
        </p:blipFill>
        <p:spPr>
          <a:xfrm>
            <a:off x="529489" y="704061"/>
            <a:ext cx="8885443" cy="596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188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9F6503-8329-452B-B486-6CDB4671D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9906000" cy="1197568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chemeClr val="accent1"/>
                </a:solidFill>
              </a:rPr>
              <a:t>Students grade the Peer Feedback received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2CA6DB-286E-4D74-AF1D-43F66FDADE5A}"/>
              </a:ext>
            </a:extLst>
          </p:cNvPr>
          <p:cNvSpPr/>
          <p:nvPr/>
        </p:nvSpPr>
        <p:spPr>
          <a:xfrm>
            <a:off x="176977" y="1028618"/>
            <a:ext cx="9629774" cy="5801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n-ea"/>
                <a:cs typeface="Calibri Light" panose="020F0302020204030204" pitchFamily="34" charset="0"/>
              </a:rPr>
              <a:t>How useful is this peer’s feedback with respect to helping you to improve your future work? The scale is as follows: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n-ea"/>
                <a:cs typeface="Calibri Light" panose="020F0302020204030204" pitchFamily="34" charset="0"/>
              </a:rPr>
              <a:t> </a:t>
            </a:r>
          </a:p>
          <a:p>
            <a:pPr marL="432000" marR="0" lvl="0" indent="-432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n-ea"/>
                <a:cs typeface="Calibri Light" panose="020F0302020204030204" pitchFamily="34" charset="0"/>
              </a:rPr>
              <a:t>0: no feedback provided</a:t>
            </a:r>
          </a:p>
          <a:p>
            <a:pPr marL="432000" marR="0" lvl="0" indent="-432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n-ea"/>
                <a:cs typeface="Calibri Light" panose="020F0302020204030204" pitchFamily="34" charset="0"/>
              </a:rPr>
              <a:t>1: Some feedback provided, but not helpful in improving my work</a:t>
            </a:r>
          </a:p>
          <a:p>
            <a:pPr marL="432000" marR="0" lvl="0" indent="-432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n-ea"/>
                <a:cs typeface="Calibri Light" panose="020F0302020204030204" pitchFamily="34" charset="0"/>
              </a:rPr>
              <a:t>2: Average feedback: mainly syntax &amp; grammar, limited suggestions in terms of improvement</a:t>
            </a:r>
          </a:p>
          <a:p>
            <a:pPr marL="432000" marR="0" lvl="0" indent="-432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n-ea"/>
                <a:cs typeface="Calibri Light" panose="020F0302020204030204" pitchFamily="34" charset="0"/>
              </a:rPr>
              <a:t>3: Good feedback: good suggestions for improvement </a:t>
            </a:r>
          </a:p>
          <a:p>
            <a:pPr marL="432000" marR="0" lvl="0" indent="-432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n-ea"/>
                <a:cs typeface="Calibri Light" panose="020F0302020204030204" pitchFamily="34" charset="0"/>
              </a:rPr>
              <a:t>4: Very good feedback: good suggestions for improvement that should improve my work substantially</a:t>
            </a:r>
          </a:p>
          <a:p>
            <a:pPr marL="432000" marR="0" lvl="0" indent="-432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n-ea"/>
                <a:cs typeface="Calibri Light" panose="020F0302020204030204" pitchFamily="34" charset="0"/>
              </a:rPr>
              <a:t>5: Exceptional feedback - provided novel insights that I am definitely taking forward (wow!)</a:t>
            </a:r>
          </a:p>
        </p:txBody>
      </p:sp>
    </p:spTree>
    <p:extLst>
      <p:ext uri="{BB962C8B-B14F-4D97-AF65-F5344CB8AC3E}">
        <p14:creationId xmlns:p14="http://schemas.microsoft.com/office/powerpoint/2010/main" val="1812652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68B82-69EA-4DB2-80BC-239DA461A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4411" y="629268"/>
            <a:ext cx="5351524" cy="1286160"/>
          </a:xfrm>
        </p:spPr>
        <p:txBody>
          <a:bodyPr anchor="ctr">
            <a:normAutofit/>
          </a:bodyPr>
          <a:lstStyle/>
          <a:p>
            <a:pPr algn="ctr"/>
            <a:r>
              <a:rPr lang="en-GB" sz="3600" dirty="0">
                <a:solidFill>
                  <a:srgbClr val="0070C0"/>
                </a:solidFill>
              </a:rPr>
              <a:t>One-to-one feed-forward/feedback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C2512-44D6-4D26-8726-95FB2956F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4412" y="2438400"/>
            <a:ext cx="5351523" cy="3785419"/>
          </a:xfrm>
        </p:spPr>
        <p:txBody>
          <a:bodyPr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1950"/>
              </a:spcAft>
              <a:buNone/>
            </a:pPr>
            <a:r>
              <a:rPr lang="en-GB" sz="3200" dirty="0">
                <a:solidFill>
                  <a:srgbClr val="003D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Bookings app</a:t>
            </a:r>
          </a:p>
          <a:p>
            <a:pPr marL="0" indent="0" algn="ctr">
              <a:spcBef>
                <a:spcPts val="0"/>
              </a:spcBef>
              <a:spcAft>
                <a:spcPts val="1950"/>
              </a:spcAft>
              <a:buNone/>
            </a:pPr>
            <a:r>
              <a:rPr lang="en-GB" sz="3200" dirty="0">
                <a:solidFill>
                  <a:srgbClr val="003D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15 minute slots [one each]</a:t>
            </a:r>
          </a:p>
          <a:p>
            <a:pPr marL="0" indent="0" algn="ctr">
              <a:spcBef>
                <a:spcPts val="0"/>
              </a:spcBef>
              <a:spcAft>
                <a:spcPts val="1950"/>
              </a:spcAft>
              <a:buNone/>
            </a:pPr>
            <a:r>
              <a:rPr lang="en-GB" sz="3200" dirty="0">
                <a:solidFill>
                  <a:srgbClr val="003D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Preparation: SNOB analysis</a:t>
            </a:r>
          </a:p>
        </p:txBody>
      </p:sp>
      <p:pic>
        <p:nvPicPr>
          <p:cNvPr id="5" name="Picture 4" descr="Tray of takeaway coffees">
            <a:extLst>
              <a:ext uri="{FF2B5EF4-FFF2-40B4-BE49-F238E27FC236}">
                <a16:creationId xmlns:a16="http://schemas.microsoft.com/office/drawing/2014/main" id="{4E0F59B9-0DB9-4FBB-B432-C2E01C9A11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25" r="34015" b="-1"/>
          <a:stretch/>
        </p:blipFill>
        <p:spPr>
          <a:xfrm>
            <a:off x="20" y="10"/>
            <a:ext cx="3766397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28258" y="2115117"/>
            <a:ext cx="5126355" cy="0"/>
          </a:xfrm>
          <a:prstGeom prst="line">
            <a:avLst/>
          </a:prstGeom>
          <a:ln w="19050">
            <a:solidFill>
              <a:srgbClr val="CE99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971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magnifying glass on a yellow background&#10;&#10;Description automatically generated">
            <a:extLst>
              <a:ext uri="{FF2B5EF4-FFF2-40B4-BE49-F238E27FC236}">
                <a16:creationId xmlns:a16="http://schemas.microsoft.com/office/drawing/2014/main" id="{841736E3-4A85-4CF2-A9EB-BF8B57967B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19" r="12828" b="-1"/>
          <a:stretch/>
        </p:blipFill>
        <p:spPr>
          <a:xfrm>
            <a:off x="2862834" y="10"/>
            <a:ext cx="7043166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588105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347481-C04D-42DD-A3A7-8BECA157E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359" y="1122363"/>
            <a:ext cx="3268980" cy="32041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800" dirty="0">
                <a:solidFill>
                  <a:schemeClr val="tx1">
                    <a:lumMod val="85000"/>
                  </a:schemeClr>
                </a:solidFill>
              </a:rPr>
              <a:t>So, what happened?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3720" y="412799"/>
            <a:ext cx="146304" cy="572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0836" y="4546920"/>
            <a:ext cx="3231832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15294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FA94C5E-887C-467D-8ADD-1A0D6EFE05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3804151"/>
              </p:ext>
            </p:extLst>
          </p:nvPr>
        </p:nvGraphicFramePr>
        <p:xfrm>
          <a:off x="2205038" y="1138238"/>
          <a:ext cx="5500687" cy="561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" imgW="6464684" imgH="6594364" progId="Prism9.Document">
                  <p:embed/>
                </p:oleObj>
              </mc:Choice>
              <mc:Fallback>
                <p:oleObj name="Prism 9" r:id="rId2" imgW="6464684" imgH="6594364" progId="Prism9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BFA94C5E-887C-467D-8ADD-1A0D6EFE05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05038" y="1138238"/>
                        <a:ext cx="5500687" cy="561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9CDDBFE-48C5-4F1C-9F85-41650624C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354"/>
            <a:ext cx="99060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rgbClr val="0070C0"/>
                </a:solidFill>
              </a:rPr>
              <a:t>Effect of student attendance on coursework mark</a:t>
            </a:r>
          </a:p>
        </p:txBody>
      </p:sp>
    </p:spTree>
    <p:extLst>
      <p:ext uri="{BB962C8B-B14F-4D97-AF65-F5344CB8AC3E}">
        <p14:creationId xmlns:p14="http://schemas.microsoft.com/office/powerpoint/2010/main" val="2598224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C3779FF4-E356-4A9D-90F4-8131E6FD0C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908018"/>
              </p:ext>
            </p:extLst>
          </p:nvPr>
        </p:nvGraphicFramePr>
        <p:xfrm>
          <a:off x="1333500" y="618824"/>
          <a:ext cx="7239000" cy="616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3" imgW="7238848" imgH="6161292" progId="Prism9.Document">
                  <p:embed/>
                </p:oleObj>
              </mc:Choice>
              <mc:Fallback>
                <p:oleObj name="Prism 9" r:id="rId3" imgW="7238848" imgH="6161292" progId="Prism9.Document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C3779FF4-E356-4A9D-90F4-8131E6FD0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3500" y="618824"/>
                        <a:ext cx="7239000" cy="6161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61E443B-2753-4573-A517-1338E5813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16996"/>
            <a:ext cx="8543925" cy="815423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rgbClr val="0070C0"/>
                </a:solidFill>
              </a:rPr>
              <a:t>Essay mark vs </a:t>
            </a:r>
            <a:r>
              <a:rPr lang="en-GB" sz="3600" dirty="0" err="1">
                <a:solidFill>
                  <a:srgbClr val="0070C0"/>
                </a:solidFill>
              </a:rPr>
              <a:t>Aropa</a:t>
            </a:r>
            <a:r>
              <a:rPr lang="en-GB" sz="3600" dirty="0">
                <a:solidFill>
                  <a:srgbClr val="0070C0"/>
                </a:solidFill>
              </a:rPr>
              <a:t> score</a:t>
            </a:r>
          </a:p>
        </p:txBody>
      </p:sp>
    </p:spTree>
    <p:extLst>
      <p:ext uri="{BB962C8B-B14F-4D97-AF65-F5344CB8AC3E}">
        <p14:creationId xmlns:p14="http://schemas.microsoft.com/office/powerpoint/2010/main" val="4119638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4D13C724-447D-40B8-9086-315E048B6A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2157392"/>
              </p:ext>
            </p:extLst>
          </p:nvPr>
        </p:nvGraphicFramePr>
        <p:xfrm>
          <a:off x="815975" y="539048"/>
          <a:ext cx="8275638" cy="598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3" imgW="8276106" imgH="5980215" progId="Prism9.Document">
                  <p:embed/>
                </p:oleObj>
              </mc:Choice>
              <mc:Fallback>
                <p:oleObj name="Prism 9" r:id="rId3" imgW="8276106" imgH="5980215" progId="Prism9.Document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4D13C724-447D-40B8-9086-315E048B6A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5975" y="539048"/>
                        <a:ext cx="8275638" cy="598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DDFB5D8-16D7-49C7-8F2E-C150895C2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9906000" cy="933319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rgbClr val="0070C0"/>
                </a:solidFill>
              </a:rPr>
              <a:t>Correlation: Coursework vs Exam</a:t>
            </a:r>
          </a:p>
        </p:txBody>
      </p:sp>
    </p:spTree>
    <p:extLst>
      <p:ext uri="{BB962C8B-B14F-4D97-AF65-F5344CB8AC3E}">
        <p14:creationId xmlns:p14="http://schemas.microsoft.com/office/powerpoint/2010/main" val="1207966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9DB50E-DB87-460F-8974-7E8224F85C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64008"/>
            <a:ext cx="9906000" cy="67769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3AEF97-DAC0-4B33-851E-7B27505C5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17070"/>
            <a:ext cx="8543925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Concluding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A420E-13D7-4584-862A-7510FC367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944" y="939626"/>
            <a:ext cx="7985350" cy="3972910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3200" dirty="0">
                <a:ln>
                  <a:solidFill>
                    <a:sysClr val="windowText" lastClr="000000"/>
                  </a:solidFill>
                </a:ln>
                <a:solidFill>
                  <a:srgbClr val="FF00FF"/>
                </a:solidFill>
              </a:rPr>
              <a:t>Did [all] students cross the threshold?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3200" dirty="0">
                <a:ln>
                  <a:solidFill>
                    <a:sysClr val="windowText" lastClr="000000"/>
                  </a:solidFill>
                </a:ln>
                <a:solidFill>
                  <a:srgbClr val="FF00FF"/>
                </a:solidFill>
              </a:rPr>
              <a:t>How can we incentivise students?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3200" dirty="0">
                <a:ln>
                  <a:solidFill>
                    <a:sysClr val="windowText" lastClr="000000"/>
                  </a:solidFill>
                </a:ln>
                <a:solidFill>
                  <a:srgbClr val="FF00FF"/>
                </a:solidFill>
              </a:rPr>
              <a:t>[e.g. BAME and/or male students?]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3200" dirty="0">
                <a:ln>
                  <a:solidFill>
                    <a:sysClr val="windowText" lastClr="000000"/>
                  </a:solidFill>
                </a:ln>
                <a:solidFill>
                  <a:srgbClr val="FF00FF"/>
                </a:solidFill>
              </a:rPr>
              <a:t>Use of rubrics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3200" dirty="0">
                <a:ln>
                  <a:solidFill>
                    <a:sysClr val="windowText" lastClr="000000"/>
                  </a:solidFill>
                </a:ln>
                <a:solidFill>
                  <a:srgbClr val="FF00FF"/>
                </a:solidFill>
              </a:rPr>
              <a:t>Exemplars &amp; anti-exemplars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3DA9DC-D40C-4A9A-8F8D-5ACE07D63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85" y="4793280"/>
            <a:ext cx="2880254" cy="19250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A6BD97-0041-4467-8637-FBF4F1F9EE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5585" y="3916564"/>
            <a:ext cx="2682472" cy="268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7839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0.4.2251"/>
  <p:tag name="PPTVERSION" val="14"/>
  <p:tag name="TPOS" val="2"/>
  <p:tag name="__MICROSOFT_TRANSLATOR_CLM_PRESENTATIONINFO" val="{&quot;DocumentId&quot;:&quot;7f4522f59ded072ccc8396d197c8d076&quot;,&quot;LanguageCode&quot;:&quot;en-US&quot;,&quot;SlideGuids&quot;:[&quot;3c1b5757-102a-4885-b9de-daba8ee60711&quot;,&quot;9d5740b1-f382-499c-a131-f25b09208c2d&quot;,&quot;33c7737f-2d22-44de-b8fd-9cd8f812999d&quot;,&quot;e7bb47fc-ce1b-4cb1-9508-9cf1e76576a5&quot;,&quot;d4ef6905-14bf-488b-83c9-9858b0d806bd&quot;,&quot;a388221d-3674-4b91-be40-a36a128039e1&quot;,&quot;727fd0b4-6a65-49da-a6db-c6e282402529&quot;,&quot;e82be8bf-aabc-4dc3-b7c7-8e7145eb4424&quot;,&quot;bbbe7358-2de2-4d7f-8cc5-a23da85a76b3&quot;,&quot;7f53c24c-358a-476a-be65-117d0e516601&quot;,&quot;2c98c210-19da-4d38-8fa0-a91a1498ffb3&quot;,&quot;80953e81-d91a-4a98-b87b-494ad9165779&quot;,&quot;33b3ba31-5c0e-42ec-b1d2-ce42a66cacf7&quot;,&quot;5819ee0c-c9f0-45c3-97ac-e567670d9644&quot;,&quot;f1b6e6d2-f6ad-41a6-a1b2-36840b0c7ea6&quot;,&quot;82dc7c80-8339-4661-98e1-1d494cf6e8d8&quot;,&quot;943db96c-3122-4812-9a7d-d0a1571c090e&quot;,&quot;a5390a6f-c107-4f67-bc3f-299b34c0ce1f&quot;,&quot;fc5ede91-6d86-40f4-8440-def0dd67abe4&quot;,&quot;f30d988d-38b1-4093-8daa-3ccee5ed609c&quot;,&quot;38a2d2cf-fe7d-4344-a426-a78b2455110d&quot;,&quot;843d6e8e-8320-4e0c-8d53-77c3e4cf5f8a&quot;,&quot;9f3950af-d2eb-444f-bed4-d2a56ff5df74&quot;],&quot;TimeStamp&quot;:&quot;2020-05-18T06:59:52.1907825+01:00&quot;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943db96c-3122-4812-9a7d-d0a1571c090e&quot;,&quot;TimeStamp&quot;:&quot;2020-05-18T06:59:52.1877914+01:00&quot;}"/>
</p:tagLst>
</file>

<file path=ppt/theme/theme1.xml><?xml version="1.0" encoding="utf-8"?>
<a:theme xmlns:a="http://schemas.openxmlformats.org/drawingml/2006/main" name="Turqoise Celebrate Surre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urqoise Celebrate Surre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85071711CE4A45B42500DFA915E756" ma:contentTypeVersion="13" ma:contentTypeDescription="Create a new document." ma:contentTypeScope="" ma:versionID="ff5c09d53c32a931da6bd5538d4f12bc">
  <xsd:schema xmlns:xsd="http://www.w3.org/2001/XMLSchema" xmlns:xs="http://www.w3.org/2001/XMLSchema" xmlns:p="http://schemas.microsoft.com/office/2006/metadata/properties" xmlns:ns3="7ed5784c-4c6f-4d46-97dc-4c26ee444e08" xmlns:ns4="ea1cffe9-b1fc-4d09-be3f-916ceaf407fd" targetNamespace="http://schemas.microsoft.com/office/2006/metadata/properties" ma:root="true" ma:fieldsID="cbf75371234c71cee5144a9655aade1a" ns3:_="" ns4:_="">
    <xsd:import namespace="7ed5784c-4c6f-4d46-97dc-4c26ee444e08"/>
    <xsd:import namespace="ea1cffe9-b1fc-4d09-be3f-916ceaf407f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EventHashCode" minOccurs="0"/>
                <xsd:element ref="ns3:MediaServiceGenerationTime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d5784c-4c6f-4d46-97dc-4c26ee444e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1cffe9-b1fc-4d09-be3f-916ceaf407f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F7E2D1-8CFA-4A47-9A1C-1259AAFA05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d5784c-4c6f-4d46-97dc-4c26ee444e08"/>
    <ds:schemaRef ds:uri="ea1cffe9-b1fc-4d09-be3f-916ceaf407f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01FD521-BB4E-4BC9-AE7C-AA954F254586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7ed5784c-4c6f-4d46-97dc-4c26ee444e08"/>
    <ds:schemaRef ds:uri="http://purl.org/dc/elements/1.1/"/>
    <ds:schemaRef ds:uri="ea1cffe9-b1fc-4d09-be3f-916ceaf407fd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21E5438-F52E-4A94-AF41-AC53E4FBD2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634</Words>
  <Application>Microsoft Office PowerPoint</Application>
  <PresentationFormat>A4 Paper (210x297 mm)</PresentationFormat>
  <Paragraphs>106</Paragraphs>
  <Slides>19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Calibri Light</vt:lpstr>
      <vt:lpstr>Calibri</vt:lpstr>
      <vt:lpstr>Baskerville Old Face</vt:lpstr>
      <vt:lpstr>Arial</vt:lpstr>
      <vt:lpstr>Turqoise Celebrate Surrey</vt:lpstr>
      <vt:lpstr>1_Turqoise Celebrate Surrey</vt:lpstr>
      <vt:lpstr>8_Office Theme</vt:lpstr>
      <vt:lpstr>9_Office Theme</vt:lpstr>
      <vt:lpstr>Office Theme</vt:lpstr>
      <vt:lpstr>Prism 9</vt:lpstr>
      <vt:lpstr>Moving beyond a threshold –  developing writing skills in a Bioscience undergraduate cohort</vt:lpstr>
      <vt:lpstr>PowerPoint Presentation</vt:lpstr>
      <vt:lpstr>PowerPoint Presentation</vt:lpstr>
      <vt:lpstr>Roadmap</vt:lpstr>
      <vt:lpstr>Writing Workshops: Overview &amp; Reflection</vt:lpstr>
      <vt:lpstr>What are the components of a good essay?</vt:lpstr>
      <vt:lpstr>What is critical thinking?</vt:lpstr>
      <vt:lpstr>PowerPoint Presentation</vt:lpstr>
      <vt:lpstr>Bloom’s Taxonomy</vt:lpstr>
      <vt:lpstr>Marking Criteria [Grade Descriptors]</vt:lpstr>
      <vt:lpstr>Clarifying expectations [example]</vt:lpstr>
      <vt:lpstr>Aropa Peer Feedback</vt:lpstr>
      <vt:lpstr>Students grade the Peer Feedback received</vt:lpstr>
      <vt:lpstr>One-to-one feed-forward/feedback</vt:lpstr>
      <vt:lpstr>So, what happened?</vt:lpstr>
      <vt:lpstr>Effect of student attendance on coursework mark</vt:lpstr>
      <vt:lpstr>Essay mark vs Aropa score</vt:lpstr>
      <vt:lpstr>Correlation: Coursework vs Exam</vt:lpstr>
      <vt:lpstr>Concluding thoughts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Thumser, Alfred Dr (Sch of Biosci &amp; Med)</dc:creator>
  <cp:lastModifiedBy>Thumser, Alfred Dr (Sch of Biosci &amp; Med)</cp:lastModifiedBy>
  <cp:revision>3</cp:revision>
  <cp:lastPrinted>2021-06-21T09:22:23Z</cp:lastPrinted>
  <dcterms:created xsi:type="dcterms:W3CDTF">2020-05-16T07:42:34Z</dcterms:created>
  <dcterms:modified xsi:type="dcterms:W3CDTF">2021-06-23T10:07:41Z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0x010100E685071711CE4A45B42500DFA915E756</vt:lpwstr>
  </property>
</Properties>
</file>