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8" r:id="rId1"/>
    <p:sldMasterId id="2147483709" r:id="rId2"/>
  </p:sldMasterIdLst>
  <p:notesMasterIdLst>
    <p:notesMasterId r:id="rId18"/>
  </p:notesMasterIdLst>
  <p:sldIdLst>
    <p:sldId id="257" r:id="rId3"/>
    <p:sldId id="260" r:id="rId4"/>
    <p:sldId id="482" r:id="rId5"/>
    <p:sldId id="483" r:id="rId6"/>
    <p:sldId id="380" r:id="rId7"/>
    <p:sldId id="385" r:id="rId8"/>
    <p:sldId id="382" r:id="rId9"/>
    <p:sldId id="388" r:id="rId10"/>
    <p:sldId id="484" r:id="rId11"/>
    <p:sldId id="381" r:id="rId12"/>
    <p:sldId id="383" r:id="rId13"/>
    <p:sldId id="485" r:id="rId14"/>
    <p:sldId id="387" r:id="rId15"/>
    <p:sldId id="386" r:id="rId16"/>
    <p:sldId id="272" r:id="rId17"/>
  </p:sldIdLst>
  <p:sldSz cx="9144000" cy="5143500" type="screen16x9"/>
  <p:notesSz cx="6858000" cy="9144000"/>
  <p:defaultTex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ude Bramton" initials="JB" lastIdx="1" clrIdx="0">
    <p:extLst>
      <p:ext uri="{19B8F6BF-5375-455C-9EA6-DF929625EA0E}">
        <p15:presenceInfo xmlns:p15="http://schemas.microsoft.com/office/powerpoint/2012/main" userId="S::ss18668@bristol.ac.uk::94b5d5a9-8f1e-4322-af6b-e0d022bb2a5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0099"/>
    <a:srgbClr val="A91F2E"/>
  </p:clrMru>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EF02D1B-E79C-4EDE-B05E-FC1A26E25CD3}" v="97" dt="2021-06-23T09:51:52.150"/>
    <p1510:client id="{E955715F-1789-47BA-B14F-B303518E59D7}" v="120" dt="2021-06-22T14:20:45.49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167" autoAdjust="0"/>
    <p:restoredTop sz="69671" autoAdjust="0"/>
  </p:normalViewPr>
  <p:slideViewPr>
    <p:cSldViewPr snapToGrid="0">
      <p:cViewPr varScale="1">
        <p:scale>
          <a:sx n="75" d="100"/>
          <a:sy n="75" d="100"/>
        </p:scale>
        <p:origin x="1411" y="53"/>
      </p:cViewPr>
      <p:guideLst/>
    </p:cSldViewPr>
  </p:slideViewPr>
  <p:notesTextViewPr>
    <p:cViewPr>
      <p:scale>
        <a:sx n="3" d="2"/>
        <a:sy n="3" d="2"/>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microsoft.com/office/2016/11/relationships/changesInfo" Target="changesInfos/changesInfo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commentAuthors" Target="commentAuthor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ean Lancastle" userId="7af98342-3ea9-4587-b27b-dbc80fa850b3" providerId="ADAL" clId="{9EF02D1B-E79C-4EDE-B05E-FC1A26E25CD3}"/>
    <pc:docChg chg="undo redo custSel addSld delSld modSld">
      <pc:chgData name="Sean Lancastle" userId="7af98342-3ea9-4587-b27b-dbc80fa850b3" providerId="ADAL" clId="{9EF02D1B-E79C-4EDE-B05E-FC1A26E25CD3}" dt="2021-06-23T09:54:51.953" v="788" actId="27636"/>
      <pc:docMkLst>
        <pc:docMk/>
      </pc:docMkLst>
      <pc:sldChg chg="addSp delSp modSp mod">
        <pc:chgData name="Sean Lancastle" userId="7af98342-3ea9-4587-b27b-dbc80fa850b3" providerId="ADAL" clId="{9EF02D1B-E79C-4EDE-B05E-FC1A26E25CD3}" dt="2021-06-23T09:51:52.149" v="686" actId="1038"/>
        <pc:sldMkLst>
          <pc:docMk/>
          <pc:sldMk cId="4152796305" sldId="257"/>
        </pc:sldMkLst>
        <pc:spChg chg="mod">
          <ac:chgData name="Sean Lancastle" userId="7af98342-3ea9-4587-b27b-dbc80fa850b3" providerId="ADAL" clId="{9EF02D1B-E79C-4EDE-B05E-FC1A26E25CD3}" dt="2021-06-22T14:52:17.993" v="6"/>
          <ac:spMkLst>
            <pc:docMk/>
            <pc:sldMk cId="4152796305" sldId="257"/>
            <ac:spMk id="2" creationId="{60F39484-BC4A-4DBB-8332-C30D555DB794}"/>
          </ac:spMkLst>
        </pc:spChg>
        <pc:spChg chg="mod">
          <ac:chgData name="Sean Lancastle" userId="7af98342-3ea9-4587-b27b-dbc80fa850b3" providerId="ADAL" clId="{9EF02D1B-E79C-4EDE-B05E-FC1A26E25CD3}" dt="2021-06-23T09:51:40.377" v="648" actId="20577"/>
          <ac:spMkLst>
            <pc:docMk/>
            <pc:sldMk cId="4152796305" sldId="257"/>
            <ac:spMk id="3" creationId="{5750A3B9-528B-4C32-85C1-A6586B14ECFA}"/>
          </ac:spMkLst>
        </pc:spChg>
        <pc:spChg chg="add del mod">
          <ac:chgData name="Sean Lancastle" userId="7af98342-3ea9-4587-b27b-dbc80fa850b3" providerId="ADAL" clId="{9EF02D1B-E79C-4EDE-B05E-FC1A26E25CD3}" dt="2021-06-23T09:50:41.795" v="610" actId="478"/>
          <ac:spMkLst>
            <pc:docMk/>
            <pc:sldMk cId="4152796305" sldId="257"/>
            <ac:spMk id="5" creationId="{34210DFA-9702-4587-8835-4BA3193AE030}"/>
          </ac:spMkLst>
        </pc:spChg>
        <pc:picChg chg="add mod">
          <ac:chgData name="Sean Lancastle" userId="7af98342-3ea9-4587-b27b-dbc80fa850b3" providerId="ADAL" clId="{9EF02D1B-E79C-4EDE-B05E-FC1A26E25CD3}" dt="2021-06-23T09:51:52.149" v="686" actId="1038"/>
          <ac:picMkLst>
            <pc:docMk/>
            <pc:sldMk cId="4152796305" sldId="257"/>
            <ac:picMk id="1026" creationId="{E3D8FD4B-E68B-4CE0-AC19-AEB4164F8839}"/>
          </ac:picMkLst>
        </pc:picChg>
      </pc:sldChg>
      <pc:sldChg chg="modSp mod">
        <pc:chgData name="Sean Lancastle" userId="7af98342-3ea9-4587-b27b-dbc80fa850b3" providerId="ADAL" clId="{9EF02D1B-E79C-4EDE-B05E-FC1A26E25CD3}" dt="2021-06-23T09:53:25.852" v="712" actId="20577"/>
        <pc:sldMkLst>
          <pc:docMk/>
          <pc:sldMk cId="1298658594" sldId="260"/>
        </pc:sldMkLst>
        <pc:spChg chg="mod">
          <ac:chgData name="Sean Lancastle" userId="7af98342-3ea9-4587-b27b-dbc80fa850b3" providerId="ADAL" clId="{9EF02D1B-E79C-4EDE-B05E-FC1A26E25CD3}" dt="2021-06-23T09:53:25.852" v="712" actId="20577"/>
          <ac:spMkLst>
            <pc:docMk/>
            <pc:sldMk cId="1298658594" sldId="260"/>
            <ac:spMk id="3" creationId="{B95C3B6A-5C2C-408E-A83A-41E4EE6A4986}"/>
          </ac:spMkLst>
        </pc:spChg>
      </pc:sldChg>
      <pc:sldChg chg="modSp mod">
        <pc:chgData name="Sean Lancastle" userId="7af98342-3ea9-4587-b27b-dbc80fa850b3" providerId="ADAL" clId="{9EF02D1B-E79C-4EDE-B05E-FC1A26E25CD3}" dt="2021-06-22T15:51:56.555" v="293" actId="6549"/>
        <pc:sldMkLst>
          <pc:docMk/>
          <pc:sldMk cId="3710703979" sldId="272"/>
        </pc:sldMkLst>
        <pc:spChg chg="mod">
          <ac:chgData name="Sean Lancastle" userId="7af98342-3ea9-4587-b27b-dbc80fa850b3" providerId="ADAL" clId="{9EF02D1B-E79C-4EDE-B05E-FC1A26E25CD3}" dt="2021-06-22T15:51:56.555" v="293" actId="6549"/>
          <ac:spMkLst>
            <pc:docMk/>
            <pc:sldMk cId="3710703979" sldId="272"/>
            <ac:spMk id="6" creationId="{97523353-61C8-4943-925E-24408FCC8440}"/>
          </ac:spMkLst>
        </pc:spChg>
      </pc:sldChg>
      <pc:sldChg chg="add del">
        <pc:chgData name="Sean Lancastle" userId="7af98342-3ea9-4587-b27b-dbc80fa850b3" providerId="ADAL" clId="{9EF02D1B-E79C-4EDE-B05E-FC1A26E25CD3}" dt="2021-06-22T14:56:10.443" v="43" actId="47"/>
        <pc:sldMkLst>
          <pc:docMk/>
          <pc:sldMk cId="3748728809" sldId="342"/>
        </pc:sldMkLst>
      </pc:sldChg>
      <pc:sldChg chg="delSp add del mod">
        <pc:chgData name="Sean Lancastle" userId="7af98342-3ea9-4587-b27b-dbc80fa850b3" providerId="ADAL" clId="{9EF02D1B-E79C-4EDE-B05E-FC1A26E25CD3}" dt="2021-06-22T15:42:23.222" v="163" actId="47"/>
        <pc:sldMkLst>
          <pc:docMk/>
          <pc:sldMk cId="3709154500" sldId="352"/>
        </pc:sldMkLst>
        <pc:spChg chg="del">
          <ac:chgData name="Sean Lancastle" userId="7af98342-3ea9-4587-b27b-dbc80fa850b3" providerId="ADAL" clId="{9EF02D1B-E79C-4EDE-B05E-FC1A26E25CD3}" dt="2021-06-22T15:41:45.494" v="159" actId="478"/>
          <ac:spMkLst>
            <pc:docMk/>
            <pc:sldMk cId="3709154500" sldId="352"/>
            <ac:spMk id="4" creationId="{F47D6511-8899-474F-8FE9-634DC9C925F4}"/>
          </ac:spMkLst>
        </pc:spChg>
        <pc:spChg chg="del">
          <ac:chgData name="Sean Lancastle" userId="7af98342-3ea9-4587-b27b-dbc80fa850b3" providerId="ADAL" clId="{9EF02D1B-E79C-4EDE-B05E-FC1A26E25CD3}" dt="2021-06-22T15:41:38.166" v="158" actId="478"/>
          <ac:spMkLst>
            <pc:docMk/>
            <pc:sldMk cId="3709154500" sldId="352"/>
            <ac:spMk id="6" creationId="{0FBC934E-06BE-406F-BC8D-39F9E3335F9A}"/>
          </ac:spMkLst>
        </pc:spChg>
      </pc:sldChg>
      <pc:sldChg chg="delSp add del mod">
        <pc:chgData name="Sean Lancastle" userId="7af98342-3ea9-4587-b27b-dbc80fa850b3" providerId="ADAL" clId="{9EF02D1B-E79C-4EDE-B05E-FC1A26E25CD3}" dt="2021-06-22T14:56:59.796" v="48" actId="47"/>
        <pc:sldMkLst>
          <pc:docMk/>
          <pc:sldMk cId="2935884688" sldId="379"/>
        </pc:sldMkLst>
        <pc:picChg chg="del">
          <ac:chgData name="Sean Lancastle" userId="7af98342-3ea9-4587-b27b-dbc80fa850b3" providerId="ADAL" clId="{9EF02D1B-E79C-4EDE-B05E-FC1A26E25CD3}" dt="2021-06-22T14:56:42.834" v="46" actId="21"/>
          <ac:picMkLst>
            <pc:docMk/>
            <pc:sldMk cId="2935884688" sldId="379"/>
            <ac:picMk id="7" creationId="{BCC1B330-C49F-471F-8EC3-2BA7809A740A}"/>
          </ac:picMkLst>
        </pc:picChg>
      </pc:sldChg>
      <pc:sldChg chg="addSp delSp modSp add mod modClrScheme chgLayout">
        <pc:chgData name="Sean Lancastle" userId="7af98342-3ea9-4587-b27b-dbc80fa850b3" providerId="ADAL" clId="{9EF02D1B-E79C-4EDE-B05E-FC1A26E25CD3}" dt="2021-06-22T14:57:51.299" v="60" actId="14100"/>
        <pc:sldMkLst>
          <pc:docMk/>
          <pc:sldMk cId="726527769" sldId="380"/>
        </pc:sldMkLst>
        <pc:spChg chg="mod">
          <ac:chgData name="Sean Lancastle" userId="7af98342-3ea9-4587-b27b-dbc80fa850b3" providerId="ADAL" clId="{9EF02D1B-E79C-4EDE-B05E-FC1A26E25CD3}" dt="2021-06-22T14:57:41.141" v="58" actId="20577"/>
          <ac:spMkLst>
            <pc:docMk/>
            <pc:sldMk cId="726527769" sldId="380"/>
            <ac:spMk id="2" creationId="{818DB990-D374-441D-89BF-7AC8DDF16313}"/>
          </ac:spMkLst>
        </pc:spChg>
        <pc:spChg chg="del">
          <ac:chgData name="Sean Lancastle" userId="7af98342-3ea9-4587-b27b-dbc80fa850b3" providerId="ADAL" clId="{9EF02D1B-E79C-4EDE-B05E-FC1A26E25CD3}" dt="2021-06-22T14:57:31.445" v="55" actId="26606"/>
          <ac:spMkLst>
            <pc:docMk/>
            <pc:sldMk cId="726527769" sldId="380"/>
            <ac:spMk id="4" creationId="{05F56161-0421-4412-9FC6-B188241A4AEA}"/>
          </ac:spMkLst>
        </pc:spChg>
        <pc:spChg chg="mod modVis">
          <ac:chgData name="Sean Lancastle" userId="7af98342-3ea9-4587-b27b-dbc80fa850b3" providerId="ADAL" clId="{9EF02D1B-E79C-4EDE-B05E-FC1A26E25CD3}" dt="2021-06-22T14:57:31.445" v="55" actId="26606"/>
          <ac:spMkLst>
            <pc:docMk/>
            <pc:sldMk cId="726527769" sldId="380"/>
            <ac:spMk id="5" creationId="{7B2F7F71-7B7F-4EEF-9009-19B3057AACA3}"/>
          </ac:spMkLst>
        </pc:spChg>
        <pc:spChg chg="mod ord">
          <ac:chgData name="Sean Lancastle" userId="7af98342-3ea9-4587-b27b-dbc80fa850b3" providerId="ADAL" clId="{9EF02D1B-E79C-4EDE-B05E-FC1A26E25CD3}" dt="2021-06-22T14:57:51.299" v="60" actId="14100"/>
          <ac:spMkLst>
            <pc:docMk/>
            <pc:sldMk cId="726527769" sldId="380"/>
            <ac:spMk id="6" creationId="{072C8D39-ECA5-4C14-A802-C99F467C0E7F}"/>
          </ac:spMkLst>
        </pc:spChg>
        <pc:spChg chg="mod modVis">
          <ac:chgData name="Sean Lancastle" userId="7af98342-3ea9-4587-b27b-dbc80fa850b3" providerId="ADAL" clId="{9EF02D1B-E79C-4EDE-B05E-FC1A26E25CD3}" dt="2021-06-22T14:57:31.445" v="55" actId="26606"/>
          <ac:spMkLst>
            <pc:docMk/>
            <pc:sldMk cId="726527769" sldId="380"/>
            <ac:spMk id="9" creationId="{9F09E94C-2C6A-4B5B-9D26-34D962BF204D}"/>
          </ac:spMkLst>
        </pc:spChg>
        <pc:spChg chg="add del mod">
          <ac:chgData name="Sean Lancastle" userId="7af98342-3ea9-4587-b27b-dbc80fa850b3" providerId="ADAL" clId="{9EF02D1B-E79C-4EDE-B05E-FC1A26E25CD3}" dt="2021-06-22T14:57:46.835" v="59" actId="478"/>
          <ac:spMkLst>
            <pc:docMk/>
            <pc:sldMk cId="726527769" sldId="380"/>
            <ac:spMk id="14" creationId="{DFE1403B-4837-4252-8538-7B7B60DE1C91}"/>
          </ac:spMkLst>
        </pc:spChg>
      </pc:sldChg>
      <pc:sldChg chg="addSp delSp modSp add mod modClrScheme chgLayout">
        <pc:chgData name="Sean Lancastle" userId="7af98342-3ea9-4587-b27b-dbc80fa850b3" providerId="ADAL" clId="{9EF02D1B-E79C-4EDE-B05E-FC1A26E25CD3}" dt="2021-06-22T15:57:38.713" v="303" actId="14100"/>
        <pc:sldMkLst>
          <pc:docMk/>
          <pc:sldMk cId="1222783084" sldId="381"/>
        </pc:sldMkLst>
        <pc:spChg chg="mod">
          <ac:chgData name="Sean Lancastle" userId="7af98342-3ea9-4587-b27b-dbc80fa850b3" providerId="ADAL" clId="{9EF02D1B-E79C-4EDE-B05E-FC1A26E25CD3}" dt="2021-06-22T15:55:46.687" v="296" actId="26606"/>
          <ac:spMkLst>
            <pc:docMk/>
            <pc:sldMk cId="1222783084" sldId="381"/>
            <ac:spMk id="2" creationId="{818DB990-D374-441D-89BF-7AC8DDF16313}"/>
          </ac:spMkLst>
        </pc:spChg>
        <pc:spChg chg="del">
          <ac:chgData name="Sean Lancastle" userId="7af98342-3ea9-4587-b27b-dbc80fa850b3" providerId="ADAL" clId="{9EF02D1B-E79C-4EDE-B05E-FC1A26E25CD3}" dt="2021-06-22T15:42:36.506" v="164" actId="26606"/>
          <ac:spMkLst>
            <pc:docMk/>
            <pc:sldMk cId="1222783084" sldId="381"/>
            <ac:spMk id="4" creationId="{05F56161-0421-4412-9FC6-B188241A4AEA}"/>
          </ac:spMkLst>
        </pc:spChg>
        <pc:spChg chg="mod modVis">
          <ac:chgData name="Sean Lancastle" userId="7af98342-3ea9-4587-b27b-dbc80fa850b3" providerId="ADAL" clId="{9EF02D1B-E79C-4EDE-B05E-FC1A26E25CD3}" dt="2021-06-22T15:42:36.506" v="164" actId="26606"/>
          <ac:spMkLst>
            <pc:docMk/>
            <pc:sldMk cId="1222783084" sldId="381"/>
            <ac:spMk id="5" creationId="{7B2F7F71-7B7F-4EEF-9009-19B3057AACA3}"/>
          </ac:spMkLst>
        </pc:spChg>
        <pc:spChg chg="mod ord">
          <ac:chgData name="Sean Lancastle" userId="7af98342-3ea9-4587-b27b-dbc80fa850b3" providerId="ADAL" clId="{9EF02D1B-E79C-4EDE-B05E-FC1A26E25CD3}" dt="2021-06-22T15:55:46.687" v="296" actId="26606"/>
          <ac:spMkLst>
            <pc:docMk/>
            <pc:sldMk cId="1222783084" sldId="381"/>
            <ac:spMk id="6" creationId="{072C8D39-ECA5-4C14-A802-C99F467C0E7F}"/>
          </ac:spMkLst>
        </pc:spChg>
        <pc:spChg chg="mod modVis">
          <ac:chgData name="Sean Lancastle" userId="7af98342-3ea9-4587-b27b-dbc80fa850b3" providerId="ADAL" clId="{9EF02D1B-E79C-4EDE-B05E-FC1A26E25CD3}" dt="2021-06-22T15:42:36.506" v="164" actId="26606"/>
          <ac:spMkLst>
            <pc:docMk/>
            <pc:sldMk cId="1222783084" sldId="381"/>
            <ac:spMk id="9" creationId="{9F09E94C-2C6A-4B5B-9D26-34D962BF204D}"/>
          </ac:spMkLst>
        </pc:spChg>
        <pc:spChg chg="add del mod">
          <ac:chgData name="Sean Lancastle" userId="7af98342-3ea9-4587-b27b-dbc80fa850b3" providerId="ADAL" clId="{9EF02D1B-E79C-4EDE-B05E-FC1A26E25CD3}" dt="2021-06-22T15:57:25.703" v="299" actId="931"/>
          <ac:spMkLst>
            <pc:docMk/>
            <pc:sldMk cId="1222783084" sldId="381"/>
            <ac:spMk id="11" creationId="{A7CD2B4B-DE20-4051-BF40-51A947038AB3}"/>
          </ac:spMkLst>
        </pc:spChg>
        <pc:spChg chg="add del mod">
          <ac:chgData name="Sean Lancastle" userId="7af98342-3ea9-4587-b27b-dbc80fa850b3" providerId="ADAL" clId="{9EF02D1B-E79C-4EDE-B05E-FC1A26E25CD3}" dt="2021-06-22T15:42:41.424" v="165" actId="478"/>
          <ac:spMkLst>
            <pc:docMk/>
            <pc:sldMk cId="1222783084" sldId="381"/>
            <ac:spMk id="14" creationId="{CA7A0CDD-56C4-44FD-A74F-88BF033D7605}"/>
          </ac:spMkLst>
        </pc:spChg>
        <pc:picChg chg="add del mod">
          <ac:chgData name="Sean Lancastle" userId="7af98342-3ea9-4587-b27b-dbc80fa850b3" providerId="ADAL" clId="{9EF02D1B-E79C-4EDE-B05E-FC1A26E25CD3}" dt="2021-06-22T15:56:22.264" v="298"/>
          <ac:picMkLst>
            <pc:docMk/>
            <pc:sldMk cId="1222783084" sldId="381"/>
            <ac:picMk id="3" creationId="{BA6FFF00-28B3-4E45-8428-903ABD33A4D2}"/>
          </ac:picMkLst>
        </pc:picChg>
        <pc:picChg chg="add del mod">
          <ac:chgData name="Sean Lancastle" userId="7af98342-3ea9-4587-b27b-dbc80fa850b3" providerId="ADAL" clId="{9EF02D1B-E79C-4EDE-B05E-FC1A26E25CD3}" dt="2021-06-22T15:55:43.307" v="295"/>
          <ac:picMkLst>
            <pc:docMk/>
            <pc:sldMk cId="1222783084" sldId="381"/>
            <ac:picMk id="8" creationId="{DAFA433B-A646-4920-80A9-8C46011D3203}"/>
          </ac:picMkLst>
        </pc:picChg>
        <pc:picChg chg="add mod">
          <ac:chgData name="Sean Lancastle" userId="7af98342-3ea9-4587-b27b-dbc80fa850b3" providerId="ADAL" clId="{9EF02D1B-E79C-4EDE-B05E-FC1A26E25CD3}" dt="2021-06-22T15:57:38.713" v="303" actId="14100"/>
          <ac:picMkLst>
            <pc:docMk/>
            <pc:sldMk cId="1222783084" sldId="381"/>
            <ac:picMk id="10" creationId="{B07ACBA6-E6CE-4FE0-B74B-ABB6F2E7127E}"/>
          </ac:picMkLst>
        </pc:picChg>
      </pc:sldChg>
      <pc:sldChg chg="addSp delSp modSp add mod modClrScheme chgLayout">
        <pc:chgData name="Sean Lancastle" userId="7af98342-3ea9-4587-b27b-dbc80fa850b3" providerId="ADAL" clId="{9EF02D1B-E79C-4EDE-B05E-FC1A26E25CD3}" dt="2021-06-22T15:00:32.713" v="98" actId="20577"/>
        <pc:sldMkLst>
          <pc:docMk/>
          <pc:sldMk cId="4044953791" sldId="382"/>
        </pc:sldMkLst>
        <pc:spChg chg="mod">
          <ac:chgData name="Sean Lancastle" userId="7af98342-3ea9-4587-b27b-dbc80fa850b3" providerId="ADAL" clId="{9EF02D1B-E79C-4EDE-B05E-FC1A26E25CD3}" dt="2021-06-22T15:00:32.713" v="98" actId="20577"/>
          <ac:spMkLst>
            <pc:docMk/>
            <pc:sldMk cId="4044953791" sldId="382"/>
            <ac:spMk id="2" creationId="{818DB990-D374-441D-89BF-7AC8DDF16313}"/>
          </ac:spMkLst>
        </pc:spChg>
        <pc:spChg chg="del">
          <ac:chgData name="Sean Lancastle" userId="7af98342-3ea9-4587-b27b-dbc80fa850b3" providerId="ADAL" clId="{9EF02D1B-E79C-4EDE-B05E-FC1A26E25CD3}" dt="2021-06-22T15:00:08.714" v="92" actId="26606"/>
          <ac:spMkLst>
            <pc:docMk/>
            <pc:sldMk cId="4044953791" sldId="382"/>
            <ac:spMk id="4" creationId="{05F56161-0421-4412-9FC6-B188241A4AEA}"/>
          </ac:spMkLst>
        </pc:spChg>
        <pc:spChg chg="mod ord modVis">
          <ac:chgData name="Sean Lancastle" userId="7af98342-3ea9-4587-b27b-dbc80fa850b3" providerId="ADAL" clId="{9EF02D1B-E79C-4EDE-B05E-FC1A26E25CD3}" dt="2021-06-22T15:00:08.714" v="92" actId="26606"/>
          <ac:spMkLst>
            <pc:docMk/>
            <pc:sldMk cId="4044953791" sldId="382"/>
            <ac:spMk id="5" creationId="{7B2F7F71-7B7F-4EEF-9009-19B3057AACA3}"/>
          </ac:spMkLst>
        </pc:spChg>
        <pc:spChg chg="del mod">
          <ac:chgData name="Sean Lancastle" userId="7af98342-3ea9-4587-b27b-dbc80fa850b3" providerId="ADAL" clId="{9EF02D1B-E79C-4EDE-B05E-FC1A26E25CD3}" dt="2021-06-22T14:59:59.233" v="91" actId="478"/>
          <ac:spMkLst>
            <pc:docMk/>
            <pc:sldMk cId="4044953791" sldId="382"/>
            <ac:spMk id="6" creationId="{072C8D39-ECA5-4C14-A802-C99F467C0E7F}"/>
          </ac:spMkLst>
        </pc:spChg>
        <pc:spChg chg="add del mod">
          <ac:chgData name="Sean Lancastle" userId="7af98342-3ea9-4587-b27b-dbc80fa850b3" providerId="ADAL" clId="{9EF02D1B-E79C-4EDE-B05E-FC1A26E25CD3}" dt="2021-06-22T15:00:08.714" v="92" actId="26606"/>
          <ac:spMkLst>
            <pc:docMk/>
            <pc:sldMk cId="4044953791" sldId="382"/>
            <ac:spMk id="7" creationId="{90876394-CFD7-49C6-93D0-2A239D52DE84}"/>
          </ac:spMkLst>
        </pc:spChg>
        <pc:spChg chg="mod">
          <ac:chgData name="Sean Lancastle" userId="7af98342-3ea9-4587-b27b-dbc80fa850b3" providerId="ADAL" clId="{9EF02D1B-E79C-4EDE-B05E-FC1A26E25CD3}" dt="2021-06-22T15:00:08.714" v="92" actId="26606"/>
          <ac:spMkLst>
            <pc:docMk/>
            <pc:sldMk cId="4044953791" sldId="382"/>
            <ac:spMk id="8" creationId="{DC3DA275-77B8-434A-ADEA-CD020527E692}"/>
          </ac:spMkLst>
        </pc:spChg>
        <pc:spChg chg="del">
          <ac:chgData name="Sean Lancastle" userId="7af98342-3ea9-4587-b27b-dbc80fa850b3" providerId="ADAL" clId="{9EF02D1B-E79C-4EDE-B05E-FC1A26E25CD3}" dt="2021-06-22T14:59:40.779" v="68" actId="478"/>
          <ac:spMkLst>
            <pc:docMk/>
            <pc:sldMk cId="4044953791" sldId="382"/>
            <ac:spMk id="9" creationId="{9F09E94C-2C6A-4B5B-9D26-34D962BF204D}"/>
          </ac:spMkLst>
        </pc:spChg>
        <pc:picChg chg="mod">
          <ac:chgData name="Sean Lancastle" userId="7af98342-3ea9-4587-b27b-dbc80fa850b3" providerId="ADAL" clId="{9EF02D1B-E79C-4EDE-B05E-FC1A26E25CD3}" dt="2021-06-22T15:00:23.964" v="95" actId="14100"/>
          <ac:picMkLst>
            <pc:docMk/>
            <pc:sldMk cId="4044953791" sldId="382"/>
            <ac:picMk id="10" creationId="{78FFFDFC-B175-4F3A-9BE2-5CB6074AD639}"/>
          </ac:picMkLst>
        </pc:picChg>
      </pc:sldChg>
      <pc:sldChg chg="addSp delSp modSp add mod modClrScheme chgLayout">
        <pc:chgData name="Sean Lancastle" userId="7af98342-3ea9-4587-b27b-dbc80fa850b3" providerId="ADAL" clId="{9EF02D1B-E79C-4EDE-B05E-FC1A26E25CD3}" dt="2021-06-22T15:46:06.206" v="182" actId="948"/>
        <pc:sldMkLst>
          <pc:docMk/>
          <pc:sldMk cId="4012124675" sldId="383"/>
        </pc:sldMkLst>
        <pc:spChg chg="mod">
          <ac:chgData name="Sean Lancastle" userId="7af98342-3ea9-4587-b27b-dbc80fa850b3" providerId="ADAL" clId="{9EF02D1B-E79C-4EDE-B05E-FC1A26E25CD3}" dt="2021-06-22T15:45:20.845" v="176" actId="20577"/>
          <ac:spMkLst>
            <pc:docMk/>
            <pc:sldMk cId="4012124675" sldId="383"/>
            <ac:spMk id="2" creationId="{818DB990-D374-441D-89BF-7AC8DDF16313}"/>
          </ac:spMkLst>
        </pc:spChg>
        <pc:spChg chg="add del">
          <ac:chgData name="Sean Lancastle" userId="7af98342-3ea9-4587-b27b-dbc80fa850b3" providerId="ADAL" clId="{9EF02D1B-E79C-4EDE-B05E-FC1A26E25CD3}" dt="2021-06-22T15:45:02.456" v="172" actId="26606"/>
          <ac:spMkLst>
            <pc:docMk/>
            <pc:sldMk cId="4012124675" sldId="383"/>
            <ac:spMk id="4" creationId="{05F56161-0421-4412-9FC6-B188241A4AEA}"/>
          </ac:spMkLst>
        </pc:spChg>
        <pc:spChg chg="mod modVis">
          <ac:chgData name="Sean Lancastle" userId="7af98342-3ea9-4587-b27b-dbc80fa850b3" providerId="ADAL" clId="{9EF02D1B-E79C-4EDE-B05E-FC1A26E25CD3}" dt="2021-06-22T15:45:02.456" v="172" actId="26606"/>
          <ac:spMkLst>
            <pc:docMk/>
            <pc:sldMk cId="4012124675" sldId="383"/>
            <ac:spMk id="5" creationId="{7B2F7F71-7B7F-4EEF-9009-19B3057AACA3}"/>
          </ac:spMkLst>
        </pc:spChg>
        <pc:spChg chg="mod ord">
          <ac:chgData name="Sean Lancastle" userId="7af98342-3ea9-4587-b27b-dbc80fa850b3" providerId="ADAL" clId="{9EF02D1B-E79C-4EDE-B05E-FC1A26E25CD3}" dt="2021-06-22T15:46:06.206" v="182" actId="948"/>
          <ac:spMkLst>
            <pc:docMk/>
            <pc:sldMk cId="4012124675" sldId="383"/>
            <ac:spMk id="6" creationId="{072C8D39-ECA5-4C14-A802-C99F467C0E7F}"/>
          </ac:spMkLst>
        </pc:spChg>
        <pc:spChg chg="mod modVis">
          <ac:chgData name="Sean Lancastle" userId="7af98342-3ea9-4587-b27b-dbc80fa850b3" providerId="ADAL" clId="{9EF02D1B-E79C-4EDE-B05E-FC1A26E25CD3}" dt="2021-06-22T15:45:02.456" v="172" actId="26606"/>
          <ac:spMkLst>
            <pc:docMk/>
            <pc:sldMk cId="4012124675" sldId="383"/>
            <ac:spMk id="9" creationId="{9F09E94C-2C6A-4B5B-9D26-34D962BF204D}"/>
          </ac:spMkLst>
        </pc:spChg>
        <pc:spChg chg="add del mod">
          <ac:chgData name="Sean Lancastle" userId="7af98342-3ea9-4587-b27b-dbc80fa850b3" providerId="ADAL" clId="{9EF02D1B-E79C-4EDE-B05E-FC1A26E25CD3}" dt="2021-06-22T15:45:02.443" v="171" actId="26606"/>
          <ac:spMkLst>
            <pc:docMk/>
            <pc:sldMk cId="4012124675" sldId="383"/>
            <ac:spMk id="14" creationId="{6B14D334-6637-4681-A31F-5A0D4A8CC526}"/>
          </ac:spMkLst>
        </pc:spChg>
        <pc:spChg chg="add del mod">
          <ac:chgData name="Sean Lancastle" userId="7af98342-3ea9-4587-b27b-dbc80fa850b3" providerId="ADAL" clId="{9EF02D1B-E79C-4EDE-B05E-FC1A26E25CD3}" dt="2021-06-22T15:45:15.186" v="173" actId="478"/>
          <ac:spMkLst>
            <pc:docMk/>
            <pc:sldMk cId="4012124675" sldId="383"/>
            <ac:spMk id="16" creationId="{0D87015D-86C9-4135-8747-42965E0331BB}"/>
          </ac:spMkLst>
        </pc:spChg>
      </pc:sldChg>
      <pc:sldChg chg="delSp add del mod">
        <pc:chgData name="Sean Lancastle" userId="7af98342-3ea9-4587-b27b-dbc80fa850b3" providerId="ADAL" clId="{9EF02D1B-E79C-4EDE-B05E-FC1A26E25CD3}" dt="2021-06-22T15:49:34.926" v="263" actId="47"/>
        <pc:sldMkLst>
          <pc:docMk/>
          <pc:sldMk cId="3474828565" sldId="384"/>
        </pc:sldMkLst>
        <pc:spChg chg="del">
          <ac:chgData name="Sean Lancastle" userId="7af98342-3ea9-4587-b27b-dbc80fa850b3" providerId="ADAL" clId="{9EF02D1B-E79C-4EDE-B05E-FC1A26E25CD3}" dt="2021-06-22T15:46:45.289" v="184" actId="478"/>
          <ac:spMkLst>
            <pc:docMk/>
            <pc:sldMk cId="3474828565" sldId="384"/>
            <ac:spMk id="4" creationId="{05F56161-0421-4412-9FC6-B188241A4AEA}"/>
          </ac:spMkLst>
        </pc:spChg>
        <pc:spChg chg="del">
          <ac:chgData name="Sean Lancastle" userId="7af98342-3ea9-4587-b27b-dbc80fa850b3" providerId="ADAL" clId="{9EF02D1B-E79C-4EDE-B05E-FC1A26E25CD3}" dt="2021-06-22T15:46:41.477" v="183" actId="478"/>
          <ac:spMkLst>
            <pc:docMk/>
            <pc:sldMk cId="3474828565" sldId="384"/>
            <ac:spMk id="9" creationId="{9F09E94C-2C6A-4B5B-9D26-34D962BF204D}"/>
          </ac:spMkLst>
        </pc:spChg>
      </pc:sldChg>
      <pc:sldChg chg="delSp modSp add mod modClrScheme chgLayout modNotesTx">
        <pc:chgData name="Sean Lancastle" userId="7af98342-3ea9-4587-b27b-dbc80fa850b3" providerId="ADAL" clId="{9EF02D1B-E79C-4EDE-B05E-FC1A26E25CD3}" dt="2021-06-22T16:13:40.110" v="493" actId="6549"/>
        <pc:sldMkLst>
          <pc:docMk/>
          <pc:sldMk cId="1498583412" sldId="385"/>
        </pc:sldMkLst>
        <pc:spChg chg="mod">
          <ac:chgData name="Sean Lancastle" userId="7af98342-3ea9-4587-b27b-dbc80fa850b3" providerId="ADAL" clId="{9EF02D1B-E79C-4EDE-B05E-FC1A26E25CD3}" dt="2021-06-22T14:58:38.333" v="67" actId="14100"/>
          <ac:spMkLst>
            <pc:docMk/>
            <pc:sldMk cId="1498583412" sldId="385"/>
            <ac:spMk id="3" creationId="{453C9314-3A42-43E0-818D-14CDF36FCF66}"/>
          </ac:spMkLst>
        </pc:spChg>
        <pc:spChg chg="del">
          <ac:chgData name="Sean Lancastle" userId="7af98342-3ea9-4587-b27b-dbc80fa850b3" providerId="ADAL" clId="{9EF02D1B-E79C-4EDE-B05E-FC1A26E25CD3}" dt="2021-06-22T14:58:07.018" v="61" actId="26606"/>
          <ac:spMkLst>
            <pc:docMk/>
            <pc:sldMk cId="1498583412" sldId="385"/>
            <ac:spMk id="4" creationId="{5A4DF8AA-E348-4DE1-9DC0-A77F620A2AC9}"/>
          </ac:spMkLst>
        </pc:spChg>
        <pc:spChg chg="mod modVis">
          <ac:chgData name="Sean Lancastle" userId="7af98342-3ea9-4587-b27b-dbc80fa850b3" providerId="ADAL" clId="{9EF02D1B-E79C-4EDE-B05E-FC1A26E25CD3}" dt="2021-06-22T14:58:07.018" v="61" actId="26606"/>
          <ac:spMkLst>
            <pc:docMk/>
            <pc:sldMk cId="1498583412" sldId="385"/>
            <ac:spMk id="5" creationId="{462E20A4-021E-449E-8CA0-49C8495FF70C}"/>
          </ac:spMkLst>
        </pc:spChg>
        <pc:spChg chg="mod modVis">
          <ac:chgData name="Sean Lancastle" userId="7af98342-3ea9-4587-b27b-dbc80fa850b3" providerId="ADAL" clId="{9EF02D1B-E79C-4EDE-B05E-FC1A26E25CD3}" dt="2021-06-22T14:58:07.018" v="61" actId="26606"/>
          <ac:spMkLst>
            <pc:docMk/>
            <pc:sldMk cId="1498583412" sldId="385"/>
            <ac:spMk id="8" creationId="{6AE0A1A0-4549-41B1-8132-2CF2A41BE77D}"/>
          </ac:spMkLst>
        </pc:spChg>
        <pc:spChg chg="mod ord">
          <ac:chgData name="Sean Lancastle" userId="7af98342-3ea9-4587-b27b-dbc80fa850b3" providerId="ADAL" clId="{9EF02D1B-E79C-4EDE-B05E-FC1A26E25CD3}" dt="2021-06-22T14:58:14.317" v="64" actId="20577"/>
          <ac:spMkLst>
            <pc:docMk/>
            <pc:sldMk cId="1498583412" sldId="385"/>
            <ac:spMk id="12" creationId="{E89CB824-74C5-4186-8CD4-7E558FE3CCD9}"/>
          </ac:spMkLst>
        </pc:spChg>
        <pc:picChg chg="mod ord">
          <ac:chgData name="Sean Lancastle" userId="7af98342-3ea9-4587-b27b-dbc80fa850b3" providerId="ADAL" clId="{9EF02D1B-E79C-4EDE-B05E-FC1A26E25CD3}" dt="2021-06-22T14:58:32.545" v="66" actId="14100"/>
          <ac:picMkLst>
            <pc:docMk/>
            <pc:sldMk cId="1498583412" sldId="385"/>
            <ac:picMk id="10" creationId="{58B218D0-03BF-4D94-805E-E949100D9F54}"/>
          </ac:picMkLst>
        </pc:picChg>
      </pc:sldChg>
      <pc:sldChg chg="addSp delSp modSp add mod modClrScheme chgLayout">
        <pc:chgData name="Sean Lancastle" userId="7af98342-3ea9-4587-b27b-dbc80fa850b3" providerId="ADAL" clId="{9EF02D1B-E79C-4EDE-B05E-FC1A26E25CD3}" dt="2021-06-23T09:54:51.953" v="788" actId="27636"/>
        <pc:sldMkLst>
          <pc:docMk/>
          <pc:sldMk cId="240251959" sldId="386"/>
        </pc:sldMkLst>
        <pc:spChg chg="del mod">
          <ac:chgData name="Sean Lancastle" userId="7af98342-3ea9-4587-b27b-dbc80fa850b3" providerId="ADAL" clId="{9EF02D1B-E79C-4EDE-B05E-FC1A26E25CD3}" dt="2021-06-22T15:51:09.897" v="278" actId="478"/>
          <ac:spMkLst>
            <pc:docMk/>
            <pc:sldMk cId="240251959" sldId="386"/>
            <ac:spMk id="2" creationId="{A310DB19-8CE0-46B7-A308-608DBBFBBDE5}"/>
          </ac:spMkLst>
        </pc:spChg>
        <pc:spChg chg="mod">
          <ac:chgData name="Sean Lancastle" userId="7af98342-3ea9-4587-b27b-dbc80fa850b3" providerId="ADAL" clId="{9EF02D1B-E79C-4EDE-B05E-FC1A26E25CD3}" dt="2021-06-23T09:54:51.953" v="788" actId="27636"/>
          <ac:spMkLst>
            <pc:docMk/>
            <pc:sldMk cId="240251959" sldId="386"/>
            <ac:spMk id="3" creationId="{453C9314-3A42-43E0-818D-14CDF36FCF66}"/>
          </ac:spMkLst>
        </pc:spChg>
        <pc:spChg chg="add del">
          <ac:chgData name="Sean Lancastle" userId="7af98342-3ea9-4587-b27b-dbc80fa850b3" providerId="ADAL" clId="{9EF02D1B-E79C-4EDE-B05E-FC1A26E25CD3}" dt="2021-06-22T15:50:58.087" v="277" actId="26606"/>
          <ac:spMkLst>
            <pc:docMk/>
            <pc:sldMk cId="240251959" sldId="386"/>
            <ac:spMk id="4" creationId="{5A4DF8AA-E348-4DE1-9DC0-A77F620A2AC9}"/>
          </ac:spMkLst>
        </pc:spChg>
        <pc:spChg chg="mod modVis">
          <ac:chgData name="Sean Lancastle" userId="7af98342-3ea9-4587-b27b-dbc80fa850b3" providerId="ADAL" clId="{9EF02D1B-E79C-4EDE-B05E-FC1A26E25CD3}" dt="2021-06-22T15:50:58.087" v="277" actId="26606"/>
          <ac:spMkLst>
            <pc:docMk/>
            <pc:sldMk cId="240251959" sldId="386"/>
            <ac:spMk id="5" creationId="{462E20A4-021E-449E-8CA0-49C8495FF70C}"/>
          </ac:spMkLst>
        </pc:spChg>
        <pc:spChg chg="mod modVis">
          <ac:chgData name="Sean Lancastle" userId="7af98342-3ea9-4587-b27b-dbc80fa850b3" providerId="ADAL" clId="{9EF02D1B-E79C-4EDE-B05E-FC1A26E25CD3}" dt="2021-06-22T15:50:58.087" v="277" actId="26606"/>
          <ac:spMkLst>
            <pc:docMk/>
            <pc:sldMk cId="240251959" sldId="386"/>
            <ac:spMk id="8" creationId="{6AE0A1A0-4549-41B1-8132-2CF2A41BE77D}"/>
          </ac:spMkLst>
        </pc:spChg>
        <pc:spChg chg="add del mod">
          <ac:chgData name="Sean Lancastle" userId="7af98342-3ea9-4587-b27b-dbc80fa850b3" providerId="ADAL" clId="{9EF02D1B-E79C-4EDE-B05E-FC1A26E25CD3}" dt="2021-06-22T15:51:15.622" v="279" actId="478"/>
          <ac:spMkLst>
            <pc:docMk/>
            <pc:sldMk cId="240251959" sldId="386"/>
            <ac:spMk id="9" creationId="{F24413E5-E8A7-4673-8CFC-6EAE338B9A65}"/>
          </ac:spMkLst>
        </pc:spChg>
        <pc:spChg chg="add mod">
          <ac:chgData name="Sean Lancastle" userId="7af98342-3ea9-4587-b27b-dbc80fa850b3" providerId="ADAL" clId="{9EF02D1B-E79C-4EDE-B05E-FC1A26E25CD3}" dt="2021-06-23T09:53:39.221" v="713" actId="20577"/>
          <ac:spMkLst>
            <pc:docMk/>
            <pc:sldMk cId="240251959" sldId="386"/>
            <ac:spMk id="10" creationId="{A1A7A5BA-2BE6-4C03-A609-E8113553D018}"/>
          </ac:spMkLst>
        </pc:spChg>
        <pc:picChg chg="mod ord">
          <ac:chgData name="Sean Lancastle" userId="7af98342-3ea9-4587-b27b-dbc80fa850b3" providerId="ADAL" clId="{9EF02D1B-E79C-4EDE-B05E-FC1A26E25CD3}" dt="2021-06-22T15:50:58.087" v="277" actId="26606"/>
          <ac:picMkLst>
            <pc:docMk/>
            <pc:sldMk cId="240251959" sldId="386"/>
            <ac:picMk id="7" creationId="{777E909E-2278-4A62-A098-7155B0815EEF}"/>
          </ac:picMkLst>
        </pc:picChg>
      </pc:sldChg>
      <pc:sldChg chg="delSp modSp add mod modClrScheme chgLayout modNotesTx">
        <pc:chgData name="Sean Lancastle" userId="7af98342-3ea9-4587-b27b-dbc80fa850b3" providerId="ADAL" clId="{9EF02D1B-E79C-4EDE-B05E-FC1A26E25CD3}" dt="2021-06-22T16:24:16.344" v="557" actId="20577"/>
        <pc:sldMkLst>
          <pc:docMk/>
          <pc:sldMk cId="3621864442" sldId="387"/>
        </pc:sldMkLst>
        <pc:spChg chg="mod">
          <ac:chgData name="Sean Lancastle" userId="7af98342-3ea9-4587-b27b-dbc80fa850b3" providerId="ADAL" clId="{9EF02D1B-E79C-4EDE-B05E-FC1A26E25CD3}" dt="2021-06-22T15:50:12.527" v="270" actId="14100"/>
          <ac:spMkLst>
            <pc:docMk/>
            <pc:sldMk cId="3621864442" sldId="387"/>
            <ac:spMk id="3" creationId="{453C9314-3A42-43E0-818D-14CDF36FCF66}"/>
          </ac:spMkLst>
        </pc:spChg>
        <pc:spChg chg="del">
          <ac:chgData name="Sean Lancastle" userId="7af98342-3ea9-4587-b27b-dbc80fa850b3" providerId="ADAL" clId="{9EF02D1B-E79C-4EDE-B05E-FC1A26E25CD3}" dt="2021-06-22T15:49:45.888" v="264" actId="26606"/>
          <ac:spMkLst>
            <pc:docMk/>
            <pc:sldMk cId="3621864442" sldId="387"/>
            <ac:spMk id="4" creationId="{5A4DF8AA-E348-4DE1-9DC0-A77F620A2AC9}"/>
          </ac:spMkLst>
        </pc:spChg>
        <pc:spChg chg="mod modVis">
          <ac:chgData name="Sean Lancastle" userId="7af98342-3ea9-4587-b27b-dbc80fa850b3" providerId="ADAL" clId="{9EF02D1B-E79C-4EDE-B05E-FC1A26E25CD3}" dt="2021-06-22T15:49:45.888" v="264" actId="26606"/>
          <ac:spMkLst>
            <pc:docMk/>
            <pc:sldMk cId="3621864442" sldId="387"/>
            <ac:spMk id="5" creationId="{462E20A4-021E-449E-8CA0-49C8495FF70C}"/>
          </ac:spMkLst>
        </pc:spChg>
        <pc:spChg chg="mod modVis">
          <ac:chgData name="Sean Lancastle" userId="7af98342-3ea9-4587-b27b-dbc80fa850b3" providerId="ADAL" clId="{9EF02D1B-E79C-4EDE-B05E-FC1A26E25CD3}" dt="2021-06-22T15:49:45.888" v="264" actId="26606"/>
          <ac:spMkLst>
            <pc:docMk/>
            <pc:sldMk cId="3621864442" sldId="387"/>
            <ac:spMk id="8" creationId="{6AE0A1A0-4549-41B1-8132-2CF2A41BE77D}"/>
          </ac:spMkLst>
        </pc:spChg>
        <pc:spChg chg="mod ord">
          <ac:chgData name="Sean Lancastle" userId="7af98342-3ea9-4587-b27b-dbc80fa850b3" providerId="ADAL" clId="{9EF02D1B-E79C-4EDE-B05E-FC1A26E25CD3}" dt="2021-06-22T15:49:50.482" v="267" actId="20577"/>
          <ac:spMkLst>
            <pc:docMk/>
            <pc:sldMk cId="3621864442" sldId="387"/>
            <ac:spMk id="9" creationId="{88166669-4DB3-4F41-96CD-DC2B9ADEF0B3}"/>
          </ac:spMkLst>
        </pc:spChg>
        <pc:picChg chg="mod ord">
          <ac:chgData name="Sean Lancastle" userId="7af98342-3ea9-4587-b27b-dbc80fa850b3" providerId="ADAL" clId="{9EF02D1B-E79C-4EDE-B05E-FC1A26E25CD3}" dt="2021-06-22T15:50:23.858" v="272" actId="167"/>
          <ac:picMkLst>
            <pc:docMk/>
            <pc:sldMk cId="3621864442" sldId="387"/>
            <ac:picMk id="7" creationId="{E3EC30C2-91E0-41D5-A75A-D326AB06226C}"/>
          </ac:picMkLst>
        </pc:picChg>
      </pc:sldChg>
      <pc:sldChg chg="addSp delSp modSp add mod modClrScheme chgLayout">
        <pc:chgData name="Sean Lancastle" userId="7af98342-3ea9-4587-b27b-dbc80fa850b3" providerId="ADAL" clId="{9EF02D1B-E79C-4EDE-B05E-FC1A26E25CD3}" dt="2021-06-22T15:01:33.604" v="115" actId="1036"/>
        <pc:sldMkLst>
          <pc:docMk/>
          <pc:sldMk cId="485081749" sldId="388"/>
        </pc:sldMkLst>
        <pc:spChg chg="mod">
          <ac:chgData name="Sean Lancastle" userId="7af98342-3ea9-4587-b27b-dbc80fa850b3" providerId="ADAL" clId="{9EF02D1B-E79C-4EDE-B05E-FC1A26E25CD3}" dt="2021-06-22T15:01:08.627" v="104" actId="20577"/>
          <ac:spMkLst>
            <pc:docMk/>
            <pc:sldMk cId="485081749" sldId="388"/>
            <ac:spMk id="2" creationId="{818DB990-D374-441D-89BF-7AC8DDF16313}"/>
          </ac:spMkLst>
        </pc:spChg>
        <pc:spChg chg="del">
          <ac:chgData name="Sean Lancastle" userId="7af98342-3ea9-4587-b27b-dbc80fa850b3" providerId="ADAL" clId="{9EF02D1B-E79C-4EDE-B05E-FC1A26E25CD3}" dt="2021-06-22T15:01:03" v="101" actId="26606"/>
          <ac:spMkLst>
            <pc:docMk/>
            <pc:sldMk cId="485081749" sldId="388"/>
            <ac:spMk id="4" creationId="{05F56161-0421-4412-9FC6-B188241A4AEA}"/>
          </ac:spMkLst>
        </pc:spChg>
        <pc:spChg chg="mod ord modVis">
          <ac:chgData name="Sean Lancastle" userId="7af98342-3ea9-4587-b27b-dbc80fa850b3" providerId="ADAL" clId="{9EF02D1B-E79C-4EDE-B05E-FC1A26E25CD3}" dt="2021-06-22T15:01:03" v="101" actId="26606"/>
          <ac:spMkLst>
            <pc:docMk/>
            <pc:sldMk cId="485081749" sldId="388"/>
            <ac:spMk id="5" creationId="{7B2F7F71-7B7F-4EEF-9009-19B3057AACA3}"/>
          </ac:spMkLst>
        </pc:spChg>
        <pc:spChg chg="del">
          <ac:chgData name="Sean Lancastle" userId="7af98342-3ea9-4587-b27b-dbc80fa850b3" providerId="ADAL" clId="{9EF02D1B-E79C-4EDE-B05E-FC1A26E25CD3}" dt="2021-06-22T15:00:49.934" v="100" actId="478"/>
          <ac:spMkLst>
            <pc:docMk/>
            <pc:sldMk cId="485081749" sldId="388"/>
            <ac:spMk id="6" creationId="{072C8D39-ECA5-4C14-A802-C99F467C0E7F}"/>
          </ac:spMkLst>
        </pc:spChg>
        <pc:spChg chg="add del mod">
          <ac:chgData name="Sean Lancastle" userId="7af98342-3ea9-4587-b27b-dbc80fa850b3" providerId="ADAL" clId="{9EF02D1B-E79C-4EDE-B05E-FC1A26E25CD3}" dt="2021-06-22T15:01:03" v="101" actId="26606"/>
          <ac:spMkLst>
            <pc:docMk/>
            <pc:sldMk cId="485081749" sldId="388"/>
            <ac:spMk id="7" creationId="{91569AD7-90FF-4FB8-9D82-332B57438A56}"/>
          </ac:spMkLst>
        </pc:spChg>
        <pc:spChg chg="mod">
          <ac:chgData name="Sean Lancastle" userId="7af98342-3ea9-4587-b27b-dbc80fa850b3" providerId="ADAL" clId="{9EF02D1B-E79C-4EDE-B05E-FC1A26E25CD3}" dt="2021-06-22T15:01:25.366" v="107" actId="14100"/>
          <ac:spMkLst>
            <pc:docMk/>
            <pc:sldMk cId="485081749" sldId="388"/>
            <ac:spMk id="8" creationId="{DC3DA275-77B8-434A-ADEA-CD020527E692}"/>
          </ac:spMkLst>
        </pc:spChg>
        <pc:spChg chg="del">
          <ac:chgData name="Sean Lancastle" userId="7af98342-3ea9-4587-b27b-dbc80fa850b3" providerId="ADAL" clId="{9EF02D1B-E79C-4EDE-B05E-FC1A26E25CD3}" dt="2021-06-22T15:00:46.438" v="99" actId="478"/>
          <ac:spMkLst>
            <pc:docMk/>
            <pc:sldMk cId="485081749" sldId="388"/>
            <ac:spMk id="9" creationId="{9F09E94C-2C6A-4B5B-9D26-34D962BF204D}"/>
          </ac:spMkLst>
        </pc:spChg>
        <pc:picChg chg="mod ord">
          <ac:chgData name="Sean Lancastle" userId="7af98342-3ea9-4587-b27b-dbc80fa850b3" providerId="ADAL" clId="{9EF02D1B-E79C-4EDE-B05E-FC1A26E25CD3}" dt="2021-06-22T15:01:33.604" v="115" actId="1036"/>
          <ac:picMkLst>
            <pc:docMk/>
            <pc:sldMk cId="485081749" sldId="388"/>
            <ac:picMk id="10" creationId="{6EAEC214-88F7-4693-8C4D-DB5C95221C3C}"/>
          </ac:picMkLst>
        </pc:picChg>
      </pc:sldChg>
      <pc:sldChg chg="delSp modSp mod">
        <pc:chgData name="Sean Lancastle" userId="7af98342-3ea9-4587-b27b-dbc80fa850b3" providerId="ADAL" clId="{9EF02D1B-E79C-4EDE-B05E-FC1A26E25CD3}" dt="2021-06-22T16:12:30.161" v="492" actId="20577"/>
        <pc:sldMkLst>
          <pc:docMk/>
          <pc:sldMk cId="299890353" sldId="482"/>
        </pc:sldMkLst>
        <pc:spChg chg="mod">
          <ac:chgData name="Sean Lancastle" userId="7af98342-3ea9-4587-b27b-dbc80fa850b3" providerId="ADAL" clId="{9EF02D1B-E79C-4EDE-B05E-FC1A26E25CD3}" dt="2021-06-22T14:57:07.938" v="51" actId="20577"/>
          <ac:spMkLst>
            <pc:docMk/>
            <pc:sldMk cId="299890353" sldId="482"/>
            <ac:spMk id="2" creationId="{1BE648E2-69C7-4A5E-AB7E-21F3CCEB3B75}"/>
          </ac:spMkLst>
        </pc:spChg>
        <pc:spChg chg="mod">
          <ac:chgData name="Sean Lancastle" userId="7af98342-3ea9-4587-b27b-dbc80fa850b3" providerId="ADAL" clId="{9EF02D1B-E79C-4EDE-B05E-FC1A26E25CD3}" dt="2021-06-22T16:12:30.161" v="492" actId="20577"/>
          <ac:spMkLst>
            <pc:docMk/>
            <pc:sldMk cId="299890353" sldId="482"/>
            <ac:spMk id="4" creationId="{95350FA3-9558-411A-97F6-4ED9D8EE18A9}"/>
          </ac:spMkLst>
        </pc:spChg>
        <pc:picChg chg="del">
          <ac:chgData name="Sean Lancastle" userId="7af98342-3ea9-4587-b27b-dbc80fa850b3" providerId="ADAL" clId="{9EF02D1B-E79C-4EDE-B05E-FC1A26E25CD3}" dt="2021-06-22T14:55:01.514" v="30" actId="478"/>
          <ac:picMkLst>
            <pc:docMk/>
            <pc:sldMk cId="299890353" sldId="482"/>
            <ac:picMk id="7" creationId="{6CBED30B-6FEA-414B-863A-862DFC80CE2D}"/>
          </ac:picMkLst>
        </pc:picChg>
      </pc:sldChg>
      <pc:sldChg chg="addSp modSp add mod">
        <pc:chgData name="Sean Lancastle" userId="7af98342-3ea9-4587-b27b-dbc80fa850b3" providerId="ADAL" clId="{9EF02D1B-E79C-4EDE-B05E-FC1A26E25CD3}" dt="2021-06-22T15:02:09.104" v="157" actId="1036"/>
        <pc:sldMkLst>
          <pc:docMk/>
          <pc:sldMk cId="697501470" sldId="483"/>
        </pc:sldMkLst>
        <pc:spChg chg="mod">
          <ac:chgData name="Sean Lancastle" userId="7af98342-3ea9-4587-b27b-dbc80fa850b3" providerId="ADAL" clId="{9EF02D1B-E79C-4EDE-B05E-FC1A26E25CD3}" dt="2021-06-22T14:57:12.522" v="54" actId="20577"/>
          <ac:spMkLst>
            <pc:docMk/>
            <pc:sldMk cId="697501470" sldId="483"/>
            <ac:spMk id="2" creationId="{1BE648E2-69C7-4A5E-AB7E-21F3CCEB3B75}"/>
          </ac:spMkLst>
        </pc:spChg>
        <pc:spChg chg="mod">
          <ac:chgData name="Sean Lancastle" userId="7af98342-3ea9-4587-b27b-dbc80fa850b3" providerId="ADAL" clId="{9EF02D1B-E79C-4EDE-B05E-FC1A26E25CD3}" dt="2021-06-22T14:56:36.680" v="45"/>
          <ac:spMkLst>
            <pc:docMk/>
            <pc:sldMk cId="697501470" sldId="483"/>
            <ac:spMk id="4" creationId="{95350FA3-9558-411A-97F6-4ED9D8EE18A9}"/>
          </ac:spMkLst>
        </pc:spChg>
        <pc:picChg chg="add mod">
          <ac:chgData name="Sean Lancastle" userId="7af98342-3ea9-4587-b27b-dbc80fa850b3" providerId="ADAL" clId="{9EF02D1B-E79C-4EDE-B05E-FC1A26E25CD3}" dt="2021-06-22T15:02:09.104" v="157" actId="1036"/>
          <ac:picMkLst>
            <pc:docMk/>
            <pc:sldMk cId="697501470" sldId="483"/>
            <ac:picMk id="5" creationId="{C5AB1AF7-1E55-41F5-9F87-7B486C39D1D5}"/>
          </ac:picMkLst>
        </pc:picChg>
      </pc:sldChg>
      <pc:sldChg chg="del">
        <pc:chgData name="Sean Lancastle" userId="7af98342-3ea9-4587-b27b-dbc80fa850b3" providerId="ADAL" clId="{9EF02D1B-E79C-4EDE-B05E-FC1A26E25CD3}" dt="2021-06-22T14:54:55.994" v="29" actId="47"/>
        <pc:sldMkLst>
          <pc:docMk/>
          <pc:sldMk cId="2709410782" sldId="483"/>
        </pc:sldMkLst>
      </pc:sldChg>
      <pc:sldChg chg="del">
        <pc:chgData name="Sean Lancastle" userId="7af98342-3ea9-4587-b27b-dbc80fa850b3" providerId="ADAL" clId="{9EF02D1B-E79C-4EDE-B05E-FC1A26E25CD3}" dt="2021-06-22T14:54:55.994" v="29" actId="47"/>
        <pc:sldMkLst>
          <pc:docMk/>
          <pc:sldMk cId="1928459246" sldId="484"/>
        </pc:sldMkLst>
      </pc:sldChg>
      <pc:sldChg chg="addSp delSp modSp add mod modNotesTx">
        <pc:chgData name="Sean Lancastle" userId="7af98342-3ea9-4587-b27b-dbc80fa850b3" providerId="ADAL" clId="{9EF02D1B-E79C-4EDE-B05E-FC1A26E25CD3}" dt="2021-06-22T16:01:05.483" v="341" actId="14100"/>
        <pc:sldMkLst>
          <pc:docMk/>
          <pc:sldMk cId="2375970309" sldId="484"/>
        </pc:sldMkLst>
        <pc:spChg chg="add mod">
          <ac:chgData name="Sean Lancastle" userId="7af98342-3ea9-4587-b27b-dbc80fa850b3" providerId="ADAL" clId="{9EF02D1B-E79C-4EDE-B05E-FC1A26E25CD3}" dt="2021-06-22T15:58:39.027" v="310" actId="14100"/>
          <ac:spMkLst>
            <pc:docMk/>
            <pc:sldMk cId="2375970309" sldId="484"/>
            <ac:spMk id="6" creationId="{72F930FD-302A-4B30-BCEB-C2D05212A9D6}"/>
          </ac:spMkLst>
        </pc:spChg>
        <pc:spChg chg="add mod">
          <ac:chgData name="Sean Lancastle" userId="7af98342-3ea9-4587-b27b-dbc80fa850b3" providerId="ADAL" clId="{9EF02D1B-E79C-4EDE-B05E-FC1A26E25CD3}" dt="2021-06-22T16:00:25.476" v="327" actId="14100"/>
          <ac:spMkLst>
            <pc:docMk/>
            <pc:sldMk cId="2375970309" sldId="484"/>
            <ac:spMk id="7" creationId="{01FA7940-ED61-4655-B010-5BE02C0B78FF}"/>
          </ac:spMkLst>
        </pc:spChg>
        <pc:spChg chg="del">
          <ac:chgData name="Sean Lancastle" userId="7af98342-3ea9-4587-b27b-dbc80fa850b3" providerId="ADAL" clId="{9EF02D1B-E79C-4EDE-B05E-FC1A26E25CD3}" dt="2021-06-22T15:42:00.745" v="161" actId="478"/>
          <ac:spMkLst>
            <pc:docMk/>
            <pc:sldMk cId="2375970309" sldId="484"/>
            <ac:spMk id="8" creationId="{DC3DA275-77B8-434A-ADEA-CD020527E692}"/>
          </ac:spMkLst>
        </pc:spChg>
        <pc:spChg chg="add mod">
          <ac:chgData name="Sean Lancastle" userId="7af98342-3ea9-4587-b27b-dbc80fa850b3" providerId="ADAL" clId="{9EF02D1B-E79C-4EDE-B05E-FC1A26E25CD3}" dt="2021-06-22T16:01:05.483" v="341" actId="14100"/>
          <ac:spMkLst>
            <pc:docMk/>
            <pc:sldMk cId="2375970309" sldId="484"/>
            <ac:spMk id="9" creationId="{0A5DB58F-371B-4691-856C-1B5D809E1729}"/>
          </ac:spMkLst>
        </pc:spChg>
        <pc:spChg chg="add mod">
          <ac:chgData name="Sean Lancastle" userId="7af98342-3ea9-4587-b27b-dbc80fa850b3" providerId="ADAL" clId="{9EF02D1B-E79C-4EDE-B05E-FC1A26E25CD3}" dt="2021-06-22T16:00:47.149" v="330" actId="14100"/>
          <ac:spMkLst>
            <pc:docMk/>
            <pc:sldMk cId="2375970309" sldId="484"/>
            <ac:spMk id="11" creationId="{558076D5-661F-4A9E-A82C-EFA4C6B01EAF}"/>
          </ac:spMkLst>
        </pc:spChg>
        <pc:picChg chg="del">
          <ac:chgData name="Sean Lancastle" userId="7af98342-3ea9-4587-b27b-dbc80fa850b3" providerId="ADAL" clId="{9EF02D1B-E79C-4EDE-B05E-FC1A26E25CD3}" dt="2021-06-22T15:42:00.745" v="161" actId="478"/>
          <ac:picMkLst>
            <pc:docMk/>
            <pc:sldMk cId="2375970309" sldId="484"/>
            <ac:picMk id="10" creationId="{6EAEC214-88F7-4693-8C4D-DB5C95221C3C}"/>
          </ac:picMkLst>
        </pc:picChg>
      </pc:sldChg>
      <pc:sldChg chg="del">
        <pc:chgData name="Sean Lancastle" userId="7af98342-3ea9-4587-b27b-dbc80fa850b3" providerId="ADAL" clId="{9EF02D1B-E79C-4EDE-B05E-FC1A26E25CD3}" dt="2021-06-22T14:54:55.994" v="29" actId="47"/>
        <pc:sldMkLst>
          <pc:docMk/>
          <pc:sldMk cId="3902570799" sldId="485"/>
        </pc:sldMkLst>
      </pc:sldChg>
      <pc:sldChg chg="addSp delSp modSp add mod modNotesTx">
        <pc:chgData name="Sean Lancastle" userId="7af98342-3ea9-4587-b27b-dbc80fa850b3" providerId="ADAL" clId="{9EF02D1B-E79C-4EDE-B05E-FC1A26E25CD3}" dt="2021-06-22T15:49:26.237" v="262" actId="1076"/>
        <pc:sldMkLst>
          <pc:docMk/>
          <pc:sldMk cId="4241659391" sldId="485"/>
        </pc:sldMkLst>
        <pc:spChg chg="mod">
          <ac:chgData name="Sean Lancastle" userId="7af98342-3ea9-4587-b27b-dbc80fa850b3" providerId="ADAL" clId="{9EF02D1B-E79C-4EDE-B05E-FC1A26E25CD3}" dt="2021-06-22T15:47:09.065" v="186"/>
          <ac:spMkLst>
            <pc:docMk/>
            <pc:sldMk cId="4241659391" sldId="485"/>
            <ac:spMk id="2" creationId="{818DB990-D374-441D-89BF-7AC8DDF16313}"/>
          </ac:spMkLst>
        </pc:spChg>
        <pc:spChg chg="mod">
          <ac:chgData name="Sean Lancastle" userId="7af98342-3ea9-4587-b27b-dbc80fa850b3" providerId="ADAL" clId="{9EF02D1B-E79C-4EDE-B05E-FC1A26E25CD3}" dt="2021-06-22T15:47:29.772" v="191"/>
          <ac:spMkLst>
            <pc:docMk/>
            <pc:sldMk cId="4241659391" sldId="485"/>
            <ac:spMk id="6" creationId="{072C8D39-ECA5-4C14-A802-C99F467C0E7F}"/>
          </ac:spMkLst>
        </pc:spChg>
        <pc:spChg chg="add del mod">
          <ac:chgData name="Sean Lancastle" userId="7af98342-3ea9-4587-b27b-dbc80fa850b3" providerId="ADAL" clId="{9EF02D1B-E79C-4EDE-B05E-FC1A26E25CD3}" dt="2021-06-22T15:47:51.165" v="193"/>
          <ac:spMkLst>
            <pc:docMk/>
            <pc:sldMk cId="4241659391" sldId="485"/>
            <ac:spMk id="7" creationId="{5E97E825-C3F3-4F19-A871-AC9C326091CA}"/>
          </ac:spMkLst>
        </pc:spChg>
        <pc:spChg chg="add del mod">
          <ac:chgData name="Sean Lancastle" userId="7af98342-3ea9-4587-b27b-dbc80fa850b3" providerId="ADAL" clId="{9EF02D1B-E79C-4EDE-B05E-FC1A26E25CD3}" dt="2021-06-22T15:47:51.165" v="193"/>
          <ac:spMkLst>
            <pc:docMk/>
            <pc:sldMk cId="4241659391" sldId="485"/>
            <ac:spMk id="8" creationId="{DB5D3C55-2B22-4F7E-BC6A-CCA9A51F855F}"/>
          </ac:spMkLst>
        </pc:spChg>
        <pc:spChg chg="add mod">
          <ac:chgData name="Sean Lancastle" userId="7af98342-3ea9-4587-b27b-dbc80fa850b3" providerId="ADAL" clId="{9EF02D1B-E79C-4EDE-B05E-FC1A26E25CD3}" dt="2021-06-22T15:49:06.965" v="260" actId="255"/>
          <ac:spMkLst>
            <pc:docMk/>
            <pc:sldMk cId="4241659391" sldId="485"/>
            <ac:spMk id="10" creationId="{BB44B07E-573D-4011-A2EE-F58154C31E89}"/>
          </ac:spMkLst>
        </pc:spChg>
        <pc:spChg chg="add mod">
          <ac:chgData name="Sean Lancastle" userId="7af98342-3ea9-4587-b27b-dbc80fa850b3" providerId="ADAL" clId="{9EF02D1B-E79C-4EDE-B05E-FC1A26E25CD3}" dt="2021-06-22T15:49:26.237" v="262" actId="1076"/>
          <ac:spMkLst>
            <pc:docMk/>
            <pc:sldMk cId="4241659391" sldId="485"/>
            <ac:spMk id="11" creationId="{889372CA-DF8C-4E4F-9F41-0F13CE72C0E9}"/>
          </ac:spMkLst>
        </pc:spChg>
        <pc:picChg chg="add del mod">
          <ac:chgData name="Sean Lancastle" userId="7af98342-3ea9-4587-b27b-dbc80fa850b3" providerId="ADAL" clId="{9EF02D1B-E79C-4EDE-B05E-FC1A26E25CD3}" dt="2021-06-22T15:48:27.440" v="254" actId="478"/>
          <ac:picMkLst>
            <pc:docMk/>
            <pc:sldMk cId="4241659391" sldId="485"/>
            <ac:picMk id="3" creationId="{ACBFC2B4-F578-481B-B630-F8F41343C832}"/>
          </ac:picMkLst>
        </pc:picChg>
      </pc:sldChg>
      <pc:sldChg chg="del">
        <pc:chgData name="Sean Lancastle" userId="7af98342-3ea9-4587-b27b-dbc80fa850b3" providerId="ADAL" clId="{9EF02D1B-E79C-4EDE-B05E-FC1A26E25CD3}" dt="2021-06-22T14:54:55.994" v="29" actId="47"/>
        <pc:sldMkLst>
          <pc:docMk/>
          <pc:sldMk cId="3514505356" sldId="486"/>
        </pc:sldMkLst>
      </pc:sldChg>
      <pc:sldChg chg="del">
        <pc:chgData name="Sean Lancastle" userId="7af98342-3ea9-4587-b27b-dbc80fa850b3" providerId="ADAL" clId="{9EF02D1B-E79C-4EDE-B05E-FC1A26E25CD3}" dt="2021-06-22T14:54:55.994" v="29" actId="47"/>
        <pc:sldMkLst>
          <pc:docMk/>
          <pc:sldMk cId="3778740421" sldId="487"/>
        </pc:sldMkLst>
      </pc:sldChg>
      <pc:sldChg chg="del">
        <pc:chgData name="Sean Lancastle" userId="7af98342-3ea9-4587-b27b-dbc80fa850b3" providerId="ADAL" clId="{9EF02D1B-E79C-4EDE-B05E-FC1A26E25CD3}" dt="2021-06-22T14:54:55.994" v="29" actId="47"/>
        <pc:sldMkLst>
          <pc:docMk/>
          <pc:sldMk cId="351279460" sldId="488"/>
        </pc:sldMkLst>
      </pc:sldChg>
      <pc:sldChg chg="del">
        <pc:chgData name="Sean Lancastle" userId="7af98342-3ea9-4587-b27b-dbc80fa850b3" providerId="ADAL" clId="{9EF02D1B-E79C-4EDE-B05E-FC1A26E25CD3}" dt="2021-06-22T14:54:55.994" v="29" actId="47"/>
        <pc:sldMkLst>
          <pc:docMk/>
          <pc:sldMk cId="664560644" sldId="489"/>
        </pc:sldMkLst>
      </pc:sldChg>
      <pc:sldChg chg="del">
        <pc:chgData name="Sean Lancastle" userId="7af98342-3ea9-4587-b27b-dbc80fa850b3" providerId="ADAL" clId="{9EF02D1B-E79C-4EDE-B05E-FC1A26E25CD3}" dt="2021-06-22T14:54:55.994" v="29" actId="47"/>
        <pc:sldMkLst>
          <pc:docMk/>
          <pc:sldMk cId="1227643870" sldId="490"/>
        </pc:sldMkLst>
      </pc:sldChg>
      <pc:sldChg chg="del">
        <pc:chgData name="Sean Lancastle" userId="7af98342-3ea9-4587-b27b-dbc80fa850b3" providerId="ADAL" clId="{9EF02D1B-E79C-4EDE-B05E-FC1A26E25CD3}" dt="2021-06-22T14:54:55.994" v="29" actId="47"/>
        <pc:sldMkLst>
          <pc:docMk/>
          <pc:sldMk cId="3381965948" sldId="491"/>
        </pc:sldMkLst>
      </pc:sldChg>
      <pc:sldChg chg="del">
        <pc:chgData name="Sean Lancastle" userId="7af98342-3ea9-4587-b27b-dbc80fa850b3" providerId="ADAL" clId="{9EF02D1B-E79C-4EDE-B05E-FC1A26E25CD3}" dt="2021-06-22T14:54:55.994" v="29" actId="47"/>
        <pc:sldMkLst>
          <pc:docMk/>
          <pc:sldMk cId="712604595" sldId="492"/>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CD965D1-09F0-4F3B-8A24-D1993AC9C617}" type="datetimeFigureOut">
              <a:rPr lang="en-GB" smtClean="0"/>
              <a:t>23/06/2021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64CC2F7-CEBA-4292-8D5B-B5693DC7851A}" type="slidenum">
              <a:rPr lang="en-GB" smtClean="0"/>
              <a:t>‹#›</a:t>
            </a:fld>
            <a:endParaRPr lang="en-GB"/>
          </a:p>
        </p:txBody>
      </p:sp>
    </p:spTree>
    <p:extLst>
      <p:ext uri="{BB962C8B-B14F-4D97-AF65-F5344CB8AC3E}">
        <p14:creationId xmlns:p14="http://schemas.microsoft.com/office/powerpoint/2010/main" val="2412375277"/>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64CC2F7-CEBA-4292-8D5B-B5693DC7851A}" type="slidenum">
              <a:rPr lang="en-GB" smtClean="0"/>
              <a:t>1</a:t>
            </a:fld>
            <a:endParaRPr lang="en-GB"/>
          </a:p>
        </p:txBody>
      </p:sp>
    </p:spTree>
    <p:extLst>
      <p:ext uri="{BB962C8B-B14F-4D97-AF65-F5344CB8AC3E}">
        <p14:creationId xmlns:p14="http://schemas.microsoft.com/office/powerpoint/2010/main" val="7629655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64CC2F7-CEBA-4292-8D5B-B5693DC7851A}" type="slidenum">
              <a:rPr lang="en-GB" smtClean="0"/>
              <a:t>2</a:t>
            </a:fld>
            <a:endParaRPr lang="en-GB"/>
          </a:p>
        </p:txBody>
      </p:sp>
    </p:spTree>
    <p:extLst>
      <p:ext uri="{BB962C8B-B14F-4D97-AF65-F5344CB8AC3E}">
        <p14:creationId xmlns:p14="http://schemas.microsoft.com/office/powerpoint/2010/main" val="12302807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64CC2F7-CEBA-4292-8D5B-B5693DC7851A}" type="slidenum">
              <a:rPr lang="en-GB" smtClean="0"/>
              <a:t>3</a:t>
            </a:fld>
            <a:endParaRPr lang="en-GB"/>
          </a:p>
        </p:txBody>
      </p:sp>
    </p:spTree>
    <p:extLst>
      <p:ext uri="{BB962C8B-B14F-4D97-AF65-F5344CB8AC3E}">
        <p14:creationId xmlns:p14="http://schemas.microsoft.com/office/powerpoint/2010/main" val="33977116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64CC2F7-CEBA-4292-8D5B-B5693DC7851A}" type="slidenum">
              <a:rPr lang="en-GB" smtClean="0"/>
              <a:t>4</a:t>
            </a:fld>
            <a:endParaRPr lang="en-GB"/>
          </a:p>
        </p:txBody>
      </p:sp>
    </p:spTree>
    <p:extLst>
      <p:ext uri="{BB962C8B-B14F-4D97-AF65-F5344CB8AC3E}">
        <p14:creationId xmlns:p14="http://schemas.microsoft.com/office/powerpoint/2010/main" val="42475235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a:defRPr/>
            </a:pPr>
            <a:fld id="{1205DC10-09F2-4BFF-BEE1-AF141327382C}" type="slidenum">
              <a:rPr lang="en-GB" altLang="es-ES_tradnl" smtClean="0"/>
              <a:pPr>
                <a:defRPr/>
              </a:pPr>
              <a:t>5</a:t>
            </a:fld>
            <a:endParaRPr lang="en-GB" altLang="es-ES_tradnl"/>
          </a:p>
        </p:txBody>
      </p:sp>
    </p:spTree>
    <p:extLst>
      <p:ext uri="{BB962C8B-B14F-4D97-AF65-F5344CB8AC3E}">
        <p14:creationId xmlns:p14="http://schemas.microsoft.com/office/powerpoint/2010/main" val="27280862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endParaRPr lang="en-GB" dirty="0"/>
          </a:p>
        </p:txBody>
      </p:sp>
      <p:sp>
        <p:nvSpPr>
          <p:cNvPr id="4" name="Slide Number Placeholder 3"/>
          <p:cNvSpPr>
            <a:spLocks noGrp="1"/>
          </p:cNvSpPr>
          <p:nvPr>
            <p:ph type="sldNum" sz="quarter" idx="5"/>
          </p:nvPr>
        </p:nvSpPr>
        <p:spPr/>
        <p:txBody>
          <a:bodyPr/>
          <a:lstStyle/>
          <a:p>
            <a:pPr>
              <a:defRPr/>
            </a:pPr>
            <a:fld id="{1205DC10-09F2-4BFF-BEE1-AF141327382C}" type="slidenum">
              <a:rPr lang="en-GB" altLang="es-ES_tradnl" smtClean="0"/>
              <a:pPr>
                <a:defRPr/>
              </a:pPr>
              <a:t>6</a:t>
            </a:fld>
            <a:endParaRPr lang="en-GB" altLang="es-ES_tradnl"/>
          </a:p>
        </p:txBody>
      </p:sp>
    </p:spTree>
    <p:extLst>
      <p:ext uri="{BB962C8B-B14F-4D97-AF65-F5344CB8AC3E}">
        <p14:creationId xmlns:p14="http://schemas.microsoft.com/office/powerpoint/2010/main" val="19434442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lvl="0"/>
            <a:r>
              <a:rPr lang="en-GB" sz="1800" dirty="0">
                <a:solidFill>
                  <a:srgbClr val="000000"/>
                </a:solidFill>
                <a:effectLst/>
                <a:latin typeface="Calibri Light" panose="020F0302020204030204" pitchFamily="34" charset="0"/>
                <a:ea typeface="Calibri Light" panose="020F0302020204030204" pitchFamily="34" charset="0"/>
              </a:rPr>
              <a:t>95% of participants agreed attending PASS has improved their experience of university.  This increased to 99% when only those who had attended 3 or more sessions were asked; and 100% of those who attended 5 or more sessions. </a:t>
            </a:r>
            <a:endParaRPr lang="en-GB" dirty="0"/>
          </a:p>
        </p:txBody>
      </p:sp>
      <p:sp>
        <p:nvSpPr>
          <p:cNvPr id="4" name="Slide Number Placeholder 3"/>
          <p:cNvSpPr>
            <a:spLocks noGrp="1"/>
          </p:cNvSpPr>
          <p:nvPr>
            <p:ph type="sldNum" sz="quarter" idx="5"/>
          </p:nvPr>
        </p:nvSpPr>
        <p:spPr/>
        <p:txBody>
          <a:bodyPr/>
          <a:lstStyle/>
          <a:p>
            <a:pPr>
              <a:defRPr/>
            </a:pPr>
            <a:fld id="{1205DC10-09F2-4BFF-BEE1-AF141327382C}" type="slidenum">
              <a:rPr lang="en-GB" altLang="es-ES_tradnl" smtClean="0"/>
              <a:pPr>
                <a:defRPr/>
              </a:pPr>
              <a:t>7</a:t>
            </a:fld>
            <a:endParaRPr lang="en-GB" altLang="es-ES_tradnl"/>
          </a:p>
        </p:txBody>
      </p:sp>
    </p:spTree>
    <p:extLst>
      <p:ext uri="{BB962C8B-B14F-4D97-AF65-F5344CB8AC3E}">
        <p14:creationId xmlns:p14="http://schemas.microsoft.com/office/powerpoint/2010/main" val="23818108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lvl="0"/>
            <a:endParaRPr lang="en-GB" dirty="0"/>
          </a:p>
        </p:txBody>
      </p:sp>
      <p:sp>
        <p:nvSpPr>
          <p:cNvPr id="4" name="Slide Number Placeholder 3"/>
          <p:cNvSpPr>
            <a:spLocks noGrp="1"/>
          </p:cNvSpPr>
          <p:nvPr>
            <p:ph type="sldNum" sz="quarter" idx="5"/>
          </p:nvPr>
        </p:nvSpPr>
        <p:spPr/>
        <p:txBody>
          <a:bodyPr/>
          <a:lstStyle/>
          <a:p>
            <a:pPr>
              <a:defRPr/>
            </a:pPr>
            <a:fld id="{1205DC10-09F2-4BFF-BEE1-AF141327382C}" type="slidenum">
              <a:rPr lang="en-GB" altLang="es-ES_tradnl" smtClean="0"/>
              <a:pPr>
                <a:defRPr/>
              </a:pPr>
              <a:t>8</a:t>
            </a:fld>
            <a:endParaRPr lang="en-GB" altLang="es-ES_tradnl"/>
          </a:p>
        </p:txBody>
      </p:sp>
    </p:spTree>
    <p:extLst>
      <p:ext uri="{BB962C8B-B14F-4D97-AF65-F5344CB8AC3E}">
        <p14:creationId xmlns:p14="http://schemas.microsoft.com/office/powerpoint/2010/main" val="26862148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lgn="ctr"/>
            <a:endParaRPr lang="en-GB" sz="900" dirty="0">
              <a:solidFill>
                <a:schemeClr val="tx1"/>
              </a:solidFill>
            </a:endParaRPr>
          </a:p>
        </p:txBody>
      </p:sp>
      <p:sp>
        <p:nvSpPr>
          <p:cNvPr id="4" name="Slide Number Placeholder 3"/>
          <p:cNvSpPr>
            <a:spLocks noGrp="1"/>
          </p:cNvSpPr>
          <p:nvPr>
            <p:ph type="sldNum" sz="quarter" idx="5"/>
          </p:nvPr>
        </p:nvSpPr>
        <p:spPr/>
        <p:txBody>
          <a:bodyPr/>
          <a:lstStyle/>
          <a:p>
            <a:pPr>
              <a:defRPr/>
            </a:pPr>
            <a:fld id="{1205DC10-09F2-4BFF-BEE1-AF141327382C}" type="slidenum">
              <a:rPr lang="en-GB" altLang="es-ES_tradnl" smtClean="0"/>
              <a:pPr>
                <a:defRPr/>
              </a:pPr>
              <a:t>9</a:t>
            </a:fld>
            <a:endParaRPr lang="en-GB" altLang="es-ES_tradnl"/>
          </a:p>
        </p:txBody>
      </p:sp>
    </p:spTree>
    <p:extLst>
      <p:ext uri="{BB962C8B-B14F-4D97-AF65-F5344CB8AC3E}">
        <p14:creationId xmlns:p14="http://schemas.microsoft.com/office/powerpoint/2010/main" val="2004751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a:defRPr/>
            </a:pPr>
            <a:fld id="{1205DC10-09F2-4BFF-BEE1-AF141327382C}" type="slidenum">
              <a:rPr lang="en-GB" altLang="es-ES_tradnl" smtClean="0"/>
              <a:pPr>
                <a:defRPr/>
              </a:pPr>
              <a:t>10</a:t>
            </a:fld>
            <a:endParaRPr lang="en-GB" altLang="es-ES_tradnl"/>
          </a:p>
        </p:txBody>
      </p:sp>
    </p:spTree>
    <p:extLst>
      <p:ext uri="{BB962C8B-B14F-4D97-AF65-F5344CB8AC3E}">
        <p14:creationId xmlns:p14="http://schemas.microsoft.com/office/powerpoint/2010/main" val="4770259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a:defRPr/>
            </a:pPr>
            <a:fld id="{1205DC10-09F2-4BFF-BEE1-AF141327382C}" type="slidenum">
              <a:rPr lang="en-GB" altLang="es-ES_tradnl" smtClean="0"/>
              <a:pPr>
                <a:defRPr/>
              </a:pPr>
              <a:t>11</a:t>
            </a:fld>
            <a:endParaRPr lang="en-GB" altLang="es-ES_tradnl"/>
          </a:p>
        </p:txBody>
      </p:sp>
    </p:spTree>
    <p:extLst>
      <p:ext uri="{BB962C8B-B14F-4D97-AF65-F5344CB8AC3E}">
        <p14:creationId xmlns:p14="http://schemas.microsoft.com/office/powerpoint/2010/main" val="32828477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lgn="l">
              <a:buFont typeface="Arial" panose="020B0604020202020204" pitchFamily="34" charset="0"/>
              <a:buChar char="•"/>
            </a:pPr>
            <a:r>
              <a:rPr lang="en-GB" b="0" i="0" dirty="0">
                <a:solidFill>
                  <a:srgbClr val="333333"/>
                </a:solidFill>
                <a:effectLst/>
                <a:latin typeface="Open Sans" panose="020B0606030504020204" pitchFamily="34" charset="0"/>
              </a:rPr>
              <a:t>develop personal skills such as leadership, teamworking and coaching skills</a:t>
            </a:r>
          </a:p>
          <a:p>
            <a:pPr algn="l">
              <a:buFont typeface="Arial" panose="020B0604020202020204" pitchFamily="34" charset="0"/>
              <a:buChar char="•"/>
            </a:pPr>
            <a:r>
              <a:rPr lang="en-GB" b="0" i="0" dirty="0">
                <a:solidFill>
                  <a:srgbClr val="333333"/>
                </a:solidFill>
                <a:effectLst/>
                <a:latin typeface="Open Sans" panose="020B0606030504020204" pitchFamily="34" charset="0"/>
              </a:rPr>
              <a:t>revise and practise your subject and gain a deeper understanding of it</a:t>
            </a:r>
          </a:p>
          <a:p>
            <a:pPr algn="l">
              <a:buFont typeface="Arial" panose="020B0604020202020204" pitchFamily="34" charset="0"/>
              <a:buChar char="•"/>
            </a:pPr>
            <a:r>
              <a:rPr lang="en-GB" b="0" i="0" dirty="0">
                <a:solidFill>
                  <a:srgbClr val="333333"/>
                </a:solidFill>
                <a:effectLst/>
                <a:latin typeface="Open Sans" panose="020B0606030504020204" pitchFamily="34" charset="0"/>
              </a:rPr>
              <a:t>gain valuable experience to enhance your CV</a:t>
            </a:r>
          </a:p>
          <a:p>
            <a:pPr algn="l">
              <a:buFont typeface="Arial" panose="020B0604020202020204" pitchFamily="34" charset="0"/>
              <a:buChar char="•"/>
            </a:pPr>
            <a:r>
              <a:rPr lang="en-GB" b="0" i="0" dirty="0">
                <a:solidFill>
                  <a:srgbClr val="333333"/>
                </a:solidFill>
                <a:effectLst/>
                <a:latin typeface="Open Sans" panose="020B0606030504020204" pitchFamily="34" charset="0"/>
              </a:rPr>
              <a:t>attend PASS conferences and training, and share experiences with student Leaders from other institutions</a:t>
            </a:r>
          </a:p>
          <a:p>
            <a:endParaRPr lang="en-GB" dirty="0"/>
          </a:p>
        </p:txBody>
      </p:sp>
      <p:sp>
        <p:nvSpPr>
          <p:cNvPr id="4" name="Slide Number Placeholder 3"/>
          <p:cNvSpPr>
            <a:spLocks noGrp="1"/>
          </p:cNvSpPr>
          <p:nvPr>
            <p:ph type="sldNum" sz="quarter" idx="5"/>
          </p:nvPr>
        </p:nvSpPr>
        <p:spPr/>
        <p:txBody>
          <a:bodyPr/>
          <a:lstStyle/>
          <a:p>
            <a:pPr>
              <a:defRPr/>
            </a:pPr>
            <a:fld id="{1205DC10-09F2-4BFF-BEE1-AF141327382C}" type="slidenum">
              <a:rPr lang="en-GB" altLang="es-ES_tradnl" smtClean="0"/>
              <a:pPr>
                <a:defRPr/>
              </a:pPr>
              <a:t>12</a:t>
            </a:fld>
            <a:endParaRPr lang="en-GB" altLang="es-ES_tradnl"/>
          </a:p>
        </p:txBody>
      </p:sp>
    </p:spTree>
    <p:extLst>
      <p:ext uri="{BB962C8B-B14F-4D97-AF65-F5344CB8AC3E}">
        <p14:creationId xmlns:p14="http://schemas.microsoft.com/office/powerpoint/2010/main" val="4960453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GB" dirty="0"/>
              <a:t>Interestingly, they didn’t mention shyness / technical problems</a:t>
            </a:r>
          </a:p>
        </p:txBody>
      </p:sp>
      <p:sp>
        <p:nvSpPr>
          <p:cNvPr id="4" name="Slide Number Placeholder 3"/>
          <p:cNvSpPr>
            <a:spLocks noGrp="1"/>
          </p:cNvSpPr>
          <p:nvPr>
            <p:ph type="sldNum" sz="quarter" idx="5"/>
          </p:nvPr>
        </p:nvSpPr>
        <p:spPr/>
        <p:txBody>
          <a:bodyPr/>
          <a:lstStyle/>
          <a:p>
            <a:pPr>
              <a:defRPr/>
            </a:pPr>
            <a:fld id="{1205DC10-09F2-4BFF-BEE1-AF141327382C}" type="slidenum">
              <a:rPr lang="en-GB" altLang="es-ES_tradnl" smtClean="0"/>
              <a:pPr>
                <a:defRPr/>
              </a:pPr>
              <a:t>13</a:t>
            </a:fld>
            <a:endParaRPr lang="en-GB" altLang="es-ES_tradnl"/>
          </a:p>
        </p:txBody>
      </p:sp>
    </p:spTree>
    <p:extLst>
      <p:ext uri="{BB962C8B-B14F-4D97-AF65-F5344CB8AC3E}">
        <p14:creationId xmlns:p14="http://schemas.microsoft.com/office/powerpoint/2010/main" val="16752877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GB" dirty="0"/>
              <a:t>PASS leaders working in pairs – group every other week – looses continuity</a:t>
            </a:r>
          </a:p>
          <a:p>
            <a:pPr marL="228600" indent="-228600">
              <a:buAutoNum type="arabicPeriod"/>
            </a:pPr>
            <a:r>
              <a:rPr lang="en-GB" dirty="0"/>
              <a:t>Finding times participants and leaders available (plus rooms)</a:t>
            </a:r>
          </a:p>
          <a:p>
            <a:pPr marL="228600" indent="-228600">
              <a:buAutoNum type="arabicPeriod"/>
            </a:pPr>
            <a:r>
              <a:rPr lang="en-GB" dirty="0"/>
              <a:t>How do we get the students that would most benefit to participate</a:t>
            </a:r>
          </a:p>
          <a:p>
            <a:pPr marL="228600" indent="-228600">
              <a:buAutoNum type="arabicPeriod"/>
            </a:pPr>
            <a:r>
              <a:rPr lang="en-GB" dirty="0"/>
              <a:t>A particular challenge this year – students very passive – not turning on cameras</a:t>
            </a:r>
          </a:p>
          <a:p>
            <a:pPr marL="228600" indent="-228600">
              <a:buAutoNum type="arabicPeriod"/>
            </a:pPr>
            <a:r>
              <a:rPr lang="en-GB" dirty="0"/>
              <a:t>Also specific to this year</a:t>
            </a:r>
          </a:p>
        </p:txBody>
      </p:sp>
      <p:sp>
        <p:nvSpPr>
          <p:cNvPr id="4" name="Slide Number Placeholder 3"/>
          <p:cNvSpPr>
            <a:spLocks noGrp="1"/>
          </p:cNvSpPr>
          <p:nvPr>
            <p:ph type="sldNum" sz="quarter" idx="5"/>
          </p:nvPr>
        </p:nvSpPr>
        <p:spPr/>
        <p:txBody>
          <a:bodyPr/>
          <a:lstStyle/>
          <a:p>
            <a:pPr>
              <a:defRPr/>
            </a:pPr>
            <a:fld id="{1205DC10-09F2-4BFF-BEE1-AF141327382C}" type="slidenum">
              <a:rPr lang="en-GB" altLang="es-ES_tradnl" smtClean="0"/>
              <a:pPr>
                <a:defRPr/>
              </a:pPr>
              <a:t>14</a:t>
            </a:fld>
            <a:endParaRPr lang="en-GB" altLang="es-ES_tradnl"/>
          </a:p>
        </p:txBody>
      </p:sp>
    </p:spTree>
    <p:extLst>
      <p:ext uri="{BB962C8B-B14F-4D97-AF65-F5344CB8AC3E}">
        <p14:creationId xmlns:p14="http://schemas.microsoft.com/office/powerpoint/2010/main" val="17512607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64CC2F7-CEBA-4292-8D5B-B5693DC7851A}" type="slidenum">
              <a:rPr lang="en-GB" smtClean="0"/>
              <a:t>15</a:t>
            </a:fld>
            <a:endParaRPr lang="en-GB"/>
          </a:p>
        </p:txBody>
      </p:sp>
    </p:spTree>
    <p:extLst>
      <p:ext uri="{BB962C8B-B14F-4D97-AF65-F5344CB8AC3E}">
        <p14:creationId xmlns:p14="http://schemas.microsoft.com/office/powerpoint/2010/main" val="118758025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 White and Colour">
    <p:bg>
      <p:bgPr>
        <a:blipFill dpi="0" rotWithShape="1">
          <a:blip r:embed="rId2" cstate="hq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C8C1A-1BF5-4B59-AC3C-73632A8AD884}"/>
              </a:ext>
            </a:extLst>
          </p:cNvPr>
          <p:cNvSpPr>
            <a:spLocks noGrp="1"/>
          </p:cNvSpPr>
          <p:nvPr>
            <p:ph type="ctrTitle"/>
          </p:nvPr>
        </p:nvSpPr>
        <p:spPr>
          <a:xfrm>
            <a:off x="370800" y="1598400"/>
            <a:ext cx="5259600" cy="1101600"/>
          </a:xfrm>
        </p:spPr>
        <p:txBody>
          <a:bodyPr anchor="b"/>
          <a:lstStyle>
            <a:lvl1pPr algn="l">
              <a:defRPr sz="4400"/>
            </a:lvl1pPr>
          </a:lstStyle>
          <a:p>
            <a:r>
              <a:rPr lang="en-US"/>
              <a:t>Click to edit Master title style</a:t>
            </a:r>
            <a:endParaRPr lang="en-GB" dirty="0"/>
          </a:p>
        </p:txBody>
      </p:sp>
      <p:sp>
        <p:nvSpPr>
          <p:cNvPr id="3" name="Subtitle 2">
            <a:extLst>
              <a:ext uri="{FF2B5EF4-FFF2-40B4-BE49-F238E27FC236}">
                <a16:creationId xmlns:a16="http://schemas.microsoft.com/office/drawing/2014/main" id="{E519FAE3-5BF7-4965-9A39-4DF10150BF31}"/>
              </a:ext>
            </a:extLst>
          </p:cNvPr>
          <p:cNvSpPr>
            <a:spLocks noGrp="1"/>
          </p:cNvSpPr>
          <p:nvPr>
            <p:ph type="subTitle" idx="1"/>
          </p:nvPr>
        </p:nvSpPr>
        <p:spPr>
          <a:xfrm>
            <a:off x="370800" y="2701528"/>
            <a:ext cx="5259600" cy="1314000"/>
          </a:xfrm>
        </p:spPr>
        <p:txBody>
          <a:bodyPr>
            <a:normAutofit/>
          </a:bodyPr>
          <a:lstStyle>
            <a:lvl1pPr marL="0" indent="0" algn="l">
              <a:buNone/>
              <a:defRPr sz="20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GB" dirty="0"/>
          </a:p>
        </p:txBody>
      </p:sp>
      <p:sp>
        <p:nvSpPr>
          <p:cNvPr id="4" name="Date Placeholder 3">
            <a:extLst>
              <a:ext uri="{FF2B5EF4-FFF2-40B4-BE49-F238E27FC236}">
                <a16:creationId xmlns:a16="http://schemas.microsoft.com/office/drawing/2014/main" id="{F2C72EC3-CD0E-4DAF-AFA9-AA5AC3F2F43E}"/>
              </a:ext>
            </a:extLst>
          </p:cNvPr>
          <p:cNvSpPr>
            <a:spLocks noGrp="1"/>
          </p:cNvSpPr>
          <p:nvPr>
            <p:ph type="dt" sz="half" idx="10"/>
          </p:nvPr>
        </p:nvSpPr>
        <p:spPr/>
        <p:txBody>
          <a:bodyPr/>
          <a:lstStyle/>
          <a:p>
            <a:fld id="{D1666282-696E-4BC8-B8B0-F336AA0FA017}" type="datetime1">
              <a:rPr lang="en-GB" smtClean="0"/>
              <a:t>23/06/2021</a:t>
            </a:fld>
            <a:endParaRPr lang="en-GB"/>
          </a:p>
        </p:txBody>
      </p:sp>
      <p:sp>
        <p:nvSpPr>
          <p:cNvPr id="5" name="Footer Placeholder 4">
            <a:extLst>
              <a:ext uri="{FF2B5EF4-FFF2-40B4-BE49-F238E27FC236}">
                <a16:creationId xmlns:a16="http://schemas.microsoft.com/office/drawing/2014/main" id="{F28B6EE9-35CE-4EDE-8C2A-8C22D6E56472}"/>
              </a:ext>
            </a:extLst>
          </p:cNvPr>
          <p:cNvSpPr>
            <a:spLocks noGrp="1"/>
          </p:cNvSpPr>
          <p:nvPr>
            <p:ph type="ftr" sz="quarter" idx="11"/>
          </p:nvPr>
        </p:nvSpPr>
        <p:spPr/>
        <p:txBody>
          <a:bodyPr/>
          <a:lstStyle>
            <a:lvl1pPr>
              <a:defRPr>
                <a:solidFill>
                  <a:schemeClr val="bg1"/>
                </a:solidFill>
              </a:defRPr>
            </a:lvl1pPr>
          </a:lstStyle>
          <a:p>
            <a:endParaRPr lang="en-GB" dirty="0"/>
          </a:p>
        </p:txBody>
      </p:sp>
      <p:sp>
        <p:nvSpPr>
          <p:cNvPr id="6" name="Slide Number Placeholder 5">
            <a:extLst>
              <a:ext uri="{FF2B5EF4-FFF2-40B4-BE49-F238E27FC236}">
                <a16:creationId xmlns:a16="http://schemas.microsoft.com/office/drawing/2014/main" id="{6B43E84B-B0A3-4B16-A256-83DF69693842}"/>
              </a:ext>
            </a:extLst>
          </p:cNvPr>
          <p:cNvSpPr>
            <a:spLocks noGrp="1"/>
          </p:cNvSpPr>
          <p:nvPr>
            <p:ph type="sldNum" sz="quarter" idx="12"/>
          </p:nvPr>
        </p:nvSpPr>
        <p:spPr/>
        <p:txBody>
          <a:bodyPr/>
          <a:lstStyle/>
          <a:p>
            <a:fld id="{67DE1CF8-1877-4310-8670-A269E8016CAC}" type="slidenum">
              <a:rPr lang="en-GB" smtClean="0"/>
              <a:t>‹#›</a:t>
            </a:fld>
            <a:endParaRPr lang="en-GB"/>
          </a:p>
        </p:txBody>
      </p:sp>
    </p:spTree>
    <p:extLst>
      <p:ext uri="{BB962C8B-B14F-4D97-AF65-F5344CB8AC3E}">
        <p14:creationId xmlns:p14="http://schemas.microsoft.com/office/powerpoint/2010/main" val="25727449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cstate="hq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EB2333-4531-4F49-98C7-71CE6B119B78}"/>
              </a:ext>
            </a:extLst>
          </p:cNvPr>
          <p:cNvSpPr>
            <a:spLocks noGrp="1"/>
          </p:cNvSpPr>
          <p:nvPr>
            <p:ph type="title"/>
          </p:nvPr>
        </p:nvSpPr>
        <p:spPr>
          <a:xfrm>
            <a:off x="370800" y="273844"/>
            <a:ext cx="8402400" cy="994172"/>
          </a:xfrm>
        </p:spPr>
        <p:txBody>
          <a:bodyPr/>
          <a:lstStyle/>
          <a:p>
            <a:r>
              <a:rPr lang="en-US"/>
              <a:t>Click to edit Master title style</a:t>
            </a:r>
            <a:endParaRPr lang="en-GB" dirty="0"/>
          </a:p>
        </p:txBody>
      </p:sp>
      <p:sp>
        <p:nvSpPr>
          <p:cNvPr id="3" name="Content Placeholder 2">
            <a:extLst>
              <a:ext uri="{FF2B5EF4-FFF2-40B4-BE49-F238E27FC236}">
                <a16:creationId xmlns:a16="http://schemas.microsoft.com/office/drawing/2014/main" id="{DB0BEE29-071E-4ED4-B0D5-046429DF4F91}"/>
              </a:ext>
            </a:extLst>
          </p:cNvPr>
          <p:cNvSpPr>
            <a:spLocks noGrp="1"/>
          </p:cNvSpPr>
          <p:nvPr>
            <p:ph idx="1"/>
          </p:nvPr>
        </p:nvSpPr>
        <p:spPr>
          <a:xfrm>
            <a:off x="370800" y="1369219"/>
            <a:ext cx="8402400" cy="28884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6DB9016-1CC6-48C9-96F5-24F342CEC524}"/>
              </a:ext>
            </a:extLst>
          </p:cNvPr>
          <p:cNvSpPr>
            <a:spLocks noGrp="1"/>
          </p:cNvSpPr>
          <p:nvPr>
            <p:ph type="dt" sz="half" idx="10"/>
          </p:nvPr>
        </p:nvSpPr>
        <p:spPr/>
        <p:txBody>
          <a:bodyPr/>
          <a:lstStyle/>
          <a:p>
            <a:fld id="{D6B97AD8-1FCE-4D4C-86B9-3F1377F62059}" type="datetime1">
              <a:rPr lang="en-GB" smtClean="0"/>
              <a:t>23/06/2021</a:t>
            </a:fld>
            <a:endParaRPr lang="en-GB"/>
          </a:p>
        </p:txBody>
      </p:sp>
      <p:sp>
        <p:nvSpPr>
          <p:cNvPr id="5" name="Footer Placeholder 4">
            <a:extLst>
              <a:ext uri="{FF2B5EF4-FFF2-40B4-BE49-F238E27FC236}">
                <a16:creationId xmlns:a16="http://schemas.microsoft.com/office/drawing/2014/main" id="{1EB222F4-7BC9-4ABB-8BD9-5765E7594B73}"/>
              </a:ext>
            </a:extLst>
          </p:cNvPr>
          <p:cNvSpPr>
            <a:spLocks noGrp="1"/>
          </p:cNvSpPr>
          <p:nvPr>
            <p:ph type="ftr" sz="quarter" idx="11"/>
          </p:nvPr>
        </p:nvSpPr>
        <p:spPr>
          <a:xfrm>
            <a:off x="6715800" y="4361092"/>
            <a:ext cx="2057400" cy="273844"/>
          </a:xfrm>
        </p:spPr>
        <p:txBody>
          <a:bodyPr/>
          <a:lstStyle/>
          <a:p>
            <a:endParaRPr lang="en-GB"/>
          </a:p>
        </p:txBody>
      </p:sp>
      <p:sp>
        <p:nvSpPr>
          <p:cNvPr id="6" name="Slide Number Placeholder 5">
            <a:extLst>
              <a:ext uri="{FF2B5EF4-FFF2-40B4-BE49-F238E27FC236}">
                <a16:creationId xmlns:a16="http://schemas.microsoft.com/office/drawing/2014/main" id="{B05B4C82-F699-4384-99AC-56B3E6E80C4A}"/>
              </a:ext>
            </a:extLst>
          </p:cNvPr>
          <p:cNvSpPr>
            <a:spLocks noGrp="1"/>
          </p:cNvSpPr>
          <p:nvPr>
            <p:ph type="sldNum" sz="quarter" idx="12"/>
          </p:nvPr>
        </p:nvSpPr>
        <p:spPr/>
        <p:txBody>
          <a:bodyPr/>
          <a:lstStyle/>
          <a:p>
            <a:fld id="{67DE1CF8-1877-4310-8670-A269E8016CAC}" type="slidenum">
              <a:rPr lang="en-GB" smtClean="0"/>
              <a:t>‹#›</a:t>
            </a:fld>
            <a:endParaRPr lang="en-GB"/>
          </a:p>
        </p:txBody>
      </p:sp>
    </p:spTree>
    <p:extLst>
      <p:ext uri="{BB962C8B-B14F-4D97-AF65-F5344CB8AC3E}">
        <p14:creationId xmlns:p14="http://schemas.microsoft.com/office/powerpoint/2010/main" val="8678939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 White and Image">
    <p:bg>
      <p:bgPr>
        <a:blipFill dpi="0" rotWithShape="1">
          <a:blip r:embed="rId2" cstate="hq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AEC0E44-31DD-4789-86DE-B6E31155F116}"/>
              </a:ext>
            </a:extLst>
          </p:cNvPr>
          <p:cNvSpPr/>
          <p:nvPr userDrawn="1"/>
        </p:nvSpPr>
        <p:spPr>
          <a:xfrm>
            <a:off x="5708650" y="-3175"/>
            <a:ext cx="3435350" cy="5146675"/>
          </a:xfrm>
          <a:custGeom>
            <a:avLst/>
            <a:gdLst>
              <a:gd name="connsiteX0" fmla="*/ 0 w 3435350"/>
              <a:gd name="connsiteY0" fmla="*/ 0 h 5143500"/>
              <a:gd name="connsiteX1" fmla="*/ 3435350 w 3435350"/>
              <a:gd name="connsiteY1" fmla="*/ 0 h 5143500"/>
              <a:gd name="connsiteX2" fmla="*/ 3435350 w 3435350"/>
              <a:gd name="connsiteY2" fmla="*/ 5143500 h 5143500"/>
              <a:gd name="connsiteX3" fmla="*/ 0 w 3435350"/>
              <a:gd name="connsiteY3" fmla="*/ 5143500 h 5143500"/>
              <a:gd name="connsiteX4" fmla="*/ 0 w 3435350"/>
              <a:gd name="connsiteY4" fmla="*/ 0 h 5143500"/>
              <a:gd name="connsiteX0" fmla="*/ 1476375 w 3435350"/>
              <a:gd name="connsiteY0" fmla="*/ 0 h 5248275"/>
              <a:gd name="connsiteX1" fmla="*/ 3435350 w 3435350"/>
              <a:gd name="connsiteY1" fmla="*/ 104775 h 5248275"/>
              <a:gd name="connsiteX2" fmla="*/ 3435350 w 3435350"/>
              <a:gd name="connsiteY2" fmla="*/ 5248275 h 5248275"/>
              <a:gd name="connsiteX3" fmla="*/ 0 w 3435350"/>
              <a:gd name="connsiteY3" fmla="*/ 5248275 h 5248275"/>
              <a:gd name="connsiteX4" fmla="*/ 1476375 w 3435350"/>
              <a:gd name="connsiteY4" fmla="*/ 0 h 5248275"/>
              <a:gd name="connsiteX0" fmla="*/ 1190625 w 3435350"/>
              <a:gd name="connsiteY0" fmla="*/ 0 h 5162550"/>
              <a:gd name="connsiteX1" fmla="*/ 3435350 w 3435350"/>
              <a:gd name="connsiteY1" fmla="*/ 19050 h 5162550"/>
              <a:gd name="connsiteX2" fmla="*/ 3435350 w 3435350"/>
              <a:gd name="connsiteY2" fmla="*/ 5162550 h 5162550"/>
              <a:gd name="connsiteX3" fmla="*/ 0 w 3435350"/>
              <a:gd name="connsiteY3" fmla="*/ 5162550 h 5162550"/>
              <a:gd name="connsiteX4" fmla="*/ 1190625 w 3435350"/>
              <a:gd name="connsiteY4" fmla="*/ 0 h 5162550"/>
              <a:gd name="connsiteX0" fmla="*/ 1193800 w 3435350"/>
              <a:gd name="connsiteY0" fmla="*/ 0 h 5146675"/>
              <a:gd name="connsiteX1" fmla="*/ 3435350 w 3435350"/>
              <a:gd name="connsiteY1" fmla="*/ 3175 h 5146675"/>
              <a:gd name="connsiteX2" fmla="*/ 3435350 w 3435350"/>
              <a:gd name="connsiteY2" fmla="*/ 5146675 h 5146675"/>
              <a:gd name="connsiteX3" fmla="*/ 0 w 3435350"/>
              <a:gd name="connsiteY3" fmla="*/ 5146675 h 5146675"/>
              <a:gd name="connsiteX4" fmla="*/ 1193800 w 3435350"/>
              <a:gd name="connsiteY4" fmla="*/ 0 h 5146675"/>
              <a:gd name="connsiteX0" fmla="*/ 1219200 w 3435350"/>
              <a:gd name="connsiteY0" fmla="*/ 0 h 5146675"/>
              <a:gd name="connsiteX1" fmla="*/ 3435350 w 3435350"/>
              <a:gd name="connsiteY1" fmla="*/ 3175 h 5146675"/>
              <a:gd name="connsiteX2" fmla="*/ 3435350 w 3435350"/>
              <a:gd name="connsiteY2" fmla="*/ 5146675 h 5146675"/>
              <a:gd name="connsiteX3" fmla="*/ 0 w 3435350"/>
              <a:gd name="connsiteY3" fmla="*/ 5146675 h 5146675"/>
              <a:gd name="connsiteX4" fmla="*/ 1219200 w 3435350"/>
              <a:gd name="connsiteY4" fmla="*/ 0 h 5146675"/>
              <a:gd name="connsiteX0" fmla="*/ 1190625 w 3435350"/>
              <a:gd name="connsiteY0" fmla="*/ 0 h 5146675"/>
              <a:gd name="connsiteX1" fmla="*/ 3435350 w 3435350"/>
              <a:gd name="connsiteY1" fmla="*/ 3175 h 5146675"/>
              <a:gd name="connsiteX2" fmla="*/ 3435350 w 3435350"/>
              <a:gd name="connsiteY2" fmla="*/ 5146675 h 5146675"/>
              <a:gd name="connsiteX3" fmla="*/ 0 w 3435350"/>
              <a:gd name="connsiteY3" fmla="*/ 5146675 h 5146675"/>
              <a:gd name="connsiteX4" fmla="*/ 1190625 w 3435350"/>
              <a:gd name="connsiteY4" fmla="*/ 0 h 5146675"/>
              <a:gd name="connsiteX0" fmla="*/ 1190625 w 3435350"/>
              <a:gd name="connsiteY0" fmla="*/ 0 h 5146675"/>
              <a:gd name="connsiteX1" fmla="*/ 3435350 w 3435350"/>
              <a:gd name="connsiteY1" fmla="*/ 3175 h 5146675"/>
              <a:gd name="connsiteX2" fmla="*/ 3435350 w 3435350"/>
              <a:gd name="connsiteY2" fmla="*/ 5146675 h 5146675"/>
              <a:gd name="connsiteX3" fmla="*/ 0 w 3435350"/>
              <a:gd name="connsiteY3" fmla="*/ 5146675 h 5146675"/>
              <a:gd name="connsiteX4" fmla="*/ 1190625 w 3435350"/>
              <a:gd name="connsiteY4" fmla="*/ 0 h 5146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5350" h="5146675">
                <a:moveTo>
                  <a:pt x="1190625" y="0"/>
                </a:moveTo>
                <a:lnTo>
                  <a:pt x="3435350" y="3175"/>
                </a:lnTo>
                <a:lnTo>
                  <a:pt x="3435350" y="5146675"/>
                </a:lnTo>
                <a:lnTo>
                  <a:pt x="0" y="5146675"/>
                </a:lnTo>
                <a:lnTo>
                  <a:pt x="1190625" y="0"/>
                </a:lnTo>
                <a:close/>
              </a:path>
            </a:pathLst>
          </a:custGeom>
          <a:blipFill>
            <a:blip r:embed="rId3" cstate="hqprint">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a:extLst>
              <a:ext uri="{FF2B5EF4-FFF2-40B4-BE49-F238E27FC236}">
                <a16:creationId xmlns:a16="http://schemas.microsoft.com/office/drawing/2014/main" id="{E93C8C1A-1BF5-4B59-AC3C-73632A8AD884}"/>
              </a:ext>
            </a:extLst>
          </p:cNvPr>
          <p:cNvSpPr>
            <a:spLocks noGrp="1"/>
          </p:cNvSpPr>
          <p:nvPr>
            <p:ph type="ctrTitle"/>
          </p:nvPr>
        </p:nvSpPr>
        <p:spPr>
          <a:xfrm>
            <a:off x="370800" y="1598400"/>
            <a:ext cx="5259600" cy="1101600"/>
          </a:xfrm>
        </p:spPr>
        <p:txBody>
          <a:bodyPr anchor="b"/>
          <a:lstStyle>
            <a:lvl1pPr algn="l">
              <a:defRPr sz="4400"/>
            </a:lvl1pPr>
          </a:lstStyle>
          <a:p>
            <a:r>
              <a:rPr lang="en-US"/>
              <a:t>Click to edit Master title style</a:t>
            </a:r>
            <a:endParaRPr lang="en-GB" dirty="0"/>
          </a:p>
        </p:txBody>
      </p:sp>
      <p:sp>
        <p:nvSpPr>
          <p:cNvPr id="3" name="Subtitle 2">
            <a:extLst>
              <a:ext uri="{FF2B5EF4-FFF2-40B4-BE49-F238E27FC236}">
                <a16:creationId xmlns:a16="http://schemas.microsoft.com/office/drawing/2014/main" id="{E519FAE3-5BF7-4965-9A39-4DF10150BF31}"/>
              </a:ext>
            </a:extLst>
          </p:cNvPr>
          <p:cNvSpPr>
            <a:spLocks noGrp="1"/>
          </p:cNvSpPr>
          <p:nvPr>
            <p:ph type="subTitle" idx="1"/>
          </p:nvPr>
        </p:nvSpPr>
        <p:spPr>
          <a:xfrm>
            <a:off x="370800" y="2701528"/>
            <a:ext cx="5259600" cy="1314000"/>
          </a:xfrm>
        </p:spPr>
        <p:txBody>
          <a:bodyPr>
            <a:normAutofit/>
          </a:bodyPr>
          <a:lstStyle>
            <a:lvl1pPr marL="0" indent="0" algn="l">
              <a:buNone/>
              <a:defRPr sz="20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GB" dirty="0"/>
          </a:p>
        </p:txBody>
      </p:sp>
      <p:sp>
        <p:nvSpPr>
          <p:cNvPr id="4" name="Date Placeholder 3">
            <a:extLst>
              <a:ext uri="{FF2B5EF4-FFF2-40B4-BE49-F238E27FC236}">
                <a16:creationId xmlns:a16="http://schemas.microsoft.com/office/drawing/2014/main" id="{F2C72EC3-CD0E-4DAF-AFA9-AA5AC3F2F43E}"/>
              </a:ext>
            </a:extLst>
          </p:cNvPr>
          <p:cNvSpPr>
            <a:spLocks noGrp="1"/>
          </p:cNvSpPr>
          <p:nvPr>
            <p:ph type="dt" sz="half" idx="10"/>
          </p:nvPr>
        </p:nvSpPr>
        <p:spPr/>
        <p:txBody>
          <a:bodyPr/>
          <a:lstStyle/>
          <a:p>
            <a:fld id="{D99D62B8-D7ED-4B07-9A04-1E3FEAB2A48C}" type="datetime1">
              <a:rPr lang="en-GB" smtClean="0"/>
              <a:t>23/06/2021</a:t>
            </a:fld>
            <a:endParaRPr lang="en-GB"/>
          </a:p>
        </p:txBody>
      </p:sp>
      <p:sp>
        <p:nvSpPr>
          <p:cNvPr id="5" name="Footer Placeholder 4">
            <a:extLst>
              <a:ext uri="{FF2B5EF4-FFF2-40B4-BE49-F238E27FC236}">
                <a16:creationId xmlns:a16="http://schemas.microsoft.com/office/drawing/2014/main" id="{F28B6EE9-35CE-4EDE-8C2A-8C22D6E5647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B43E84B-B0A3-4B16-A256-83DF69693842}"/>
              </a:ext>
            </a:extLst>
          </p:cNvPr>
          <p:cNvSpPr>
            <a:spLocks noGrp="1"/>
          </p:cNvSpPr>
          <p:nvPr>
            <p:ph type="sldNum" sz="quarter" idx="12"/>
          </p:nvPr>
        </p:nvSpPr>
        <p:spPr/>
        <p:txBody>
          <a:bodyPr/>
          <a:lstStyle/>
          <a:p>
            <a:fld id="{67DE1CF8-1877-4310-8670-A269E8016CAC}" type="slidenum">
              <a:rPr lang="en-GB" smtClean="0"/>
              <a:t>‹#›</a:t>
            </a:fld>
            <a:endParaRPr lang="en-GB"/>
          </a:p>
        </p:txBody>
      </p:sp>
    </p:spTree>
    <p:extLst>
      <p:ext uri="{BB962C8B-B14F-4D97-AF65-F5344CB8AC3E}">
        <p14:creationId xmlns:p14="http://schemas.microsoft.com/office/powerpoint/2010/main" val="31652641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 White (Insert Image)">
    <p:bg>
      <p:bgPr>
        <a:blipFill dpi="0" rotWithShape="1">
          <a:blip r:embed="rId2" cstate="hq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C8C1A-1BF5-4B59-AC3C-73632A8AD884}"/>
              </a:ext>
            </a:extLst>
          </p:cNvPr>
          <p:cNvSpPr>
            <a:spLocks noGrp="1"/>
          </p:cNvSpPr>
          <p:nvPr>
            <p:ph type="ctrTitle"/>
          </p:nvPr>
        </p:nvSpPr>
        <p:spPr>
          <a:xfrm>
            <a:off x="370800" y="1598400"/>
            <a:ext cx="5259600" cy="1101600"/>
          </a:xfrm>
        </p:spPr>
        <p:txBody>
          <a:bodyPr anchor="b"/>
          <a:lstStyle>
            <a:lvl1pPr algn="l">
              <a:defRPr sz="4400"/>
            </a:lvl1pPr>
          </a:lstStyle>
          <a:p>
            <a:r>
              <a:rPr lang="en-US"/>
              <a:t>Click to edit Master title style</a:t>
            </a:r>
            <a:endParaRPr lang="en-GB" dirty="0"/>
          </a:p>
        </p:txBody>
      </p:sp>
      <p:sp>
        <p:nvSpPr>
          <p:cNvPr id="3" name="Subtitle 2">
            <a:extLst>
              <a:ext uri="{FF2B5EF4-FFF2-40B4-BE49-F238E27FC236}">
                <a16:creationId xmlns:a16="http://schemas.microsoft.com/office/drawing/2014/main" id="{E519FAE3-5BF7-4965-9A39-4DF10150BF31}"/>
              </a:ext>
            </a:extLst>
          </p:cNvPr>
          <p:cNvSpPr>
            <a:spLocks noGrp="1"/>
          </p:cNvSpPr>
          <p:nvPr>
            <p:ph type="subTitle" idx="1"/>
          </p:nvPr>
        </p:nvSpPr>
        <p:spPr>
          <a:xfrm>
            <a:off x="370800" y="2701528"/>
            <a:ext cx="5259600" cy="1314000"/>
          </a:xfrm>
        </p:spPr>
        <p:txBody>
          <a:bodyPr>
            <a:normAutofit/>
          </a:bodyPr>
          <a:lstStyle>
            <a:lvl1pPr marL="0" indent="0" algn="l">
              <a:buNone/>
              <a:defRPr sz="20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GB" dirty="0"/>
          </a:p>
        </p:txBody>
      </p:sp>
      <p:sp>
        <p:nvSpPr>
          <p:cNvPr id="4" name="Date Placeholder 3">
            <a:extLst>
              <a:ext uri="{FF2B5EF4-FFF2-40B4-BE49-F238E27FC236}">
                <a16:creationId xmlns:a16="http://schemas.microsoft.com/office/drawing/2014/main" id="{F2C72EC3-CD0E-4DAF-AFA9-AA5AC3F2F43E}"/>
              </a:ext>
            </a:extLst>
          </p:cNvPr>
          <p:cNvSpPr>
            <a:spLocks noGrp="1"/>
          </p:cNvSpPr>
          <p:nvPr>
            <p:ph type="dt" sz="half" idx="10"/>
          </p:nvPr>
        </p:nvSpPr>
        <p:spPr/>
        <p:txBody>
          <a:bodyPr/>
          <a:lstStyle/>
          <a:p>
            <a:fld id="{D1666282-696E-4BC8-B8B0-F336AA0FA017}" type="datetime1">
              <a:rPr lang="en-GB" smtClean="0"/>
              <a:t>23/06/2021</a:t>
            </a:fld>
            <a:endParaRPr lang="en-GB"/>
          </a:p>
        </p:txBody>
      </p:sp>
      <p:sp>
        <p:nvSpPr>
          <p:cNvPr id="5" name="Footer Placeholder 4">
            <a:extLst>
              <a:ext uri="{FF2B5EF4-FFF2-40B4-BE49-F238E27FC236}">
                <a16:creationId xmlns:a16="http://schemas.microsoft.com/office/drawing/2014/main" id="{F28B6EE9-35CE-4EDE-8C2A-8C22D6E5647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B43E84B-B0A3-4B16-A256-83DF69693842}"/>
              </a:ext>
            </a:extLst>
          </p:cNvPr>
          <p:cNvSpPr>
            <a:spLocks noGrp="1"/>
          </p:cNvSpPr>
          <p:nvPr>
            <p:ph type="sldNum" sz="quarter" idx="12"/>
          </p:nvPr>
        </p:nvSpPr>
        <p:spPr/>
        <p:txBody>
          <a:bodyPr/>
          <a:lstStyle/>
          <a:p>
            <a:fld id="{67DE1CF8-1877-4310-8670-A269E8016CAC}" type="slidenum">
              <a:rPr lang="en-GB" smtClean="0"/>
              <a:t>‹#›</a:t>
            </a:fld>
            <a:endParaRPr lang="en-GB"/>
          </a:p>
        </p:txBody>
      </p:sp>
      <p:sp>
        <p:nvSpPr>
          <p:cNvPr id="11" name="Picture Placeholder 8">
            <a:extLst>
              <a:ext uri="{FF2B5EF4-FFF2-40B4-BE49-F238E27FC236}">
                <a16:creationId xmlns:a16="http://schemas.microsoft.com/office/drawing/2014/main" id="{07491796-214B-45DE-99F8-B1AF36C957CE}"/>
              </a:ext>
            </a:extLst>
          </p:cNvPr>
          <p:cNvSpPr>
            <a:spLocks noGrp="1"/>
          </p:cNvSpPr>
          <p:nvPr>
            <p:ph type="pic" sz="quarter" idx="13"/>
          </p:nvPr>
        </p:nvSpPr>
        <p:spPr>
          <a:xfrm>
            <a:off x="5682354" y="0"/>
            <a:ext cx="3461646" cy="5143858"/>
          </a:xfrm>
          <a:custGeom>
            <a:avLst/>
            <a:gdLst>
              <a:gd name="connsiteX0" fmla="*/ 0 w 3900487"/>
              <a:gd name="connsiteY0" fmla="*/ 5143500 h 5143500"/>
              <a:gd name="connsiteX1" fmla="*/ 975122 w 3900487"/>
              <a:gd name="connsiteY1" fmla="*/ 0 h 5143500"/>
              <a:gd name="connsiteX2" fmla="*/ 3900487 w 3900487"/>
              <a:gd name="connsiteY2" fmla="*/ 0 h 5143500"/>
              <a:gd name="connsiteX3" fmla="*/ 2925365 w 3900487"/>
              <a:gd name="connsiteY3" fmla="*/ 5143500 h 5143500"/>
              <a:gd name="connsiteX4" fmla="*/ 0 w 3900487"/>
              <a:gd name="connsiteY4" fmla="*/ 5143500 h 5143500"/>
              <a:gd name="connsiteX0" fmla="*/ 0 w 3900487"/>
              <a:gd name="connsiteY0" fmla="*/ 5143500 h 5149287"/>
              <a:gd name="connsiteX1" fmla="*/ 975122 w 3900487"/>
              <a:gd name="connsiteY1" fmla="*/ 0 h 5149287"/>
              <a:gd name="connsiteX2" fmla="*/ 3900487 w 3900487"/>
              <a:gd name="connsiteY2" fmla="*/ 0 h 5149287"/>
              <a:gd name="connsiteX3" fmla="*/ 3897639 w 3900487"/>
              <a:gd name="connsiteY3" fmla="*/ 5149287 h 5149287"/>
              <a:gd name="connsiteX4" fmla="*/ 0 w 3900487"/>
              <a:gd name="connsiteY4" fmla="*/ 5143500 h 5149287"/>
              <a:gd name="connsiteX0" fmla="*/ 0 w 3900487"/>
              <a:gd name="connsiteY0" fmla="*/ 5143500 h 5149287"/>
              <a:gd name="connsiteX1" fmla="*/ 1652241 w 3900487"/>
              <a:gd name="connsiteY1" fmla="*/ 11575 h 5149287"/>
              <a:gd name="connsiteX2" fmla="*/ 3900487 w 3900487"/>
              <a:gd name="connsiteY2" fmla="*/ 0 h 5149287"/>
              <a:gd name="connsiteX3" fmla="*/ 3897639 w 3900487"/>
              <a:gd name="connsiteY3" fmla="*/ 5149287 h 5149287"/>
              <a:gd name="connsiteX4" fmla="*/ 0 w 3900487"/>
              <a:gd name="connsiteY4" fmla="*/ 5143500 h 5149287"/>
              <a:gd name="connsiteX0" fmla="*/ 0 w 3425925"/>
              <a:gd name="connsiteY0" fmla="*/ 5143500 h 5149287"/>
              <a:gd name="connsiteX1" fmla="*/ 1177679 w 3425925"/>
              <a:gd name="connsiteY1" fmla="*/ 11575 h 5149287"/>
              <a:gd name="connsiteX2" fmla="*/ 3425925 w 3425925"/>
              <a:gd name="connsiteY2" fmla="*/ 0 h 5149287"/>
              <a:gd name="connsiteX3" fmla="*/ 3423077 w 3425925"/>
              <a:gd name="connsiteY3" fmla="*/ 5149287 h 5149287"/>
              <a:gd name="connsiteX4" fmla="*/ 0 w 3425925"/>
              <a:gd name="connsiteY4" fmla="*/ 5143500 h 5149287"/>
              <a:gd name="connsiteX0" fmla="*/ 0 w 3425925"/>
              <a:gd name="connsiteY0" fmla="*/ 5143500 h 5149287"/>
              <a:gd name="connsiteX1" fmla="*/ 1183466 w 3425925"/>
              <a:gd name="connsiteY1" fmla="*/ 1 h 5149287"/>
              <a:gd name="connsiteX2" fmla="*/ 3425925 w 3425925"/>
              <a:gd name="connsiteY2" fmla="*/ 0 h 5149287"/>
              <a:gd name="connsiteX3" fmla="*/ 3423077 w 3425925"/>
              <a:gd name="connsiteY3" fmla="*/ 5149287 h 5149287"/>
              <a:gd name="connsiteX4" fmla="*/ 0 w 3425925"/>
              <a:gd name="connsiteY4" fmla="*/ 5143500 h 5149287"/>
              <a:gd name="connsiteX0" fmla="*/ 0 w 3460649"/>
              <a:gd name="connsiteY0" fmla="*/ 5143500 h 5149287"/>
              <a:gd name="connsiteX1" fmla="*/ 1183466 w 3460649"/>
              <a:gd name="connsiteY1" fmla="*/ 1 h 5149287"/>
              <a:gd name="connsiteX2" fmla="*/ 3460649 w 3460649"/>
              <a:gd name="connsiteY2" fmla="*/ 0 h 5149287"/>
              <a:gd name="connsiteX3" fmla="*/ 3423077 w 3460649"/>
              <a:gd name="connsiteY3" fmla="*/ 5149287 h 5149287"/>
              <a:gd name="connsiteX4" fmla="*/ 0 w 3460649"/>
              <a:gd name="connsiteY4" fmla="*/ 5143500 h 5149287"/>
              <a:gd name="connsiteX0" fmla="*/ 0 w 3469436"/>
              <a:gd name="connsiteY0" fmla="*/ 5143500 h 5155075"/>
              <a:gd name="connsiteX1" fmla="*/ 1183466 w 3469436"/>
              <a:gd name="connsiteY1" fmla="*/ 1 h 5155075"/>
              <a:gd name="connsiteX2" fmla="*/ 3460649 w 3469436"/>
              <a:gd name="connsiteY2" fmla="*/ 0 h 5155075"/>
              <a:gd name="connsiteX3" fmla="*/ 3469376 w 3469436"/>
              <a:gd name="connsiteY3" fmla="*/ 5155075 h 5155075"/>
              <a:gd name="connsiteX4" fmla="*/ 0 w 3469436"/>
              <a:gd name="connsiteY4" fmla="*/ 5143500 h 5155075"/>
              <a:gd name="connsiteX0" fmla="*/ 0 w 3469436"/>
              <a:gd name="connsiteY0" fmla="*/ 5155434 h 5155434"/>
              <a:gd name="connsiteX1" fmla="*/ 1183466 w 3469436"/>
              <a:gd name="connsiteY1" fmla="*/ 1 h 5155434"/>
              <a:gd name="connsiteX2" fmla="*/ 3460649 w 3469436"/>
              <a:gd name="connsiteY2" fmla="*/ 0 h 5155434"/>
              <a:gd name="connsiteX3" fmla="*/ 3469376 w 3469436"/>
              <a:gd name="connsiteY3" fmla="*/ 5155075 h 5155434"/>
              <a:gd name="connsiteX4" fmla="*/ 0 w 3469436"/>
              <a:gd name="connsiteY4" fmla="*/ 5155434 h 51554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69436" h="5155434">
                <a:moveTo>
                  <a:pt x="0" y="5155434"/>
                </a:moveTo>
                <a:lnTo>
                  <a:pt x="1183466" y="1"/>
                </a:lnTo>
                <a:lnTo>
                  <a:pt x="3460649" y="0"/>
                </a:lnTo>
                <a:cubicBezTo>
                  <a:pt x="3459700" y="1716429"/>
                  <a:pt x="3470325" y="3438646"/>
                  <a:pt x="3469376" y="5155075"/>
                </a:cubicBezTo>
                <a:lnTo>
                  <a:pt x="0" y="5155434"/>
                </a:lnTo>
                <a:close/>
              </a:path>
            </a:pathLst>
          </a:custGeom>
          <a:noFill/>
        </p:spPr>
        <p:txBody>
          <a:bodyPr/>
          <a:lstStyle/>
          <a:p>
            <a:r>
              <a:rPr lang="en-US"/>
              <a:t>Click icon to add picture</a:t>
            </a:r>
            <a:endParaRPr lang="en-US" dirty="0"/>
          </a:p>
        </p:txBody>
      </p:sp>
    </p:spTree>
    <p:extLst>
      <p:ext uri="{BB962C8B-B14F-4D97-AF65-F5344CB8AC3E}">
        <p14:creationId xmlns:p14="http://schemas.microsoft.com/office/powerpoint/2010/main" val="26595894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 Colour and Image">
    <p:bg>
      <p:bgPr>
        <a:blipFill dpi="0" rotWithShape="1">
          <a:blip r:embed="rId2" cstate="hq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0" name="Rectangle 7">
            <a:extLst>
              <a:ext uri="{FF2B5EF4-FFF2-40B4-BE49-F238E27FC236}">
                <a16:creationId xmlns:a16="http://schemas.microsoft.com/office/drawing/2014/main" id="{A903D7F4-2AD2-4C9C-9330-C03E0E70D3F1}"/>
              </a:ext>
            </a:extLst>
          </p:cNvPr>
          <p:cNvSpPr/>
          <p:nvPr userDrawn="1"/>
        </p:nvSpPr>
        <p:spPr>
          <a:xfrm>
            <a:off x="5708650" y="-3175"/>
            <a:ext cx="3435350" cy="5146675"/>
          </a:xfrm>
          <a:custGeom>
            <a:avLst/>
            <a:gdLst>
              <a:gd name="connsiteX0" fmla="*/ 0 w 3435350"/>
              <a:gd name="connsiteY0" fmla="*/ 0 h 5143500"/>
              <a:gd name="connsiteX1" fmla="*/ 3435350 w 3435350"/>
              <a:gd name="connsiteY1" fmla="*/ 0 h 5143500"/>
              <a:gd name="connsiteX2" fmla="*/ 3435350 w 3435350"/>
              <a:gd name="connsiteY2" fmla="*/ 5143500 h 5143500"/>
              <a:gd name="connsiteX3" fmla="*/ 0 w 3435350"/>
              <a:gd name="connsiteY3" fmla="*/ 5143500 h 5143500"/>
              <a:gd name="connsiteX4" fmla="*/ 0 w 3435350"/>
              <a:gd name="connsiteY4" fmla="*/ 0 h 5143500"/>
              <a:gd name="connsiteX0" fmla="*/ 1476375 w 3435350"/>
              <a:gd name="connsiteY0" fmla="*/ 0 h 5248275"/>
              <a:gd name="connsiteX1" fmla="*/ 3435350 w 3435350"/>
              <a:gd name="connsiteY1" fmla="*/ 104775 h 5248275"/>
              <a:gd name="connsiteX2" fmla="*/ 3435350 w 3435350"/>
              <a:gd name="connsiteY2" fmla="*/ 5248275 h 5248275"/>
              <a:gd name="connsiteX3" fmla="*/ 0 w 3435350"/>
              <a:gd name="connsiteY3" fmla="*/ 5248275 h 5248275"/>
              <a:gd name="connsiteX4" fmla="*/ 1476375 w 3435350"/>
              <a:gd name="connsiteY4" fmla="*/ 0 h 5248275"/>
              <a:gd name="connsiteX0" fmla="*/ 1190625 w 3435350"/>
              <a:gd name="connsiteY0" fmla="*/ 0 h 5162550"/>
              <a:gd name="connsiteX1" fmla="*/ 3435350 w 3435350"/>
              <a:gd name="connsiteY1" fmla="*/ 19050 h 5162550"/>
              <a:gd name="connsiteX2" fmla="*/ 3435350 w 3435350"/>
              <a:gd name="connsiteY2" fmla="*/ 5162550 h 5162550"/>
              <a:gd name="connsiteX3" fmla="*/ 0 w 3435350"/>
              <a:gd name="connsiteY3" fmla="*/ 5162550 h 5162550"/>
              <a:gd name="connsiteX4" fmla="*/ 1190625 w 3435350"/>
              <a:gd name="connsiteY4" fmla="*/ 0 h 5162550"/>
              <a:gd name="connsiteX0" fmla="*/ 1193800 w 3435350"/>
              <a:gd name="connsiteY0" fmla="*/ 0 h 5146675"/>
              <a:gd name="connsiteX1" fmla="*/ 3435350 w 3435350"/>
              <a:gd name="connsiteY1" fmla="*/ 3175 h 5146675"/>
              <a:gd name="connsiteX2" fmla="*/ 3435350 w 3435350"/>
              <a:gd name="connsiteY2" fmla="*/ 5146675 h 5146675"/>
              <a:gd name="connsiteX3" fmla="*/ 0 w 3435350"/>
              <a:gd name="connsiteY3" fmla="*/ 5146675 h 5146675"/>
              <a:gd name="connsiteX4" fmla="*/ 1193800 w 3435350"/>
              <a:gd name="connsiteY4" fmla="*/ 0 h 5146675"/>
              <a:gd name="connsiteX0" fmla="*/ 1219200 w 3435350"/>
              <a:gd name="connsiteY0" fmla="*/ 0 h 5146675"/>
              <a:gd name="connsiteX1" fmla="*/ 3435350 w 3435350"/>
              <a:gd name="connsiteY1" fmla="*/ 3175 h 5146675"/>
              <a:gd name="connsiteX2" fmla="*/ 3435350 w 3435350"/>
              <a:gd name="connsiteY2" fmla="*/ 5146675 h 5146675"/>
              <a:gd name="connsiteX3" fmla="*/ 0 w 3435350"/>
              <a:gd name="connsiteY3" fmla="*/ 5146675 h 5146675"/>
              <a:gd name="connsiteX4" fmla="*/ 1219200 w 3435350"/>
              <a:gd name="connsiteY4" fmla="*/ 0 h 5146675"/>
              <a:gd name="connsiteX0" fmla="*/ 1190625 w 3435350"/>
              <a:gd name="connsiteY0" fmla="*/ 0 h 5146675"/>
              <a:gd name="connsiteX1" fmla="*/ 3435350 w 3435350"/>
              <a:gd name="connsiteY1" fmla="*/ 3175 h 5146675"/>
              <a:gd name="connsiteX2" fmla="*/ 3435350 w 3435350"/>
              <a:gd name="connsiteY2" fmla="*/ 5146675 h 5146675"/>
              <a:gd name="connsiteX3" fmla="*/ 0 w 3435350"/>
              <a:gd name="connsiteY3" fmla="*/ 5146675 h 5146675"/>
              <a:gd name="connsiteX4" fmla="*/ 1190625 w 3435350"/>
              <a:gd name="connsiteY4" fmla="*/ 0 h 5146675"/>
              <a:gd name="connsiteX0" fmla="*/ 1190625 w 3435350"/>
              <a:gd name="connsiteY0" fmla="*/ 0 h 5146675"/>
              <a:gd name="connsiteX1" fmla="*/ 3435350 w 3435350"/>
              <a:gd name="connsiteY1" fmla="*/ 3175 h 5146675"/>
              <a:gd name="connsiteX2" fmla="*/ 3435350 w 3435350"/>
              <a:gd name="connsiteY2" fmla="*/ 5146675 h 5146675"/>
              <a:gd name="connsiteX3" fmla="*/ 0 w 3435350"/>
              <a:gd name="connsiteY3" fmla="*/ 5146675 h 5146675"/>
              <a:gd name="connsiteX4" fmla="*/ 1190625 w 3435350"/>
              <a:gd name="connsiteY4" fmla="*/ 0 h 5146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5350" h="5146675">
                <a:moveTo>
                  <a:pt x="1190625" y="0"/>
                </a:moveTo>
                <a:lnTo>
                  <a:pt x="3435350" y="3175"/>
                </a:lnTo>
                <a:lnTo>
                  <a:pt x="3435350" y="5146675"/>
                </a:lnTo>
                <a:lnTo>
                  <a:pt x="0" y="5146675"/>
                </a:lnTo>
                <a:lnTo>
                  <a:pt x="1190625" y="0"/>
                </a:lnTo>
                <a:close/>
              </a:path>
            </a:pathLst>
          </a:custGeom>
          <a:blipFill>
            <a:blip r:embed="rId3" cstate="hqprint">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93C8C1A-1BF5-4B59-AC3C-73632A8AD884}"/>
              </a:ext>
            </a:extLst>
          </p:cNvPr>
          <p:cNvSpPr>
            <a:spLocks noGrp="1"/>
          </p:cNvSpPr>
          <p:nvPr>
            <p:ph type="ctrTitle"/>
          </p:nvPr>
        </p:nvSpPr>
        <p:spPr>
          <a:xfrm>
            <a:off x="370800" y="1598400"/>
            <a:ext cx="5259600" cy="1101600"/>
          </a:xfrm>
        </p:spPr>
        <p:txBody>
          <a:bodyPr anchor="b"/>
          <a:lstStyle>
            <a:lvl1pPr algn="l">
              <a:defRPr sz="4400">
                <a:solidFill>
                  <a:schemeClr val="bg1"/>
                </a:solidFill>
              </a:defRPr>
            </a:lvl1pPr>
          </a:lstStyle>
          <a:p>
            <a:r>
              <a:rPr lang="en-US"/>
              <a:t>Click to edit Master title style</a:t>
            </a:r>
            <a:endParaRPr lang="en-GB" dirty="0"/>
          </a:p>
        </p:txBody>
      </p:sp>
      <p:sp>
        <p:nvSpPr>
          <p:cNvPr id="3" name="Subtitle 2">
            <a:extLst>
              <a:ext uri="{FF2B5EF4-FFF2-40B4-BE49-F238E27FC236}">
                <a16:creationId xmlns:a16="http://schemas.microsoft.com/office/drawing/2014/main" id="{E519FAE3-5BF7-4965-9A39-4DF10150BF31}"/>
              </a:ext>
            </a:extLst>
          </p:cNvPr>
          <p:cNvSpPr>
            <a:spLocks noGrp="1"/>
          </p:cNvSpPr>
          <p:nvPr>
            <p:ph type="subTitle" idx="1"/>
          </p:nvPr>
        </p:nvSpPr>
        <p:spPr>
          <a:xfrm>
            <a:off x="370800" y="2701528"/>
            <a:ext cx="5259600" cy="1314000"/>
          </a:xfrm>
        </p:spPr>
        <p:txBody>
          <a:bodyPr>
            <a:normAutofit/>
          </a:bodyPr>
          <a:lstStyle>
            <a:lvl1pPr marL="0" indent="0" algn="l">
              <a:buNone/>
              <a:defRPr sz="20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GB" dirty="0"/>
          </a:p>
        </p:txBody>
      </p:sp>
      <p:sp>
        <p:nvSpPr>
          <p:cNvPr id="4" name="Date Placeholder 3">
            <a:extLst>
              <a:ext uri="{FF2B5EF4-FFF2-40B4-BE49-F238E27FC236}">
                <a16:creationId xmlns:a16="http://schemas.microsoft.com/office/drawing/2014/main" id="{F2C72EC3-CD0E-4DAF-AFA9-AA5AC3F2F43E}"/>
              </a:ext>
            </a:extLst>
          </p:cNvPr>
          <p:cNvSpPr>
            <a:spLocks noGrp="1"/>
          </p:cNvSpPr>
          <p:nvPr>
            <p:ph type="dt" sz="half" idx="10"/>
          </p:nvPr>
        </p:nvSpPr>
        <p:spPr/>
        <p:txBody>
          <a:bodyPr/>
          <a:lstStyle>
            <a:lvl1pPr>
              <a:defRPr>
                <a:solidFill>
                  <a:schemeClr val="bg1"/>
                </a:solidFill>
              </a:defRPr>
            </a:lvl1pPr>
          </a:lstStyle>
          <a:p>
            <a:fld id="{3E2C485A-CFD1-4426-A587-FCC12D6AD237}" type="datetime1">
              <a:rPr lang="en-GB" smtClean="0"/>
              <a:pPr/>
              <a:t>23/06/2021</a:t>
            </a:fld>
            <a:endParaRPr lang="en-GB"/>
          </a:p>
        </p:txBody>
      </p:sp>
      <p:sp>
        <p:nvSpPr>
          <p:cNvPr id="5" name="Footer Placeholder 4">
            <a:extLst>
              <a:ext uri="{FF2B5EF4-FFF2-40B4-BE49-F238E27FC236}">
                <a16:creationId xmlns:a16="http://schemas.microsoft.com/office/drawing/2014/main" id="{F28B6EE9-35CE-4EDE-8C2A-8C22D6E5647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B43E84B-B0A3-4B16-A256-83DF69693842}"/>
              </a:ext>
            </a:extLst>
          </p:cNvPr>
          <p:cNvSpPr>
            <a:spLocks noGrp="1"/>
          </p:cNvSpPr>
          <p:nvPr>
            <p:ph type="sldNum" sz="quarter" idx="12"/>
          </p:nvPr>
        </p:nvSpPr>
        <p:spPr/>
        <p:txBody>
          <a:bodyPr/>
          <a:lstStyle>
            <a:lvl1pPr>
              <a:defRPr>
                <a:solidFill>
                  <a:schemeClr val="bg1"/>
                </a:solidFill>
              </a:defRPr>
            </a:lvl1pPr>
          </a:lstStyle>
          <a:p>
            <a:fld id="{67DE1CF8-1877-4310-8670-A269E8016CAC}" type="slidenum">
              <a:rPr lang="en-GB" smtClean="0"/>
              <a:pPr/>
              <a:t>‹#›</a:t>
            </a:fld>
            <a:endParaRPr lang="en-GB"/>
          </a:p>
        </p:txBody>
      </p:sp>
    </p:spTree>
    <p:extLst>
      <p:ext uri="{BB962C8B-B14F-4D97-AF65-F5344CB8AC3E}">
        <p14:creationId xmlns:p14="http://schemas.microsoft.com/office/powerpoint/2010/main" val="17421603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 Colour (Insert Image)">
    <p:bg>
      <p:bgPr>
        <a:blipFill dpi="0" rotWithShape="1">
          <a:blip r:embed="rId2" cstate="hq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C8C1A-1BF5-4B59-AC3C-73632A8AD884}"/>
              </a:ext>
            </a:extLst>
          </p:cNvPr>
          <p:cNvSpPr>
            <a:spLocks noGrp="1"/>
          </p:cNvSpPr>
          <p:nvPr>
            <p:ph type="ctrTitle"/>
          </p:nvPr>
        </p:nvSpPr>
        <p:spPr>
          <a:xfrm>
            <a:off x="370800" y="1598400"/>
            <a:ext cx="5259600" cy="1101600"/>
          </a:xfrm>
        </p:spPr>
        <p:txBody>
          <a:bodyPr anchor="b"/>
          <a:lstStyle>
            <a:lvl1pPr algn="l">
              <a:defRPr sz="4400">
                <a:solidFill>
                  <a:schemeClr val="bg1"/>
                </a:solidFill>
              </a:defRPr>
            </a:lvl1pPr>
          </a:lstStyle>
          <a:p>
            <a:r>
              <a:rPr lang="en-US"/>
              <a:t>Click to edit Master title style</a:t>
            </a:r>
            <a:endParaRPr lang="en-GB" dirty="0"/>
          </a:p>
        </p:txBody>
      </p:sp>
      <p:sp>
        <p:nvSpPr>
          <p:cNvPr id="3" name="Subtitle 2">
            <a:extLst>
              <a:ext uri="{FF2B5EF4-FFF2-40B4-BE49-F238E27FC236}">
                <a16:creationId xmlns:a16="http://schemas.microsoft.com/office/drawing/2014/main" id="{E519FAE3-5BF7-4965-9A39-4DF10150BF31}"/>
              </a:ext>
            </a:extLst>
          </p:cNvPr>
          <p:cNvSpPr>
            <a:spLocks noGrp="1"/>
          </p:cNvSpPr>
          <p:nvPr>
            <p:ph type="subTitle" idx="1"/>
          </p:nvPr>
        </p:nvSpPr>
        <p:spPr>
          <a:xfrm>
            <a:off x="370800" y="2701528"/>
            <a:ext cx="5259600" cy="1314000"/>
          </a:xfrm>
        </p:spPr>
        <p:txBody>
          <a:bodyPr>
            <a:normAutofit/>
          </a:bodyPr>
          <a:lstStyle>
            <a:lvl1pPr marL="0" indent="0" algn="l">
              <a:buNone/>
              <a:defRPr sz="20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GB" dirty="0"/>
          </a:p>
        </p:txBody>
      </p:sp>
      <p:sp>
        <p:nvSpPr>
          <p:cNvPr id="4" name="Date Placeholder 3">
            <a:extLst>
              <a:ext uri="{FF2B5EF4-FFF2-40B4-BE49-F238E27FC236}">
                <a16:creationId xmlns:a16="http://schemas.microsoft.com/office/drawing/2014/main" id="{F2C72EC3-CD0E-4DAF-AFA9-AA5AC3F2F43E}"/>
              </a:ext>
            </a:extLst>
          </p:cNvPr>
          <p:cNvSpPr>
            <a:spLocks noGrp="1"/>
          </p:cNvSpPr>
          <p:nvPr>
            <p:ph type="dt" sz="half" idx="10"/>
          </p:nvPr>
        </p:nvSpPr>
        <p:spPr/>
        <p:txBody>
          <a:bodyPr/>
          <a:lstStyle>
            <a:lvl1pPr>
              <a:defRPr>
                <a:solidFill>
                  <a:schemeClr val="bg1"/>
                </a:solidFill>
              </a:defRPr>
            </a:lvl1pPr>
          </a:lstStyle>
          <a:p>
            <a:fld id="{D904E3C7-3434-41F6-8009-C52959A159FA}" type="datetime1">
              <a:rPr lang="en-GB" smtClean="0"/>
              <a:pPr/>
              <a:t>23/06/2021</a:t>
            </a:fld>
            <a:endParaRPr lang="en-GB" dirty="0"/>
          </a:p>
        </p:txBody>
      </p:sp>
      <p:sp>
        <p:nvSpPr>
          <p:cNvPr id="5" name="Footer Placeholder 4">
            <a:extLst>
              <a:ext uri="{FF2B5EF4-FFF2-40B4-BE49-F238E27FC236}">
                <a16:creationId xmlns:a16="http://schemas.microsoft.com/office/drawing/2014/main" id="{F28B6EE9-35CE-4EDE-8C2A-8C22D6E5647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B43E84B-B0A3-4B16-A256-83DF69693842}"/>
              </a:ext>
            </a:extLst>
          </p:cNvPr>
          <p:cNvSpPr>
            <a:spLocks noGrp="1"/>
          </p:cNvSpPr>
          <p:nvPr>
            <p:ph type="sldNum" sz="quarter" idx="12"/>
          </p:nvPr>
        </p:nvSpPr>
        <p:spPr/>
        <p:txBody>
          <a:bodyPr/>
          <a:lstStyle>
            <a:lvl1pPr>
              <a:defRPr>
                <a:solidFill>
                  <a:schemeClr val="bg1"/>
                </a:solidFill>
              </a:defRPr>
            </a:lvl1pPr>
          </a:lstStyle>
          <a:p>
            <a:fld id="{67DE1CF8-1877-4310-8670-A269E8016CAC}" type="slidenum">
              <a:rPr lang="en-GB" smtClean="0"/>
              <a:pPr/>
              <a:t>‹#›</a:t>
            </a:fld>
            <a:endParaRPr lang="en-GB" dirty="0"/>
          </a:p>
        </p:txBody>
      </p:sp>
      <p:sp>
        <p:nvSpPr>
          <p:cNvPr id="7" name="Picture Placeholder 8">
            <a:extLst>
              <a:ext uri="{FF2B5EF4-FFF2-40B4-BE49-F238E27FC236}">
                <a16:creationId xmlns:a16="http://schemas.microsoft.com/office/drawing/2014/main" id="{558EBCF5-E0AC-439B-A35D-E3E76706493D}"/>
              </a:ext>
            </a:extLst>
          </p:cNvPr>
          <p:cNvSpPr>
            <a:spLocks noGrp="1"/>
          </p:cNvSpPr>
          <p:nvPr>
            <p:ph type="pic" sz="quarter" idx="13"/>
          </p:nvPr>
        </p:nvSpPr>
        <p:spPr>
          <a:xfrm>
            <a:off x="5682354" y="0"/>
            <a:ext cx="3461646" cy="5143858"/>
          </a:xfrm>
          <a:custGeom>
            <a:avLst/>
            <a:gdLst>
              <a:gd name="connsiteX0" fmla="*/ 0 w 3900487"/>
              <a:gd name="connsiteY0" fmla="*/ 5143500 h 5143500"/>
              <a:gd name="connsiteX1" fmla="*/ 975122 w 3900487"/>
              <a:gd name="connsiteY1" fmla="*/ 0 h 5143500"/>
              <a:gd name="connsiteX2" fmla="*/ 3900487 w 3900487"/>
              <a:gd name="connsiteY2" fmla="*/ 0 h 5143500"/>
              <a:gd name="connsiteX3" fmla="*/ 2925365 w 3900487"/>
              <a:gd name="connsiteY3" fmla="*/ 5143500 h 5143500"/>
              <a:gd name="connsiteX4" fmla="*/ 0 w 3900487"/>
              <a:gd name="connsiteY4" fmla="*/ 5143500 h 5143500"/>
              <a:gd name="connsiteX0" fmla="*/ 0 w 3900487"/>
              <a:gd name="connsiteY0" fmla="*/ 5143500 h 5149287"/>
              <a:gd name="connsiteX1" fmla="*/ 975122 w 3900487"/>
              <a:gd name="connsiteY1" fmla="*/ 0 h 5149287"/>
              <a:gd name="connsiteX2" fmla="*/ 3900487 w 3900487"/>
              <a:gd name="connsiteY2" fmla="*/ 0 h 5149287"/>
              <a:gd name="connsiteX3" fmla="*/ 3897639 w 3900487"/>
              <a:gd name="connsiteY3" fmla="*/ 5149287 h 5149287"/>
              <a:gd name="connsiteX4" fmla="*/ 0 w 3900487"/>
              <a:gd name="connsiteY4" fmla="*/ 5143500 h 5149287"/>
              <a:gd name="connsiteX0" fmla="*/ 0 w 3900487"/>
              <a:gd name="connsiteY0" fmla="*/ 5143500 h 5149287"/>
              <a:gd name="connsiteX1" fmla="*/ 1652241 w 3900487"/>
              <a:gd name="connsiteY1" fmla="*/ 11575 h 5149287"/>
              <a:gd name="connsiteX2" fmla="*/ 3900487 w 3900487"/>
              <a:gd name="connsiteY2" fmla="*/ 0 h 5149287"/>
              <a:gd name="connsiteX3" fmla="*/ 3897639 w 3900487"/>
              <a:gd name="connsiteY3" fmla="*/ 5149287 h 5149287"/>
              <a:gd name="connsiteX4" fmla="*/ 0 w 3900487"/>
              <a:gd name="connsiteY4" fmla="*/ 5143500 h 5149287"/>
              <a:gd name="connsiteX0" fmla="*/ 0 w 3425925"/>
              <a:gd name="connsiteY0" fmla="*/ 5143500 h 5149287"/>
              <a:gd name="connsiteX1" fmla="*/ 1177679 w 3425925"/>
              <a:gd name="connsiteY1" fmla="*/ 11575 h 5149287"/>
              <a:gd name="connsiteX2" fmla="*/ 3425925 w 3425925"/>
              <a:gd name="connsiteY2" fmla="*/ 0 h 5149287"/>
              <a:gd name="connsiteX3" fmla="*/ 3423077 w 3425925"/>
              <a:gd name="connsiteY3" fmla="*/ 5149287 h 5149287"/>
              <a:gd name="connsiteX4" fmla="*/ 0 w 3425925"/>
              <a:gd name="connsiteY4" fmla="*/ 5143500 h 5149287"/>
              <a:gd name="connsiteX0" fmla="*/ 0 w 3425925"/>
              <a:gd name="connsiteY0" fmla="*/ 5143500 h 5149287"/>
              <a:gd name="connsiteX1" fmla="*/ 1183466 w 3425925"/>
              <a:gd name="connsiteY1" fmla="*/ 1 h 5149287"/>
              <a:gd name="connsiteX2" fmla="*/ 3425925 w 3425925"/>
              <a:gd name="connsiteY2" fmla="*/ 0 h 5149287"/>
              <a:gd name="connsiteX3" fmla="*/ 3423077 w 3425925"/>
              <a:gd name="connsiteY3" fmla="*/ 5149287 h 5149287"/>
              <a:gd name="connsiteX4" fmla="*/ 0 w 3425925"/>
              <a:gd name="connsiteY4" fmla="*/ 5143500 h 5149287"/>
              <a:gd name="connsiteX0" fmla="*/ 0 w 3460649"/>
              <a:gd name="connsiteY0" fmla="*/ 5143500 h 5149287"/>
              <a:gd name="connsiteX1" fmla="*/ 1183466 w 3460649"/>
              <a:gd name="connsiteY1" fmla="*/ 1 h 5149287"/>
              <a:gd name="connsiteX2" fmla="*/ 3460649 w 3460649"/>
              <a:gd name="connsiteY2" fmla="*/ 0 h 5149287"/>
              <a:gd name="connsiteX3" fmla="*/ 3423077 w 3460649"/>
              <a:gd name="connsiteY3" fmla="*/ 5149287 h 5149287"/>
              <a:gd name="connsiteX4" fmla="*/ 0 w 3460649"/>
              <a:gd name="connsiteY4" fmla="*/ 5143500 h 5149287"/>
              <a:gd name="connsiteX0" fmla="*/ 0 w 3469436"/>
              <a:gd name="connsiteY0" fmla="*/ 5143500 h 5155075"/>
              <a:gd name="connsiteX1" fmla="*/ 1183466 w 3469436"/>
              <a:gd name="connsiteY1" fmla="*/ 1 h 5155075"/>
              <a:gd name="connsiteX2" fmla="*/ 3460649 w 3469436"/>
              <a:gd name="connsiteY2" fmla="*/ 0 h 5155075"/>
              <a:gd name="connsiteX3" fmla="*/ 3469376 w 3469436"/>
              <a:gd name="connsiteY3" fmla="*/ 5155075 h 5155075"/>
              <a:gd name="connsiteX4" fmla="*/ 0 w 3469436"/>
              <a:gd name="connsiteY4" fmla="*/ 5143500 h 5155075"/>
              <a:gd name="connsiteX0" fmla="*/ 0 w 3469436"/>
              <a:gd name="connsiteY0" fmla="*/ 5155434 h 5155434"/>
              <a:gd name="connsiteX1" fmla="*/ 1183466 w 3469436"/>
              <a:gd name="connsiteY1" fmla="*/ 1 h 5155434"/>
              <a:gd name="connsiteX2" fmla="*/ 3460649 w 3469436"/>
              <a:gd name="connsiteY2" fmla="*/ 0 h 5155434"/>
              <a:gd name="connsiteX3" fmla="*/ 3469376 w 3469436"/>
              <a:gd name="connsiteY3" fmla="*/ 5155075 h 5155434"/>
              <a:gd name="connsiteX4" fmla="*/ 0 w 3469436"/>
              <a:gd name="connsiteY4" fmla="*/ 5155434 h 51554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69436" h="5155434">
                <a:moveTo>
                  <a:pt x="0" y="5155434"/>
                </a:moveTo>
                <a:lnTo>
                  <a:pt x="1183466" y="1"/>
                </a:lnTo>
                <a:lnTo>
                  <a:pt x="3460649" y="0"/>
                </a:lnTo>
                <a:cubicBezTo>
                  <a:pt x="3459700" y="1716429"/>
                  <a:pt x="3470325" y="3438646"/>
                  <a:pt x="3469376" y="5155075"/>
                </a:cubicBezTo>
                <a:lnTo>
                  <a:pt x="0" y="5155434"/>
                </a:lnTo>
                <a:close/>
              </a:path>
            </a:pathLst>
          </a:custGeom>
          <a:noFill/>
        </p:spPr>
        <p:txBody>
          <a:bodyPr/>
          <a:lstStyle/>
          <a:p>
            <a:r>
              <a:rPr lang="en-US"/>
              <a:t>Click icon to add picture</a:t>
            </a:r>
            <a:endParaRPr lang="en-US" dirty="0"/>
          </a:p>
        </p:txBody>
      </p:sp>
    </p:spTree>
    <p:extLst>
      <p:ext uri="{BB962C8B-B14F-4D97-AF65-F5344CB8AC3E}">
        <p14:creationId xmlns:p14="http://schemas.microsoft.com/office/powerpoint/2010/main" val="5790661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Content and Image">
    <p:bg>
      <p:bgPr>
        <a:blipFill dpi="0" rotWithShape="1">
          <a:blip r:embed="rId2" cstate="hq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EB2333-4531-4F49-98C7-71CE6B119B78}"/>
              </a:ext>
            </a:extLst>
          </p:cNvPr>
          <p:cNvSpPr>
            <a:spLocks noGrp="1"/>
          </p:cNvSpPr>
          <p:nvPr>
            <p:ph type="title"/>
          </p:nvPr>
        </p:nvSpPr>
        <p:spPr>
          <a:xfrm>
            <a:off x="370800" y="680400"/>
            <a:ext cx="5259600" cy="1101600"/>
          </a:xfrm>
        </p:spPr>
        <p:txBody>
          <a:bodyPr/>
          <a:lstStyle/>
          <a:p>
            <a:r>
              <a:rPr lang="en-US"/>
              <a:t>Click to edit Master title style</a:t>
            </a:r>
            <a:endParaRPr lang="en-GB" dirty="0"/>
          </a:p>
        </p:txBody>
      </p:sp>
      <p:sp>
        <p:nvSpPr>
          <p:cNvPr id="3" name="Content Placeholder 2">
            <a:extLst>
              <a:ext uri="{FF2B5EF4-FFF2-40B4-BE49-F238E27FC236}">
                <a16:creationId xmlns:a16="http://schemas.microsoft.com/office/drawing/2014/main" id="{DB0BEE29-071E-4ED4-B0D5-046429DF4F91}"/>
              </a:ext>
            </a:extLst>
          </p:cNvPr>
          <p:cNvSpPr>
            <a:spLocks noGrp="1"/>
          </p:cNvSpPr>
          <p:nvPr>
            <p:ph idx="1"/>
          </p:nvPr>
        </p:nvSpPr>
        <p:spPr>
          <a:xfrm>
            <a:off x="370800" y="1825200"/>
            <a:ext cx="5259600" cy="250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6DB9016-1CC6-48C9-96F5-24F342CEC524}"/>
              </a:ext>
            </a:extLst>
          </p:cNvPr>
          <p:cNvSpPr>
            <a:spLocks noGrp="1"/>
          </p:cNvSpPr>
          <p:nvPr>
            <p:ph type="dt" sz="half" idx="10"/>
          </p:nvPr>
        </p:nvSpPr>
        <p:spPr/>
        <p:txBody>
          <a:bodyPr/>
          <a:lstStyle/>
          <a:p>
            <a:fld id="{F0F96329-32E5-45D1-A44F-3528B41BEAB5}" type="datetime1">
              <a:rPr lang="en-GB" smtClean="0"/>
              <a:t>23/06/2021</a:t>
            </a:fld>
            <a:endParaRPr lang="en-GB"/>
          </a:p>
        </p:txBody>
      </p:sp>
      <p:sp>
        <p:nvSpPr>
          <p:cNvPr id="5" name="Footer Placeholder 4">
            <a:extLst>
              <a:ext uri="{FF2B5EF4-FFF2-40B4-BE49-F238E27FC236}">
                <a16:creationId xmlns:a16="http://schemas.microsoft.com/office/drawing/2014/main" id="{1EB222F4-7BC9-4ABB-8BD9-5765E7594B7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05B4C82-F699-4384-99AC-56B3E6E80C4A}"/>
              </a:ext>
            </a:extLst>
          </p:cNvPr>
          <p:cNvSpPr>
            <a:spLocks noGrp="1"/>
          </p:cNvSpPr>
          <p:nvPr>
            <p:ph type="sldNum" sz="quarter" idx="12"/>
          </p:nvPr>
        </p:nvSpPr>
        <p:spPr/>
        <p:txBody>
          <a:bodyPr/>
          <a:lstStyle/>
          <a:p>
            <a:fld id="{67DE1CF8-1877-4310-8670-A269E8016CAC}" type="slidenum">
              <a:rPr lang="en-GB" smtClean="0"/>
              <a:t>‹#›</a:t>
            </a:fld>
            <a:endParaRPr lang="en-GB"/>
          </a:p>
        </p:txBody>
      </p:sp>
      <p:sp>
        <p:nvSpPr>
          <p:cNvPr id="7" name="Picture Placeholder 8">
            <a:extLst>
              <a:ext uri="{FF2B5EF4-FFF2-40B4-BE49-F238E27FC236}">
                <a16:creationId xmlns:a16="http://schemas.microsoft.com/office/drawing/2014/main" id="{F8083C25-9322-4123-BA6A-1F002C5AC178}"/>
              </a:ext>
            </a:extLst>
          </p:cNvPr>
          <p:cNvSpPr>
            <a:spLocks noGrp="1"/>
          </p:cNvSpPr>
          <p:nvPr>
            <p:ph type="pic" sz="quarter" idx="13"/>
          </p:nvPr>
        </p:nvSpPr>
        <p:spPr>
          <a:xfrm>
            <a:off x="5682354" y="0"/>
            <a:ext cx="3461646" cy="5143500"/>
          </a:xfrm>
          <a:custGeom>
            <a:avLst/>
            <a:gdLst>
              <a:gd name="connsiteX0" fmla="*/ 0 w 3900487"/>
              <a:gd name="connsiteY0" fmla="*/ 5143500 h 5143500"/>
              <a:gd name="connsiteX1" fmla="*/ 975122 w 3900487"/>
              <a:gd name="connsiteY1" fmla="*/ 0 h 5143500"/>
              <a:gd name="connsiteX2" fmla="*/ 3900487 w 3900487"/>
              <a:gd name="connsiteY2" fmla="*/ 0 h 5143500"/>
              <a:gd name="connsiteX3" fmla="*/ 2925365 w 3900487"/>
              <a:gd name="connsiteY3" fmla="*/ 5143500 h 5143500"/>
              <a:gd name="connsiteX4" fmla="*/ 0 w 3900487"/>
              <a:gd name="connsiteY4" fmla="*/ 5143500 h 5143500"/>
              <a:gd name="connsiteX0" fmla="*/ 0 w 3900487"/>
              <a:gd name="connsiteY0" fmla="*/ 5143500 h 5149287"/>
              <a:gd name="connsiteX1" fmla="*/ 975122 w 3900487"/>
              <a:gd name="connsiteY1" fmla="*/ 0 h 5149287"/>
              <a:gd name="connsiteX2" fmla="*/ 3900487 w 3900487"/>
              <a:gd name="connsiteY2" fmla="*/ 0 h 5149287"/>
              <a:gd name="connsiteX3" fmla="*/ 3897639 w 3900487"/>
              <a:gd name="connsiteY3" fmla="*/ 5149287 h 5149287"/>
              <a:gd name="connsiteX4" fmla="*/ 0 w 3900487"/>
              <a:gd name="connsiteY4" fmla="*/ 5143500 h 5149287"/>
              <a:gd name="connsiteX0" fmla="*/ 0 w 3900487"/>
              <a:gd name="connsiteY0" fmla="*/ 5143500 h 5149287"/>
              <a:gd name="connsiteX1" fmla="*/ 1652241 w 3900487"/>
              <a:gd name="connsiteY1" fmla="*/ 11575 h 5149287"/>
              <a:gd name="connsiteX2" fmla="*/ 3900487 w 3900487"/>
              <a:gd name="connsiteY2" fmla="*/ 0 h 5149287"/>
              <a:gd name="connsiteX3" fmla="*/ 3897639 w 3900487"/>
              <a:gd name="connsiteY3" fmla="*/ 5149287 h 5149287"/>
              <a:gd name="connsiteX4" fmla="*/ 0 w 3900487"/>
              <a:gd name="connsiteY4" fmla="*/ 5143500 h 5149287"/>
              <a:gd name="connsiteX0" fmla="*/ 0 w 3425925"/>
              <a:gd name="connsiteY0" fmla="*/ 5143500 h 5149287"/>
              <a:gd name="connsiteX1" fmla="*/ 1177679 w 3425925"/>
              <a:gd name="connsiteY1" fmla="*/ 11575 h 5149287"/>
              <a:gd name="connsiteX2" fmla="*/ 3425925 w 3425925"/>
              <a:gd name="connsiteY2" fmla="*/ 0 h 5149287"/>
              <a:gd name="connsiteX3" fmla="*/ 3423077 w 3425925"/>
              <a:gd name="connsiteY3" fmla="*/ 5149287 h 5149287"/>
              <a:gd name="connsiteX4" fmla="*/ 0 w 3425925"/>
              <a:gd name="connsiteY4" fmla="*/ 5143500 h 5149287"/>
              <a:gd name="connsiteX0" fmla="*/ 0 w 3425925"/>
              <a:gd name="connsiteY0" fmla="*/ 5143500 h 5149287"/>
              <a:gd name="connsiteX1" fmla="*/ 1183466 w 3425925"/>
              <a:gd name="connsiteY1" fmla="*/ 1 h 5149287"/>
              <a:gd name="connsiteX2" fmla="*/ 3425925 w 3425925"/>
              <a:gd name="connsiteY2" fmla="*/ 0 h 5149287"/>
              <a:gd name="connsiteX3" fmla="*/ 3423077 w 3425925"/>
              <a:gd name="connsiteY3" fmla="*/ 5149287 h 5149287"/>
              <a:gd name="connsiteX4" fmla="*/ 0 w 3425925"/>
              <a:gd name="connsiteY4" fmla="*/ 5143500 h 5149287"/>
              <a:gd name="connsiteX0" fmla="*/ 0 w 3460649"/>
              <a:gd name="connsiteY0" fmla="*/ 5143500 h 5149287"/>
              <a:gd name="connsiteX1" fmla="*/ 1183466 w 3460649"/>
              <a:gd name="connsiteY1" fmla="*/ 1 h 5149287"/>
              <a:gd name="connsiteX2" fmla="*/ 3460649 w 3460649"/>
              <a:gd name="connsiteY2" fmla="*/ 0 h 5149287"/>
              <a:gd name="connsiteX3" fmla="*/ 3423077 w 3460649"/>
              <a:gd name="connsiteY3" fmla="*/ 5149287 h 5149287"/>
              <a:gd name="connsiteX4" fmla="*/ 0 w 3460649"/>
              <a:gd name="connsiteY4" fmla="*/ 5143500 h 5149287"/>
              <a:gd name="connsiteX0" fmla="*/ 0 w 3469436"/>
              <a:gd name="connsiteY0" fmla="*/ 5143500 h 5155075"/>
              <a:gd name="connsiteX1" fmla="*/ 1183466 w 3469436"/>
              <a:gd name="connsiteY1" fmla="*/ 1 h 5155075"/>
              <a:gd name="connsiteX2" fmla="*/ 3460649 w 3469436"/>
              <a:gd name="connsiteY2" fmla="*/ 0 h 5155075"/>
              <a:gd name="connsiteX3" fmla="*/ 3469376 w 3469436"/>
              <a:gd name="connsiteY3" fmla="*/ 5155075 h 5155075"/>
              <a:gd name="connsiteX4" fmla="*/ 0 w 3469436"/>
              <a:gd name="connsiteY4" fmla="*/ 5143500 h 51550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69436" h="5155075">
                <a:moveTo>
                  <a:pt x="0" y="5143500"/>
                </a:moveTo>
                <a:lnTo>
                  <a:pt x="1183466" y="1"/>
                </a:lnTo>
                <a:lnTo>
                  <a:pt x="3460649" y="0"/>
                </a:lnTo>
                <a:cubicBezTo>
                  <a:pt x="3459700" y="1716429"/>
                  <a:pt x="3470325" y="3438646"/>
                  <a:pt x="3469376" y="5155075"/>
                </a:cubicBezTo>
                <a:lnTo>
                  <a:pt x="0" y="5143500"/>
                </a:lnTo>
                <a:close/>
              </a:path>
            </a:pathLst>
          </a:custGeom>
          <a:noFill/>
        </p:spPr>
        <p:txBody>
          <a:bodyPr/>
          <a:lstStyle/>
          <a:p>
            <a:r>
              <a:rPr lang="en-US"/>
              <a:t>Click icon to add picture</a:t>
            </a:r>
            <a:endParaRPr lang="en-US" dirty="0"/>
          </a:p>
        </p:txBody>
      </p:sp>
    </p:spTree>
    <p:extLst>
      <p:ext uri="{BB962C8B-B14F-4D97-AF65-F5344CB8AC3E}">
        <p14:creationId xmlns:p14="http://schemas.microsoft.com/office/powerpoint/2010/main" val="707323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1">
          <a:blip r:embed="rId2" cstate="hq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49E27-7CDD-4911-B193-EF1903B149D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BEA19B5-91E3-4F4C-A589-6C6C950D6A58}"/>
              </a:ext>
            </a:extLst>
          </p:cNvPr>
          <p:cNvSpPr>
            <a:spLocks noGrp="1"/>
          </p:cNvSpPr>
          <p:nvPr>
            <p:ph sz="half" idx="1"/>
          </p:nvPr>
        </p:nvSpPr>
        <p:spPr>
          <a:xfrm>
            <a:off x="370800" y="1369219"/>
            <a:ext cx="4144050" cy="28884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Content Placeholder 3">
            <a:extLst>
              <a:ext uri="{FF2B5EF4-FFF2-40B4-BE49-F238E27FC236}">
                <a16:creationId xmlns:a16="http://schemas.microsoft.com/office/drawing/2014/main" id="{A3053E6F-F562-4865-866C-DA32BD24462E}"/>
              </a:ext>
            </a:extLst>
          </p:cNvPr>
          <p:cNvSpPr>
            <a:spLocks noGrp="1"/>
          </p:cNvSpPr>
          <p:nvPr>
            <p:ph sz="half" idx="2"/>
          </p:nvPr>
        </p:nvSpPr>
        <p:spPr>
          <a:xfrm>
            <a:off x="4629150" y="1369219"/>
            <a:ext cx="4144050" cy="28884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FB69F488-B9A6-4E2A-A2EC-51E6AAB586AE}"/>
              </a:ext>
            </a:extLst>
          </p:cNvPr>
          <p:cNvSpPr>
            <a:spLocks noGrp="1"/>
          </p:cNvSpPr>
          <p:nvPr>
            <p:ph type="dt" sz="half" idx="10"/>
          </p:nvPr>
        </p:nvSpPr>
        <p:spPr/>
        <p:txBody>
          <a:bodyPr/>
          <a:lstStyle/>
          <a:p>
            <a:fld id="{12952901-F037-4335-90F2-449535D19421}" type="datetime1">
              <a:rPr lang="en-GB" smtClean="0"/>
              <a:t>23/06/2021</a:t>
            </a:fld>
            <a:endParaRPr lang="en-GB"/>
          </a:p>
        </p:txBody>
      </p:sp>
      <p:sp>
        <p:nvSpPr>
          <p:cNvPr id="6" name="Footer Placeholder 5">
            <a:extLst>
              <a:ext uri="{FF2B5EF4-FFF2-40B4-BE49-F238E27FC236}">
                <a16:creationId xmlns:a16="http://schemas.microsoft.com/office/drawing/2014/main" id="{14BD270F-0A31-4F75-86AC-E8F4F8DB1AB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3094246-1144-49DF-80C6-487F327DED06}"/>
              </a:ext>
            </a:extLst>
          </p:cNvPr>
          <p:cNvSpPr>
            <a:spLocks noGrp="1"/>
          </p:cNvSpPr>
          <p:nvPr>
            <p:ph type="sldNum" sz="quarter" idx="12"/>
          </p:nvPr>
        </p:nvSpPr>
        <p:spPr/>
        <p:txBody>
          <a:bodyPr/>
          <a:lstStyle/>
          <a:p>
            <a:fld id="{67DE1CF8-1877-4310-8670-A269E8016CAC}" type="slidenum">
              <a:rPr lang="en-GB" smtClean="0"/>
              <a:t>‹#›</a:t>
            </a:fld>
            <a:endParaRPr lang="en-GB"/>
          </a:p>
        </p:txBody>
      </p:sp>
    </p:spTree>
    <p:extLst>
      <p:ext uri="{BB962C8B-B14F-4D97-AF65-F5344CB8AC3E}">
        <p14:creationId xmlns:p14="http://schemas.microsoft.com/office/powerpoint/2010/main" val="36542666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and Image">
    <p:bg>
      <p:bgPr>
        <a:blipFill dpi="0" rotWithShape="1">
          <a:blip r:embed="rId2" cstate="hq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49E27-7CDD-4911-B193-EF1903B149D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BEA19B5-91E3-4F4C-A589-6C6C950D6A58}"/>
              </a:ext>
            </a:extLst>
          </p:cNvPr>
          <p:cNvSpPr>
            <a:spLocks noGrp="1"/>
          </p:cNvSpPr>
          <p:nvPr>
            <p:ph sz="half" idx="1"/>
          </p:nvPr>
        </p:nvSpPr>
        <p:spPr>
          <a:xfrm>
            <a:off x="370800" y="1369219"/>
            <a:ext cx="4144050" cy="28884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Date Placeholder 4">
            <a:extLst>
              <a:ext uri="{FF2B5EF4-FFF2-40B4-BE49-F238E27FC236}">
                <a16:creationId xmlns:a16="http://schemas.microsoft.com/office/drawing/2014/main" id="{FB69F488-B9A6-4E2A-A2EC-51E6AAB586AE}"/>
              </a:ext>
            </a:extLst>
          </p:cNvPr>
          <p:cNvSpPr>
            <a:spLocks noGrp="1"/>
          </p:cNvSpPr>
          <p:nvPr>
            <p:ph type="dt" sz="half" idx="10"/>
          </p:nvPr>
        </p:nvSpPr>
        <p:spPr/>
        <p:txBody>
          <a:bodyPr/>
          <a:lstStyle/>
          <a:p>
            <a:fld id="{AD08A0A7-EE55-43F8-B9FF-48474BF01C62}" type="datetime1">
              <a:rPr lang="en-GB" smtClean="0"/>
              <a:t>23/06/2021</a:t>
            </a:fld>
            <a:endParaRPr lang="en-GB"/>
          </a:p>
        </p:txBody>
      </p:sp>
      <p:sp>
        <p:nvSpPr>
          <p:cNvPr id="6" name="Footer Placeholder 5">
            <a:extLst>
              <a:ext uri="{FF2B5EF4-FFF2-40B4-BE49-F238E27FC236}">
                <a16:creationId xmlns:a16="http://schemas.microsoft.com/office/drawing/2014/main" id="{14BD270F-0A31-4F75-86AC-E8F4F8DB1AB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3094246-1144-49DF-80C6-487F327DED06}"/>
              </a:ext>
            </a:extLst>
          </p:cNvPr>
          <p:cNvSpPr>
            <a:spLocks noGrp="1"/>
          </p:cNvSpPr>
          <p:nvPr>
            <p:ph type="sldNum" sz="quarter" idx="12"/>
          </p:nvPr>
        </p:nvSpPr>
        <p:spPr/>
        <p:txBody>
          <a:bodyPr/>
          <a:lstStyle/>
          <a:p>
            <a:fld id="{67DE1CF8-1877-4310-8670-A269E8016CAC}" type="slidenum">
              <a:rPr lang="en-GB" smtClean="0"/>
              <a:t>‹#›</a:t>
            </a:fld>
            <a:endParaRPr lang="en-GB"/>
          </a:p>
        </p:txBody>
      </p:sp>
      <p:sp>
        <p:nvSpPr>
          <p:cNvPr id="9" name="Picture Placeholder 8">
            <a:extLst>
              <a:ext uri="{FF2B5EF4-FFF2-40B4-BE49-F238E27FC236}">
                <a16:creationId xmlns:a16="http://schemas.microsoft.com/office/drawing/2014/main" id="{124EC5BB-E888-4D27-BEC1-966A6DA6EAE2}"/>
              </a:ext>
            </a:extLst>
          </p:cNvPr>
          <p:cNvSpPr>
            <a:spLocks noGrp="1"/>
          </p:cNvSpPr>
          <p:nvPr>
            <p:ph type="pic" sz="quarter" idx="13"/>
          </p:nvPr>
        </p:nvSpPr>
        <p:spPr>
          <a:xfrm>
            <a:off x="4629600" y="1369219"/>
            <a:ext cx="4143600" cy="2888456"/>
          </a:xfrm>
        </p:spPr>
        <p:txBody>
          <a:bodyPr/>
          <a:lstStyle>
            <a:lvl1pPr>
              <a:defRPr/>
            </a:lvl1pPr>
          </a:lstStyle>
          <a:p>
            <a:r>
              <a:rPr lang="en-US"/>
              <a:t>Click icon to add picture</a:t>
            </a:r>
            <a:endParaRPr lang="en-GB" dirty="0"/>
          </a:p>
        </p:txBody>
      </p:sp>
    </p:spTree>
    <p:extLst>
      <p:ext uri="{BB962C8B-B14F-4D97-AF65-F5344CB8AC3E}">
        <p14:creationId xmlns:p14="http://schemas.microsoft.com/office/powerpoint/2010/main" val="11195486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mage">
    <p:bg>
      <p:bgPr>
        <a:blipFill dpi="0" rotWithShape="1">
          <a:blip r:embed="rId2" cstate="hq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DC913EE-2727-4AD5-A4F4-2BB171BD1452}"/>
              </a:ext>
            </a:extLst>
          </p:cNvPr>
          <p:cNvSpPr/>
          <p:nvPr userDrawn="1"/>
        </p:nvSpPr>
        <p:spPr>
          <a:xfrm>
            <a:off x="0" y="0"/>
            <a:ext cx="9144000" cy="422435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Picture Placeholder 4">
            <a:extLst>
              <a:ext uri="{FF2B5EF4-FFF2-40B4-BE49-F238E27FC236}">
                <a16:creationId xmlns:a16="http://schemas.microsoft.com/office/drawing/2014/main" id="{98CD2CEE-C7C6-454F-BABA-D3C681293B7D}"/>
              </a:ext>
            </a:extLst>
          </p:cNvPr>
          <p:cNvSpPr>
            <a:spLocks noGrp="1"/>
          </p:cNvSpPr>
          <p:nvPr>
            <p:ph type="pic" sz="quarter" idx="13"/>
          </p:nvPr>
        </p:nvSpPr>
        <p:spPr>
          <a:xfrm>
            <a:off x="370800" y="335674"/>
            <a:ext cx="8402400" cy="3553088"/>
          </a:xfrm>
          <a:prstGeom prst="rect">
            <a:avLst/>
          </a:prstGeom>
        </p:spPr>
        <p:txBody>
          <a:bodyPr/>
          <a:lstStyle>
            <a:lvl1pPr>
              <a:defRPr/>
            </a:lvl1pPr>
          </a:lstStyle>
          <a:p>
            <a:r>
              <a:rPr lang="en-US"/>
              <a:t>Click icon to add picture</a:t>
            </a:r>
            <a:endParaRPr lang="en-US" dirty="0"/>
          </a:p>
        </p:txBody>
      </p:sp>
      <p:sp>
        <p:nvSpPr>
          <p:cNvPr id="3" name="Date Placeholder 2">
            <a:extLst>
              <a:ext uri="{FF2B5EF4-FFF2-40B4-BE49-F238E27FC236}">
                <a16:creationId xmlns:a16="http://schemas.microsoft.com/office/drawing/2014/main" id="{E10179F0-3632-4679-B6A5-46A0CB570E33}"/>
              </a:ext>
            </a:extLst>
          </p:cNvPr>
          <p:cNvSpPr>
            <a:spLocks noGrp="1"/>
          </p:cNvSpPr>
          <p:nvPr>
            <p:ph type="dt" sz="half" idx="10"/>
          </p:nvPr>
        </p:nvSpPr>
        <p:spPr/>
        <p:txBody>
          <a:bodyPr/>
          <a:lstStyle/>
          <a:p>
            <a:fld id="{3FAA1A33-3FCE-4155-9EE2-6FE5EF3C5DC7}" type="datetime1">
              <a:rPr lang="en-GB" smtClean="0"/>
              <a:t>23/06/2021</a:t>
            </a:fld>
            <a:endParaRPr lang="en-GB"/>
          </a:p>
        </p:txBody>
      </p:sp>
      <p:sp>
        <p:nvSpPr>
          <p:cNvPr id="4" name="Footer Placeholder 3">
            <a:extLst>
              <a:ext uri="{FF2B5EF4-FFF2-40B4-BE49-F238E27FC236}">
                <a16:creationId xmlns:a16="http://schemas.microsoft.com/office/drawing/2014/main" id="{DD3D66F0-0409-41B5-8F0F-17515FC29F66}"/>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DA2F6746-0473-414F-B00B-B98335701938}"/>
              </a:ext>
            </a:extLst>
          </p:cNvPr>
          <p:cNvSpPr>
            <a:spLocks noGrp="1"/>
          </p:cNvSpPr>
          <p:nvPr>
            <p:ph type="sldNum" sz="quarter" idx="12"/>
          </p:nvPr>
        </p:nvSpPr>
        <p:spPr/>
        <p:txBody>
          <a:bodyPr/>
          <a:lstStyle/>
          <a:p>
            <a:fld id="{67DE1CF8-1877-4310-8670-A269E8016CAC}" type="slidenum">
              <a:rPr lang="en-GB" smtClean="0"/>
              <a:t>‹#›</a:t>
            </a:fld>
            <a:endParaRPr lang="en-GB"/>
          </a:p>
        </p:txBody>
      </p:sp>
      <p:sp>
        <p:nvSpPr>
          <p:cNvPr id="9" name="Title 1">
            <a:extLst>
              <a:ext uri="{FF2B5EF4-FFF2-40B4-BE49-F238E27FC236}">
                <a16:creationId xmlns:a16="http://schemas.microsoft.com/office/drawing/2014/main" id="{E5AB8804-944C-44FE-AC90-21977F1B78F3}"/>
              </a:ext>
            </a:extLst>
          </p:cNvPr>
          <p:cNvSpPr>
            <a:spLocks noGrp="1"/>
          </p:cNvSpPr>
          <p:nvPr>
            <p:ph type="title" hasCustomPrompt="1"/>
          </p:nvPr>
        </p:nvSpPr>
        <p:spPr>
          <a:xfrm>
            <a:off x="5628824" y="4348122"/>
            <a:ext cx="3143250" cy="690297"/>
          </a:xfrm>
        </p:spPr>
        <p:txBody>
          <a:bodyPr anchor="b"/>
          <a:lstStyle>
            <a:lvl1pPr>
              <a:defRPr sz="2400"/>
            </a:lvl1pPr>
          </a:lstStyle>
          <a:p>
            <a:r>
              <a:rPr lang="en-US" dirty="0"/>
              <a:t>Click to add</a:t>
            </a:r>
            <a:br>
              <a:rPr lang="en-US" dirty="0"/>
            </a:br>
            <a:r>
              <a:rPr lang="en-US" dirty="0"/>
              <a:t>image caption</a:t>
            </a:r>
            <a:endParaRPr lang="en-GB" dirty="0"/>
          </a:p>
        </p:txBody>
      </p:sp>
    </p:spTree>
    <p:extLst>
      <p:ext uri="{BB962C8B-B14F-4D97-AF65-F5344CB8AC3E}">
        <p14:creationId xmlns:p14="http://schemas.microsoft.com/office/powerpoint/2010/main" val="18539934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Full Bleed Image">
    <p:bg>
      <p:bgPr>
        <a:blipFill dpi="0" rotWithShape="1">
          <a:blip r:embed="rId2" cstate="hq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BE666FB1-7EB8-48D4-BBC6-25C76E69EA69}"/>
              </a:ext>
            </a:extLst>
          </p:cNvPr>
          <p:cNvSpPr>
            <a:spLocks noGrp="1"/>
          </p:cNvSpPr>
          <p:nvPr>
            <p:ph type="dt" sz="half" idx="10"/>
          </p:nvPr>
        </p:nvSpPr>
        <p:spPr/>
        <p:txBody>
          <a:bodyPr/>
          <a:lstStyle/>
          <a:p>
            <a:fld id="{5EE9515F-EF3A-4544-A4C7-DB909F882D02}" type="datetime1">
              <a:rPr lang="en-GB" smtClean="0"/>
              <a:t>23/06/2021</a:t>
            </a:fld>
            <a:endParaRPr lang="en-GB" dirty="0"/>
          </a:p>
        </p:txBody>
      </p:sp>
      <p:sp>
        <p:nvSpPr>
          <p:cNvPr id="4" name="Footer Placeholder 3">
            <a:extLst>
              <a:ext uri="{FF2B5EF4-FFF2-40B4-BE49-F238E27FC236}">
                <a16:creationId xmlns:a16="http://schemas.microsoft.com/office/drawing/2014/main" id="{6808E062-8FFD-4BEA-9E4D-0665BABE60B6}"/>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26FD1732-3E34-49BE-8B77-1A0F750E24F4}"/>
              </a:ext>
            </a:extLst>
          </p:cNvPr>
          <p:cNvSpPr>
            <a:spLocks noGrp="1"/>
          </p:cNvSpPr>
          <p:nvPr>
            <p:ph type="sldNum" sz="quarter" idx="12"/>
          </p:nvPr>
        </p:nvSpPr>
        <p:spPr/>
        <p:txBody>
          <a:bodyPr/>
          <a:lstStyle/>
          <a:p>
            <a:fld id="{67DE1CF8-1877-4310-8670-A269E8016CAC}" type="slidenum">
              <a:rPr lang="en-GB" smtClean="0"/>
              <a:pPr/>
              <a:t>‹#›</a:t>
            </a:fld>
            <a:endParaRPr lang="en-GB" dirty="0"/>
          </a:p>
        </p:txBody>
      </p:sp>
      <p:sp>
        <p:nvSpPr>
          <p:cNvPr id="6" name="Picture Placeholder 4">
            <a:extLst>
              <a:ext uri="{FF2B5EF4-FFF2-40B4-BE49-F238E27FC236}">
                <a16:creationId xmlns:a16="http://schemas.microsoft.com/office/drawing/2014/main" id="{1DD2EA03-0958-4D81-9330-2608322C4FFA}"/>
              </a:ext>
            </a:extLst>
          </p:cNvPr>
          <p:cNvSpPr>
            <a:spLocks noGrp="1"/>
          </p:cNvSpPr>
          <p:nvPr>
            <p:ph type="pic" sz="quarter" idx="13" hasCustomPrompt="1"/>
          </p:nvPr>
        </p:nvSpPr>
        <p:spPr>
          <a:xfrm>
            <a:off x="0" y="0"/>
            <a:ext cx="9144000" cy="4267200"/>
          </a:xfrm>
          <a:prstGeom prst="rect">
            <a:avLst/>
          </a:prstGeom>
        </p:spPr>
        <p:txBody>
          <a:bodyPr/>
          <a:lstStyle>
            <a:lvl1pPr>
              <a:defRPr/>
            </a:lvl1pPr>
          </a:lstStyle>
          <a:p>
            <a:r>
              <a:rPr lang="en-US" dirty="0"/>
              <a:t>Click icon to add full bleed picture</a:t>
            </a:r>
          </a:p>
        </p:txBody>
      </p:sp>
      <p:sp>
        <p:nvSpPr>
          <p:cNvPr id="8" name="Title 1">
            <a:extLst>
              <a:ext uri="{FF2B5EF4-FFF2-40B4-BE49-F238E27FC236}">
                <a16:creationId xmlns:a16="http://schemas.microsoft.com/office/drawing/2014/main" id="{B52A7153-D257-4B24-9EEA-C9A3F1D1EE96}"/>
              </a:ext>
            </a:extLst>
          </p:cNvPr>
          <p:cNvSpPr>
            <a:spLocks noGrp="1"/>
          </p:cNvSpPr>
          <p:nvPr>
            <p:ph type="title" hasCustomPrompt="1"/>
          </p:nvPr>
        </p:nvSpPr>
        <p:spPr>
          <a:xfrm>
            <a:off x="5628824" y="4348122"/>
            <a:ext cx="3143250" cy="690297"/>
          </a:xfrm>
        </p:spPr>
        <p:txBody>
          <a:bodyPr anchor="b"/>
          <a:lstStyle>
            <a:lvl1pPr>
              <a:defRPr sz="2400"/>
            </a:lvl1pPr>
          </a:lstStyle>
          <a:p>
            <a:r>
              <a:rPr lang="en-US" dirty="0"/>
              <a:t>Click to add</a:t>
            </a:r>
            <a:br>
              <a:rPr lang="en-US" dirty="0"/>
            </a:br>
            <a:r>
              <a:rPr lang="en-US" dirty="0"/>
              <a:t>image caption</a:t>
            </a:r>
            <a:endParaRPr lang="en-GB" dirty="0"/>
          </a:p>
        </p:txBody>
      </p:sp>
    </p:spTree>
    <p:extLst>
      <p:ext uri="{BB962C8B-B14F-4D97-AF65-F5344CB8AC3E}">
        <p14:creationId xmlns:p14="http://schemas.microsoft.com/office/powerpoint/2010/main" val="576646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Only">
    <p:bg>
      <p:bgPr>
        <a:blipFill dpi="0" rotWithShape="1">
          <a:blip r:embed="rId2" cstate="hq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4244F-AB7D-4A1B-B659-7C45DEE6D9EC}"/>
              </a:ext>
            </a:extLst>
          </p:cNvPr>
          <p:cNvSpPr>
            <a:spLocks noGrp="1"/>
          </p:cNvSpPr>
          <p:nvPr>
            <p:ph type="title"/>
          </p:nvPr>
        </p:nvSpPr>
        <p:spPr/>
        <p:txBody>
          <a:bodyPr/>
          <a:lstStyle/>
          <a:p>
            <a:r>
              <a:rPr lang="en-US"/>
              <a:t>Click to edit Master title style</a:t>
            </a:r>
            <a:endParaRPr lang="en-GB" dirty="0"/>
          </a:p>
        </p:txBody>
      </p:sp>
      <p:sp>
        <p:nvSpPr>
          <p:cNvPr id="3" name="Date Placeholder 2">
            <a:extLst>
              <a:ext uri="{FF2B5EF4-FFF2-40B4-BE49-F238E27FC236}">
                <a16:creationId xmlns:a16="http://schemas.microsoft.com/office/drawing/2014/main" id="{4621212D-E935-40DA-A8C3-8B44174E606C}"/>
              </a:ext>
            </a:extLst>
          </p:cNvPr>
          <p:cNvSpPr>
            <a:spLocks noGrp="1"/>
          </p:cNvSpPr>
          <p:nvPr>
            <p:ph type="dt" sz="half" idx="10"/>
          </p:nvPr>
        </p:nvSpPr>
        <p:spPr/>
        <p:txBody>
          <a:bodyPr/>
          <a:lstStyle/>
          <a:p>
            <a:fld id="{FB922975-2842-4F46-9E3A-BD83A4AB70A7}" type="datetime1">
              <a:rPr lang="en-GB" smtClean="0"/>
              <a:t>23/06/2021</a:t>
            </a:fld>
            <a:endParaRPr lang="en-GB" dirty="0"/>
          </a:p>
        </p:txBody>
      </p:sp>
      <p:sp>
        <p:nvSpPr>
          <p:cNvPr id="4" name="Footer Placeholder 3">
            <a:extLst>
              <a:ext uri="{FF2B5EF4-FFF2-40B4-BE49-F238E27FC236}">
                <a16:creationId xmlns:a16="http://schemas.microsoft.com/office/drawing/2014/main" id="{32684AF7-63FF-4F17-8CEC-05F9D0F11F10}"/>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32C3E4AC-67E3-4249-9DF5-A4C70E5F12DF}"/>
              </a:ext>
            </a:extLst>
          </p:cNvPr>
          <p:cNvSpPr>
            <a:spLocks noGrp="1"/>
          </p:cNvSpPr>
          <p:nvPr>
            <p:ph type="sldNum" sz="quarter" idx="12"/>
          </p:nvPr>
        </p:nvSpPr>
        <p:spPr/>
        <p:txBody>
          <a:bodyPr/>
          <a:lstStyle/>
          <a:p>
            <a:fld id="{67DE1CF8-1877-4310-8670-A269E8016CAC}" type="slidenum">
              <a:rPr lang="en-GB" smtClean="0"/>
              <a:pPr/>
              <a:t>‹#›</a:t>
            </a:fld>
            <a:endParaRPr lang="en-GB" dirty="0"/>
          </a:p>
        </p:txBody>
      </p:sp>
    </p:spTree>
    <p:extLst>
      <p:ext uri="{BB962C8B-B14F-4D97-AF65-F5344CB8AC3E}">
        <p14:creationId xmlns:p14="http://schemas.microsoft.com/office/powerpoint/2010/main" val="275239258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cstate="hq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05926B6-9036-4126-AE1F-8A37EA538A2C}"/>
              </a:ext>
            </a:extLst>
          </p:cNvPr>
          <p:cNvSpPr>
            <a:spLocks noGrp="1"/>
          </p:cNvSpPr>
          <p:nvPr>
            <p:ph type="dt" sz="half" idx="10"/>
          </p:nvPr>
        </p:nvSpPr>
        <p:spPr/>
        <p:txBody>
          <a:bodyPr/>
          <a:lstStyle/>
          <a:p>
            <a:fld id="{160FE109-D549-48E1-9AC0-88A28FCC05A2}" type="datetime1">
              <a:rPr lang="en-GB" smtClean="0"/>
              <a:t>23/06/2021</a:t>
            </a:fld>
            <a:endParaRPr lang="en-GB"/>
          </a:p>
        </p:txBody>
      </p:sp>
      <p:sp>
        <p:nvSpPr>
          <p:cNvPr id="3" name="Footer Placeholder 2">
            <a:extLst>
              <a:ext uri="{FF2B5EF4-FFF2-40B4-BE49-F238E27FC236}">
                <a16:creationId xmlns:a16="http://schemas.microsoft.com/office/drawing/2014/main" id="{889A293D-86F4-467C-A6B2-024611FA1E23}"/>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C8759A11-3108-4192-81AD-C415E05429B6}"/>
              </a:ext>
            </a:extLst>
          </p:cNvPr>
          <p:cNvSpPr>
            <a:spLocks noGrp="1"/>
          </p:cNvSpPr>
          <p:nvPr>
            <p:ph type="sldNum" sz="quarter" idx="12"/>
          </p:nvPr>
        </p:nvSpPr>
        <p:spPr/>
        <p:txBody>
          <a:bodyPr/>
          <a:lstStyle/>
          <a:p>
            <a:fld id="{67DE1CF8-1877-4310-8670-A269E8016CAC}" type="slidenum">
              <a:rPr lang="en-GB" smtClean="0"/>
              <a:t>‹#›</a:t>
            </a:fld>
            <a:endParaRPr lang="en-GB"/>
          </a:p>
        </p:txBody>
      </p:sp>
    </p:spTree>
    <p:extLst>
      <p:ext uri="{BB962C8B-B14F-4D97-AF65-F5344CB8AC3E}">
        <p14:creationId xmlns:p14="http://schemas.microsoft.com/office/powerpoint/2010/main" val="5576587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lide - White and Colour">
    <p:bg>
      <p:bgPr>
        <a:blipFill dpi="0" rotWithShape="1">
          <a:blip r:embed="rId2" cstate="hq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C8C1A-1BF5-4B59-AC3C-73632A8AD884}"/>
              </a:ext>
            </a:extLst>
          </p:cNvPr>
          <p:cNvSpPr>
            <a:spLocks noGrp="1"/>
          </p:cNvSpPr>
          <p:nvPr>
            <p:ph type="ctrTitle"/>
          </p:nvPr>
        </p:nvSpPr>
        <p:spPr>
          <a:xfrm>
            <a:off x="370800" y="1598400"/>
            <a:ext cx="5259600" cy="1101600"/>
          </a:xfrm>
        </p:spPr>
        <p:txBody>
          <a:bodyPr anchor="b"/>
          <a:lstStyle>
            <a:lvl1pPr algn="l">
              <a:defRPr sz="4400"/>
            </a:lvl1pPr>
          </a:lstStyle>
          <a:p>
            <a:r>
              <a:rPr lang="en-US"/>
              <a:t>Click to edit Master title style</a:t>
            </a:r>
            <a:endParaRPr lang="en-GB" dirty="0"/>
          </a:p>
        </p:txBody>
      </p:sp>
      <p:sp>
        <p:nvSpPr>
          <p:cNvPr id="3" name="Subtitle 2">
            <a:extLst>
              <a:ext uri="{FF2B5EF4-FFF2-40B4-BE49-F238E27FC236}">
                <a16:creationId xmlns:a16="http://schemas.microsoft.com/office/drawing/2014/main" id="{E519FAE3-5BF7-4965-9A39-4DF10150BF31}"/>
              </a:ext>
            </a:extLst>
          </p:cNvPr>
          <p:cNvSpPr>
            <a:spLocks noGrp="1"/>
          </p:cNvSpPr>
          <p:nvPr>
            <p:ph type="subTitle" idx="1"/>
          </p:nvPr>
        </p:nvSpPr>
        <p:spPr>
          <a:xfrm>
            <a:off x="370800" y="2701528"/>
            <a:ext cx="5259600" cy="1314000"/>
          </a:xfrm>
        </p:spPr>
        <p:txBody>
          <a:bodyPr>
            <a:normAutofit/>
          </a:bodyPr>
          <a:lstStyle>
            <a:lvl1pPr marL="0" indent="0" algn="l">
              <a:buNone/>
              <a:defRPr sz="20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GB" dirty="0"/>
          </a:p>
        </p:txBody>
      </p:sp>
      <p:sp>
        <p:nvSpPr>
          <p:cNvPr id="4" name="Date Placeholder 3">
            <a:extLst>
              <a:ext uri="{FF2B5EF4-FFF2-40B4-BE49-F238E27FC236}">
                <a16:creationId xmlns:a16="http://schemas.microsoft.com/office/drawing/2014/main" id="{F2C72EC3-CD0E-4DAF-AFA9-AA5AC3F2F43E}"/>
              </a:ext>
            </a:extLst>
          </p:cNvPr>
          <p:cNvSpPr>
            <a:spLocks noGrp="1"/>
          </p:cNvSpPr>
          <p:nvPr>
            <p:ph type="dt" sz="half" idx="10"/>
          </p:nvPr>
        </p:nvSpPr>
        <p:spPr/>
        <p:txBody>
          <a:bodyPr/>
          <a:lstStyle/>
          <a:p>
            <a:fld id="{D1666282-696E-4BC8-B8B0-F336AA0FA017}" type="datetime1">
              <a:rPr lang="en-GB" smtClean="0"/>
              <a:t>23/06/2021</a:t>
            </a:fld>
            <a:endParaRPr lang="en-GB"/>
          </a:p>
        </p:txBody>
      </p:sp>
      <p:sp>
        <p:nvSpPr>
          <p:cNvPr id="5" name="Footer Placeholder 4">
            <a:extLst>
              <a:ext uri="{FF2B5EF4-FFF2-40B4-BE49-F238E27FC236}">
                <a16:creationId xmlns:a16="http://schemas.microsoft.com/office/drawing/2014/main" id="{F28B6EE9-35CE-4EDE-8C2A-8C22D6E56472}"/>
              </a:ext>
            </a:extLst>
          </p:cNvPr>
          <p:cNvSpPr>
            <a:spLocks noGrp="1"/>
          </p:cNvSpPr>
          <p:nvPr>
            <p:ph type="ftr" sz="quarter" idx="11"/>
          </p:nvPr>
        </p:nvSpPr>
        <p:spPr/>
        <p:txBody>
          <a:bodyPr/>
          <a:lstStyle>
            <a:lvl1pPr>
              <a:defRPr>
                <a:solidFill>
                  <a:schemeClr val="bg1"/>
                </a:solidFill>
              </a:defRPr>
            </a:lvl1pPr>
          </a:lstStyle>
          <a:p>
            <a:endParaRPr lang="en-GB" dirty="0"/>
          </a:p>
        </p:txBody>
      </p:sp>
      <p:sp>
        <p:nvSpPr>
          <p:cNvPr id="6" name="Slide Number Placeholder 5">
            <a:extLst>
              <a:ext uri="{FF2B5EF4-FFF2-40B4-BE49-F238E27FC236}">
                <a16:creationId xmlns:a16="http://schemas.microsoft.com/office/drawing/2014/main" id="{6B43E84B-B0A3-4B16-A256-83DF69693842}"/>
              </a:ext>
            </a:extLst>
          </p:cNvPr>
          <p:cNvSpPr>
            <a:spLocks noGrp="1"/>
          </p:cNvSpPr>
          <p:nvPr>
            <p:ph type="sldNum" sz="quarter" idx="12"/>
          </p:nvPr>
        </p:nvSpPr>
        <p:spPr/>
        <p:txBody>
          <a:bodyPr/>
          <a:lstStyle/>
          <a:p>
            <a:fld id="{67DE1CF8-1877-4310-8670-A269E8016CAC}" type="slidenum">
              <a:rPr lang="en-GB" smtClean="0"/>
              <a:t>‹#›</a:t>
            </a:fld>
            <a:endParaRPr lang="en-GB"/>
          </a:p>
        </p:txBody>
      </p:sp>
      <p:sp>
        <p:nvSpPr>
          <p:cNvPr id="9" name="Text Placeholder 8">
            <a:extLst>
              <a:ext uri="{FF2B5EF4-FFF2-40B4-BE49-F238E27FC236}">
                <a16:creationId xmlns:a16="http://schemas.microsoft.com/office/drawing/2014/main" id="{A1277E6E-6749-489A-9A65-DFF1D7BE377F}"/>
              </a:ext>
            </a:extLst>
          </p:cNvPr>
          <p:cNvSpPr>
            <a:spLocks noGrp="1"/>
          </p:cNvSpPr>
          <p:nvPr>
            <p:ph type="body" sz="quarter" idx="13" hasCustomPrompt="1"/>
          </p:nvPr>
        </p:nvSpPr>
        <p:spPr>
          <a:xfrm>
            <a:off x="385200" y="4579200"/>
            <a:ext cx="3484800" cy="453600"/>
          </a:xfrm>
        </p:spPr>
        <p:txBody>
          <a:bodyPr>
            <a:noAutofit/>
          </a:bodyPr>
          <a:lstStyle>
            <a:lvl1pPr marL="0" indent="0">
              <a:lnSpc>
                <a:spcPct val="100000"/>
              </a:lnSpc>
              <a:buNone/>
              <a:defRPr sz="2300">
                <a:solidFill>
                  <a:srgbClr val="A91F2E"/>
                </a:solidFill>
                <a:latin typeface="Rockwell" panose="02060603020205020403" pitchFamily="18" charset="77"/>
              </a:defRPr>
            </a:lvl1pPr>
          </a:lstStyle>
          <a:p>
            <a:pPr lvl="0"/>
            <a:r>
              <a:rPr lang="en-US" dirty="0"/>
              <a:t>bristol.ac.uk/&lt;add </a:t>
            </a:r>
            <a:r>
              <a:rPr lang="en-US" dirty="0" err="1"/>
              <a:t>url</a:t>
            </a:r>
            <a:r>
              <a:rPr lang="en-US" dirty="0"/>
              <a:t>&gt;</a:t>
            </a:r>
            <a:endParaRPr lang="en-GB" dirty="0"/>
          </a:p>
        </p:txBody>
      </p:sp>
    </p:spTree>
    <p:extLst>
      <p:ext uri="{BB962C8B-B14F-4D97-AF65-F5344CB8AC3E}">
        <p14:creationId xmlns:p14="http://schemas.microsoft.com/office/powerpoint/2010/main" val="904945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EB2333-4531-4F49-98C7-71CE6B119B78}"/>
              </a:ext>
            </a:extLst>
          </p:cNvPr>
          <p:cNvSpPr>
            <a:spLocks noGrp="1"/>
          </p:cNvSpPr>
          <p:nvPr>
            <p:ph type="title"/>
          </p:nvPr>
        </p:nvSpPr>
        <p:spPr>
          <a:xfrm>
            <a:off x="370800" y="273844"/>
            <a:ext cx="8402400" cy="994172"/>
          </a:xfrm>
        </p:spPr>
        <p:txBody>
          <a:bodyPr/>
          <a:lstStyle/>
          <a:p>
            <a:r>
              <a:rPr lang="en-US"/>
              <a:t>Click to edit Master title style</a:t>
            </a:r>
            <a:endParaRPr lang="en-GB" dirty="0"/>
          </a:p>
        </p:txBody>
      </p:sp>
      <p:sp>
        <p:nvSpPr>
          <p:cNvPr id="3" name="Content Placeholder 2">
            <a:extLst>
              <a:ext uri="{FF2B5EF4-FFF2-40B4-BE49-F238E27FC236}">
                <a16:creationId xmlns:a16="http://schemas.microsoft.com/office/drawing/2014/main" id="{DB0BEE29-071E-4ED4-B0D5-046429DF4F91}"/>
              </a:ext>
            </a:extLst>
          </p:cNvPr>
          <p:cNvSpPr>
            <a:spLocks noGrp="1"/>
          </p:cNvSpPr>
          <p:nvPr>
            <p:ph idx="1"/>
          </p:nvPr>
        </p:nvSpPr>
        <p:spPr>
          <a:xfrm>
            <a:off x="370800" y="1369219"/>
            <a:ext cx="8402400" cy="288845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6DB9016-1CC6-48C9-96F5-24F342CEC524}"/>
              </a:ext>
            </a:extLst>
          </p:cNvPr>
          <p:cNvSpPr>
            <a:spLocks noGrp="1"/>
          </p:cNvSpPr>
          <p:nvPr>
            <p:ph type="dt" sz="half" idx="10"/>
          </p:nvPr>
        </p:nvSpPr>
        <p:spPr/>
        <p:txBody>
          <a:bodyPr/>
          <a:lstStyle/>
          <a:p>
            <a:fld id="{D6B97AD8-1FCE-4D4C-86B9-3F1377F62059}" type="datetime1">
              <a:rPr lang="en-GB" smtClean="0"/>
              <a:t>23/06/2021</a:t>
            </a:fld>
            <a:endParaRPr lang="en-GB"/>
          </a:p>
        </p:txBody>
      </p:sp>
      <p:sp>
        <p:nvSpPr>
          <p:cNvPr id="5" name="Footer Placeholder 4">
            <a:extLst>
              <a:ext uri="{FF2B5EF4-FFF2-40B4-BE49-F238E27FC236}">
                <a16:creationId xmlns:a16="http://schemas.microsoft.com/office/drawing/2014/main" id="{1EB222F4-7BC9-4ABB-8BD9-5765E7594B73}"/>
              </a:ext>
            </a:extLst>
          </p:cNvPr>
          <p:cNvSpPr>
            <a:spLocks noGrp="1"/>
          </p:cNvSpPr>
          <p:nvPr>
            <p:ph type="ftr" sz="quarter" idx="11"/>
          </p:nvPr>
        </p:nvSpPr>
        <p:spPr>
          <a:xfrm>
            <a:off x="6715800" y="4361092"/>
            <a:ext cx="2057400" cy="273844"/>
          </a:xfrm>
        </p:spPr>
        <p:txBody>
          <a:bodyPr/>
          <a:lstStyle/>
          <a:p>
            <a:endParaRPr lang="en-GB"/>
          </a:p>
        </p:txBody>
      </p:sp>
      <p:sp>
        <p:nvSpPr>
          <p:cNvPr id="6" name="Slide Number Placeholder 5">
            <a:extLst>
              <a:ext uri="{FF2B5EF4-FFF2-40B4-BE49-F238E27FC236}">
                <a16:creationId xmlns:a16="http://schemas.microsoft.com/office/drawing/2014/main" id="{B05B4C82-F699-4384-99AC-56B3E6E80C4A}"/>
              </a:ext>
            </a:extLst>
          </p:cNvPr>
          <p:cNvSpPr>
            <a:spLocks noGrp="1"/>
          </p:cNvSpPr>
          <p:nvPr>
            <p:ph type="sldNum" sz="quarter" idx="12"/>
          </p:nvPr>
        </p:nvSpPr>
        <p:spPr/>
        <p:txBody>
          <a:bodyPr/>
          <a:lstStyle/>
          <a:p>
            <a:fld id="{67DE1CF8-1877-4310-8670-A269E8016CAC}" type="slidenum">
              <a:rPr lang="en-GB" smtClean="0"/>
              <a:t>‹#›</a:t>
            </a:fld>
            <a:endParaRPr lang="en-GB"/>
          </a:p>
        </p:txBody>
      </p:sp>
      <p:sp>
        <p:nvSpPr>
          <p:cNvPr id="9" name="Text Placeholder 8">
            <a:extLst>
              <a:ext uri="{FF2B5EF4-FFF2-40B4-BE49-F238E27FC236}">
                <a16:creationId xmlns:a16="http://schemas.microsoft.com/office/drawing/2014/main" id="{912F0D55-9CD8-4149-AC74-111428CB375C}"/>
              </a:ext>
            </a:extLst>
          </p:cNvPr>
          <p:cNvSpPr>
            <a:spLocks noGrp="1"/>
          </p:cNvSpPr>
          <p:nvPr>
            <p:ph type="body" sz="quarter" idx="13" hasCustomPrompt="1"/>
          </p:nvPr>
        </p:nvSpPr>
        <p:spPr>
          <a:xfrm>
            <a:off x="385200" y="4579200"/>
            <a:ext cx="3484800" cy="453600"/>
          </a:xfrm>
        </p:spPr>
        <p:txBody>
          <a:bodyPr>
            <a:noAutofit/>
          </a:bodyPr>
          <a:lstStyle>
            <a:lvl1pPr marL="0" indent="0">
              <a:lnSpc>
                <a:spcPct val="100000"/>
              </a:lnSpc>
              <a:buNone/>
              <a:defRPr sz="2300">
                <a:solidFill>
                  <a:srgbClr val="A91F2E"/>
                </a:solidFill>
                <a:latin typeface="Rockwell" panose="02060603020205020403" pitchFamily="18" charset="77"/>
              </a:defRPr>
            </a:lvl1pPr>
          </a:lstStyle>
          <a:p>
            <a:pPr lvl="0"/>
            <a:r>
              <a:rPr lang="en-US" dirty="0"/>
              <a:t>bristol.ac.uk/&lt;add </a:t>
            </a:r>
            <a:r>
              <a:rPr lang="en-US" dirty="0" err="1"/>
              <a:t>url</a:t>
            </a:r>
            <a:r>
              <a:rPr lang="en-US" dirty="0"/>
              <a:t>&gt;</a:t>
            </a:r>
            <a:endParaRPr lang="en-GB" dirty="0"/>
          </a:p>
        </p:txBody>
      </p:sp>
    </p:spTree>
    <p:extLst>
      <p:ext uri="{BB962C8B-B14F-4D97-AF65-F5344CB8AC3E}">
        <p14:creationId xmlns:p14="http://schemas.microsoft.com/office/powerpoint/2010/main" val="549258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Slide - White and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AEC0E44-31DD-4789-86DE-B6E31155F116}"/>
              </a:ext>
            </a:extLst>
          </p:cNvPr>
          <p:cNvSpPr/>
          <p:nvPr userDrawn="1"/>
        </p:nvSpPr>
        <p:spPr>
          <a:xfrm>
            <a:off x="5708650" y="-3175"/>
            <a:ext cx="3435350" cy="5146675"/>
          </a:xfrm>
          <a:custGeom>
            <a:avLst/>
            <a:gdLst>
              <a:gd name="connsiteX0" fmla="*/ 0 w 3435350"/>
              <a:gd name="connsiteY0" fmla="*/ 0 h 5143500"/>
              <a:gd name="connsiteX1" fmla="*/ 3435350 w 3435350"/>
              <a:gd name="connsiteY1" fmla="*/ 0 h 5143500"/>
              <a:gd name="connsiteX2" fmla="*/ 3435350 w 3435350"/>
              <a:gd name="connsiteY2" fmla="*/ 5143500 h 5143500"/>
              <a:gd name="connsiteX3" fmla="*/ 0 w 3435350"/>
              <a:gd name="connsiteY3" fmla="*/ 5143500 h 5143500"/>
              <a:gd name="connsiteX4" fmla="*/ 0 w 3435350"/>
              <a:gd name="connsiteY4" fmla="*/ 0 h 5143500"/>
              <a:gd name="connsiteX0" fmla="*/ 1476375 w 3435350"/>
              <a:gd name="connsiteY0" fmla="*/ 0 h 5248275"/>
              <a:gd name="connsiteX1" fmla="*/ 3435350 w 3435350"/>
              <a:gd name="connsiteY1" fmla="*/ 104775 h 5248275"/>
              <a:gd name="connsiteX2" fmla="*/ 3435350 w 3435350"/>
              <a:gd name="connsiteY2" fmla="*/ 5248275 h 5248275"/>
              <a:gd name="connsiteX3" fmla="*/ 0 w 3435350"/>
              <a:gd name="connsiteY3" fmla="*/ 5248275 h 5248275"/>
              <a:gd name="connsiteX4" fmla="*/ 1476375 w 3435350"/>
              <a:gd name="connsiteY4" fmla="*/ 0 h 5248275"/>
              <a:gd name="connsiteX0" fmla="*/ 1190625 w 3435350"/>
              <a:gd name="connsiteY0" fmla="*/ 0 h 5162550"/>
              <a:gd name="connsiteX1" fmla="*/ 3435350 w 3435350"/>
              <a:gd name="connsiteY1" fmla="*/ 19050 h 5162550"/>
              <a:gd name="connsiteX2" fmla="*/ 3435350 w 3435350"/>
              <a:gd name="connsiteY2" fmla="*/ 5162550 h 5162550"/>
              <a:gd name="connsiteX3" fmla="*/ 0 w 3435350"/>
              <a:gd name="connsiteY3" fmla="*/ 5162550 h 5162550"/>
              <a:gd name="connsiteX4" fmla="*/ 1190625 w 3435350"/>
              <a:gd name="connsiteY4" fmla="*/ 0 h 5162550"/>
              <a:gd name="connsiteX0" fmla="*/ 1193800 w 3435350"/>
              <a:gd name="connsiteY0" fmla="*/ 0 h 5146675"/>
              <a:gd name="connsiteX1" fmla="*/ 3435350 w 3435350"/>
              <a:gd name="connsiteY1" fmla="*/ 3175 h 5146675"/>
              <a:gd name="connsiteX2" fmla="*/ 3435350 w 3435350"/>
              <a:gd name="connsiteY2" fmla="*/ 5146675 h 5146675"/>
              <a:gd name="connsiteX3" fmla="*/ 0 w 3435350"/>
              <a:gd name="connsiteY3" fmla="*/ 5146675 h 5146675"/>
              <a:gd name="connsiteX4" fmla="*/ 1193800 w 3435350"/>
              <a:gd name="connsiteY4" fmla="*/ 0 h 5146675"/>
              <a:gd name="connsiteX0" fmla="*/ 1219200 w 3435350"/>
              <a:gd name="connsiteY0" fmla="*/ 0 h 5146675"/>
              <a:gd name="connsiteX1" fmla="*/ 3435350 w 3435350"/>
              <a:gd name="connsiteY1" fmla="*/ 3175 h 5146675"/>
              <a:gd name="connsiteX2" fmla="*/ 3435350 w 3435350"/>
              <a:gd name="connsiteY2" fmla="*/ 5146675 h 5146675"/>
              <a:gd name="connsiteX3" fmla="*/ 0 w 3435350"/>
              <a:gd name="connsiteY3" fmla="*/ 5146675 h 5146675"/>
              <a:gd name="connsiteX4" fmla="*/ 1219200 w 3435350"/>
              <a:gd name="connsiteY4" fmla="*/ 0 h 5146675"/>
              <a:gd name="connsiteX0" fmla="*/ 1190625 w 3435350"/>
              <a:gd name="connsiteY0" fmla="*/ 0 h 5146675"/>
              <a:gd name="connsiteX1" fmla="*/ 3435350 w 3435350"/>
              <a:gd name="connsiteY1" fmla="*/ 3175 h 5146675"/>
              <a:gd name="connsiteX2" fmla="*/ 3435350 w 3435350"/>
              <a:gd name="connsiteY2" fmla="*/ 5146675 h 5146675"/>
              <a:gd name="connsiteX3" fmla="*/ 0 w 3435350"/>
              <a:gd name="connsiteY3" fmla="*/ 5146675 h 5146675"/>
              <a:gd name="connsiteX4" fmla="*/ 1190625 w 3435350"/>
              <a:gd name="connsiteY4" fmla="*/ 0 h 5146675"/>
              <a:gd name="connsiteX0" fmla="*/ 1190625 w 3435350"/>
              <a:gd name="connsiteY0" fmla="*/ 0 h 5146675"/>
              <a:gd name="connsiteX1" fmla="*/ 3435350 w 3435350"/>
              <a:gd name="connsiteY1" fmla="*/ 3175 h 5146675"/>
              <a:gd name="connsiteX2" fmla="*/ 3435350 w 3435350"/>
              <a:gd name="connsiteY2" fmla="*/ 5146675 h 5146675"/>
              <a:gd name="connsiteX3" fmla="*/ 0 w 3435350"/>
              <a:gd name="connsiteY3" fmla="*/ 5146675 h 5146675"/>
              <a:gd name="connsiteX4" fmla="*/ 1190625 w 3435350"/>
              <a:gd name="connsiteY4" fmla="*/ 0 h 5146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5350" h="5146675">
                <a:moveTo>
                  <a:pt x="1190625" y="0"/>
                </a:moveTo>
                <a:lnTo>
                  <a:pt x="3435350" y="3175"/>
                </a:lnTo>
                <a:lnTo>
                  <a:pt x="3435350" y="5146675"/>
                </a:lnTo>
                <a:lnTo>
                  <a:pt x="0" y="5146675"/>
                </a:lnTo>
                <a:lnTo>
                  <a:pt x="1190625" y="0"/>
                </a:lnTo>
                <a:close/>
              </a:path>
            </a:pathLst>
          </a:custGeom>
          <a:blipFill>
            <a:blip r:embed="rId3" cstate="hqprint">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93C8C1A-1BF5-4B59-AC3C-73632A8AD884}"/>
              </a:ext>
            </a:extLst>
          </p:cNvPr>
          <p:cNvSpPr>
            <a:spLocks noGrp="1"/>
          </p:cNvSpPr>
          <p:nvPr>
            <p:ph type="ctrTitle"/>
          </p:nvPr>
        </p:nvSpPr>
        <p:spPr>
          <a:xfrm>
            <a:off x="370800" y="1598400"/>
            <a:ext cx="5259600" cy="1101600"/>
          </a:xfrm>
        </p:spPr>
        <p:txBody>
          <a:bodyPr anchor="b"/>
          <a:lstStyle>
            <a:lvl1pPr algn="l">
              <a:defRPr sz="4400"/>
            </a:lvl1pPr>
          </a:lstStyle>
          <a:p>
            <a:r>
              <a:rPr lang="en-US"/>
              <a:t>Click to edit Master title style</a:t>
            </a:r>
            <a:endParaRPr lang="en-GB" dirty="0"/>
          </a:p>
        </p:txBody>
      </p:sp>
      <p:sp>
        <p:nvSpPr>
          <p:cNvPr id="3" name="Subtitle 2">
            <a:extLst>
              <a:ext uri="{FF2B5EF4-FFF2-40B4-BE49-F238E27FC236}">
                <a16:creationId xmlns:a16="http://schemas.microsoft.com/office/drawing/2014/main" id="{E519FAE3-5BF7-4965-9A39-4DF10150BF31}"/>
              </a:ext>
            </a:extLst>
          </p:cNvPr>
          <p:cNvSpPr>
            <a:spLocks noGrp="1"/>
          </p:cNvSpPr>
          <p:nvPr>
            <p:ph type="subTitle" idx="1"/>
          </p:nvPr>
        </p:nvSpPr>
        <p:spPr>
          <a:xfrm>
            <a:off x="370800" y="2701528"/>
            <a:ext cx="5259600" cy="1314000"/>
          </a:xfrm>
        </p:spPr>
        <p:txBody>
          <a:bodyPr>
            <a:normAutofit/>
          </a:bodyPr>
          <a:lstStyle>
            <a:lvl1pPr marL="0" indent="0" algn="l">
              <a:buNone/>
              <a:defRPr sz="20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GB" dirty="0"/>
          </a:p>
        </p:txBody>
      </p:sp>
      <p:sp>
        <p:nvSpPr>
          <p:cNvPr id="4" name="Date Placeholder 3">
            <a:extLst>
              <a:ext uri="{FF2B5EF4-FFF2-40B4-BE49-F238E27FC236}">
                <a16:creationId xmlns:a16="http://schemas.microsoft.com/office/drawing/2014/main" id="{F2C72EC3-CD0E-4DAF-AFA9-AA5AC3F2F43E}"/>
              </a:ext>
            </a:extLst>
          </p:cNvPr>
          <p:cNvSpPr>
            <a:spLocks noGrp="1"/>
          </p:cNvSpPr>
          <p:nvPr>
            <p:ph type="dt" sz="half" idx="10"/>
          </p:nvPr>
        </p:nvSpPr>
        <p:spPr/>
        <p:txBody>
          <a:bodyPr/>
          <a:lstStyle/>
          <a:p>
            <a:fld id="{D99D62B8-D7ED-4B07-9A04-1E3FEAB2A48C}" type="datetime1">
              <a:rPr lang="en-GB" smtClean="0"/>
              <a:t>23/06/2021</a:t>
            </a:fld>
            <a:endParaRPr lang="en-GB"/>
          </a:p>
        </p:txBody>
      </p:sp>
      <p:sp>
        <p:nvSpPr>
          <p:cNvPr id="5" name="Footer Placeholder 4">
            <a:extLst>
              <a:ext uri="{FF2B5EF4-FFF2-40B4-BE49-F238E27FC236}">
                <a16:creationId xmlns:a16="http://schemas.microsoft.com/office/drawing/2014/main" id="{F28B6EE9-35CE-4EDE-8C2A-8C22D6E5647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B43E84B-B0A3-4B16-A256-83DF69693842}"/>
              </a:ext>
            </a:extLst>
          </p:cNvPr>
          <p:cNvSpPr>
            <a:spLocks noGrp="1"/>
          </p:cNvSpPr>
          <p:nvPr>
            <p:ph type="sldNum" sz="quarter" idx="12"/>
          </p:nvPr>
        </p:nvSpPr>
        <p:spPr/>
        <p:txBody>
          <a:bodyPr/>
          <a:lstStyle/>
          <a:p>
            <a:fld id="{67DE1CF8-1877-4310-8670-A269E8016CAC}" type="slidenum">
              <a:rPr lang="en-GB" smtClean="0"/>
              <a:t>‹#›</a:t>
            </a:fld>
            <a:endParaRPr lang="en-GB"/>
          </a:p>
        </p:txBody>
      </p:sp>
      <p:sp>
        <p:nvSpPr>
          <p:cNvPr id="9" name="Text Placeholder 8">
            <a:extLst>
              <a:ext uri="{FF2B5EF4-FFF2-40B4-BE49-F238E27FC236}">
                <a16:creationId xmlns:a16="http://schemas.microsoft.com/office/drawing/2014/main" id="{B31D6D51-0B2F-EE4F-A57F-A63BF66DADA2}"/>
              </a:ext>
            </a:extLst>
          </p:cNvPr>
          <p:cNvSpPr>
            <a:spLocks noGrp="1"/>
          </p:cNvSpPr>
          <p:nvPr>
            <p:ph type="body" sz="quarter" idx="13" hasCustomPrompt="1"/>
          </p:nvPr>
        </p:nvSpPr>
        <p:spPr>
          <a:xfrm>
            <a:off x="385200" y="4579200"/>
            <a:ext cx="3484800" cy="453600"/>
          </a:xfrm>
        </p:spPr>
        <p:txBody>
          <a:bodyPr>
            <a:noAutofit/>
          </a:bodyPr>
          <a:lstStyle>
            <a:lvl1pPr marL="0" indent="0">
              <a:lnSpc>
                <a:spcPct val="100000"/>
              </a:lnSpc>
              <a:buNone/>
              <a:defRPr sz="2300">
                <a:solidFill>
                  <a:srgbClr val="A91F2E"/>
                </a:solidFill>
                <a:latin typeface="Rockwell" panose="02060603020205020403" pitchFamily="18" charset="77"/>
              </a:defRPr>
            </a:lvl1pPr>
          </a:lstStyle>
          <a:p>
            <a:pPr lvl="0"/>
            <a:r>
              <a:rPr lang="en-US" dirty="0"/>
              <a:t>bristol.ac.uk/&lt;add </a:t>
            </a:r>
            <a:r>
              <a:rPr lang="en-US" dirty="0" err="1"/>
              <a:t>url</a:t>
            </a:r>
            <a:r>
              <a:rPr lang="en-US" dirty="0"/>
              <a:t>&gt;</a:t>
            </a:r>
            <a:endParaRPr lang="en-GB" dirty="0"/>
          </a:p>
        </p:txBody>
      </p:sp>
    </p:spTree>
    <p:extLst>
      <p:ext uri="{BB962C8B-B14F-4D97-AF65-F5344CB8AC3E}">
        <p14:creationId xmlns:p14="http://schemas.microsoft.com/office/powerpoint/2010/main" val="6699015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Slide - White (Insert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C8C1A-1BF5-4B59-AC3C-73632A8AD884}"/>
              </a:ext>
            </a:extLst>
          </p:cNvPr>
          <p:cNvSpPr>
            <a:spLocks noGrp="1"/>
          </p:cNvSpPr>
          <p:nvPr>
            <p:ph type="ctrTitle"/>
          </p:nvPr>
        </p:nvSpPr>
        <p:spPr>
          <a:xfrm>
            <a:off x="370800" y="1598400"/>
            <a:ext cx="5259600" cy="1101600"/>
          </a:xfrm>
        </p:spPr>
        <p:txBody>
          <a:bodyPr anchor="b"/>
          <a:lstStyle>
            <a:lvl1pPr algn="l">
              <a:defRPr sz="4400"/>
            </a:lvl1pPr>
          </a:lstStyle>
          <a:p>
            <a:r>
              <a:rPr lang="en-US"/>
              <a:t>Click to edit Master title style</a:t>
            </a:r>
            <a:endParaRPr lang="en-GB" dirty="0"/>
          </a:p>
        </p:txBody>
      </p:sp>
      <p:sp>
        <p:nvSpPr>
          <p:cNvPr id="3" name="Subtitle 2">
            <a:extLst>
              <a:ext uri="{FF2B5EF4-FFF2-40B4-BE49-F238E27FC236}">
                <a16:creationId xmlns:a16="http://schemas.microsoft.com/office/drawing/2014/main" id="{E519FAE3-5BF7-4965-9A39-4DF10150BF31}"/>
              </a:ext>
            </a:extLst>
          </p:cNvPr>
          <p:cNvSpPr>
            <a:spLocks noGrp="1"/>
          </p:cNvSpPr>
          <p:nvPr>
            <p:ph type="subTitle" idx="1"/>
          </p:nvPr>
        </p:nvSpPr>
        <p:spPr>
          <a:xfrm>
            <a:off x="370800" y="2701528"/>
            <a:ext cx="5259600" cy="1314000"/>
          </a:xfrm>
        </p:spPr>
        <p:txBody>
          <a:bodyPr>
            <a:normAutofit/>
          </a:bodyPr>
          <a:lstStyle>
            <a:lvl1pPr marL="0" indent="0" algn="l">
              <a:buNone/>
              <a:defRPr sz="20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GB" dirty="0"/>
          </a:p>
        </p:txBody>
      </p:sp>
      <p:sp>
        <p:nvSpPr>
          <p:cNvPr id="4" name="Date Placeholder 3">
            <a:extLst>
              <a:ext uri="{FF2B5EF4-FFF2-40B4-BE49-F238E27FC236}">
                <a16:creationId xmlns:a16="http://schemas.microsoft.com/office/drawing/2014/main" id="{F2C72EC3-CD0E-4DAF-AFA9-AA5AC3F2F43E}"/>
              </a:ext>
            </a:extLst>
          </p:cNvPr>
          <p:cNvSpPr>
            <a:spLocks noGrp="1"/>
          </p:cNvSpPr>
          <p:nvPr>
            <p:ph type="dt" sz="half" idx="10"/>
          </p:nvPr>
        </p:nvSpPr>
        <p:spPr/>
        <p:txBody>
          <a:bodyPr/>
          <a:lstStyle/>
          <a:p>
            <a:fld id="{D1666282-696E-4BC8-B8B0-F336AA0FA017}" type="datetime1">
              <a:rPr lang="en-GB" smtClean="0"/>
              <a:t>23/06/2021</a:t>
            </a:fld>
            <a:endParaRPr lang="en-GB"/>
          </a:p>
        </p:txBody>
      </p:sp>
      <p:sp>
        <p:nvSpPr>
          <p:cNvPr id="5" name="Footer Placeholder 4">
            <a:extLst>
              <a:ext uri="{FF2B5EF4-FFF2-40B4-BE49-F238E27FC236}">
                <a16:creationId xmlns:a16="http://schemas.microsoft.com/office/drawing/2014/main" id="{F28B6EE9-35CE-4EDE-8C2A-8C22D6E5647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B43E84B-B0A3-4B16-A256-83DF69693842}"/>
              </a:ext>
            </a:extLst>
          </p:cNvPr>
          <p:cNvSpPr>
            <a:spLocks noGrp="1"/>
          </p:cNvSpPr>
          <p:nvPr>
            <p:ph type="sldNum" sz="quarter" idx="12"/>
          </p:nvPr>
        </p:nvSpPr>
        <p:spPr/>
        <p:txBody>
          <a:bodyPr/>
          <a:lstStyle/>
          <a:p>
            <a:fld id="{67DE1CF8-1877-4310-8670-A269E8016CAC}" type="slidenum">
              <a:rPr lang="en-GB" smtClean="0"/>
              <a:t>‹#›</a:t>
            </a:fld>
            <a:endParaRPr lang="en-GB"/>
          </a:p>
        </p:txBody>
      </p:sp>
      <p:sp>
        <p:nvSpPr>
          <p:cNvPr id="11" name="Picture Placeholder 8">
            <a:extLst>
              <a:ext uri="{FF2B5EF4-FFF2-40B4-BE49-F238E27FC236}">
                <a16:creationId xmlns:a16="http://schemas.microsoft.com/office/drawing/2014/main" id="{07491796-214B-45DE-99F8-B1AF36C957CE}"/>
              </a:ext>
            </a:extLst>
          </p:cNvPr>
          <p:cNvSpPr>
            <a:spLocks noGrp="1"/>
          </p:cNvSpPr>
          <p:nvPr>
            <p:ph type="pic" sz="quarter" idx="13"/>
          </p:nvPr>
        </p:nvSpPr>
        <p:spPr>
          <a:xfrm>
            <a:off x="5682354" y="0"/>
            <a:ext cx="3461646" cy="5143858"/>
          </a:xfrm>
          <a:custGeom>
            <a:avLst/>
            <a:gdLst>
              <a:gd name="connsiteX0" fmla="*/ 0 w 3900487"/>
              <a:gd name="connsiteY0" fmla="*/ 5143500 h 5143500"/>
              <a:gd name="connsiteX1" fmla="*/ 975122 w 3900487"/>
              <a:gd name="connsiteY1" fmla="*/ 0 h 5143500"/>
              <a:gd name="connsiteX2" fmla="*/ 3900487 w 3900487"/>
              <a:gd name="connsiteY2" fmla="*/ 0 h 5143500"/>
              <a:gd name="connsiteX3" fmla="*/ 2925365 w 3900487"/>
              <a:gd name="connsiteY3" fmla="*/ 5143500 h 5143500"/>
              <a:gd name="connsiteX4" fmla="*/ 0 w 3900487"/>
              <a:gd name="connsiteY4" fmla="*/ 5143500 h 5143500"/>
              <a:gd name="connsiteX0" fmla="*/ 0 w 3900487"/>
              <a:gd name="connsiteY0" fmla="*/ 5143500 h 5149287"/>
              <a:gd name="connsiteX1" fmla="*/ 975122 w 3900487"/>
              <a:gd name="connsiteY1" fmla="*/ 0 h 5149287"/>
              <a:gd name="connsiteX2" fmla="*/ 3900487 w 3900487"/>
              <a:gd name="connsiteY2" fmla="*/ 0 h 5149287"/>
              <a:gd name="connsiteX3" fmla="*/ 3897639 w 3900487"/>
              <a:gd name="connsiteY3" fmla="*/ 5149287 h 5149287"/>
              <a:gd name="connsiteX4" fmla="*/ 0 w 3900487"/>
              <a:gd name="connsiteY4" fmla="*/ 5143500 h 5149287"/>
              <a:gd name="connsiteX0" fmla="*/ 0 w 3900487"/>
              <a:gd name="connsiteY0" fmla="*/ 5143500 h 5149287"/>
              <a:gd name="connsiteX1" fmla="*/ 1652241 w 3900487"/>
              <a:gd name="connsiteY1" fmla="*/ 11575 h 5149287"/>
              <a:gd name="connsiteX2" fmla="*/ 3900487 w 3900487"/>
              <a:gd name="connsiteY2" fmla="*/ 0 h 5149287"/>
              <a:gd name="connsiteX3" fmla="*/ 3897639 w 3900487"/>
              <a:gd name="connsiteY3" fmla="*/ 5149287 h 5149287"/>
              <a:gd name="connsiteX4" fmla="*/ 0 w 3900487"/>
              <a:gd name="connsiteY4" fmla="*/ 5143500 h 5149287"/>
              <a:gd name="connsiteX0" fmla="*/ 0 w 3425925"/>
              <a:gd name="connsiteY0" fmla="*/ 5143500 h 5149287"/>
              <a:gd name="connsiteX1" fmla="*/ 1177679 w 3425925"/>
              <a:gd name="connsiteY1" fmla="*/ 11575 h 5149287"/>
              <a:gd name="connsiteX2" fmla="*/ 3425925 w 3425925"/>
              <a:gd name="connsiteY2" fmla="*/ 0 h 5149287"/>
              <a:gd name="connsiteX3" fmla="*/ 3423077 w 3425925"/>
              <a:gd name="connsiteY3" fmla="*/ 5149287 h 5149287"/>
              <a:gd name="connsiteX4" fmla="*/ 0 w 3425925"/>
              <a:gd name="connsiteY4" fmla="*/ 5143500 h 5149287"/>
              <a:gd name="connsiteX0" fmla="*/ 0 w 3425925"/>
              <a:gd name="connsiteY0" fmla="*/ 5143500 h 5149287"/>
              <a:gd name="connsiteX1" fmla="*/ 1183466 w 3425925"/>
              <a:gd name="connsiteY1" fmla="*/ 1 h 5149287"/>
              <a:gd name="connsiteX2" fmla="*/ 3425925 w 3425925"/>
              <a:gd name="connsiteY2" fmla="*/ 0 h 5149287"/>
              <a:gd name="connsiteX3" fmla="*/ 3423077 w 3425925"/>
              <a:gd name="connsiteY3" fmla="*/ 5149287 h 5149287"/>
              <a:gd name="connsiteX4" fmla="*/ 0 w 3425925"/>
              <a:gd name="connsiteY4" fmla="*/ 5143500 h 5149287"/>
              <a:gd name="connsiteX0" fmla="*/ 0 w 3460649"/>
              <a:gd name="connsiteY0" fmla="*/ 5143500 h 5149287"/>
              <a:gd name="connsiteX1" fmla="*/ 1183466 w 3460649"/>
              <a:gd name="connsiteY1" fmla="*/ 1 h 5149287"/>
              <a:gd name="connsiteX2" fmla="*/ 3460649 w 3460649"/>
              <a:gd name="connsiteY2" fmla="*/ 0 h 5149287"/>
              <a:gd name="connsiteX3" fmla="*/ 3423077 w 3460649"/>
              <a:gd name="connsiteY3" fmla="*/ 5149287 h 5149287"/>
              <a:gd name="connsiteX4" fmla="*/ 0 w 3460649"/>
              <a:gd name="connsiteY4" fmla="*/ 5143500 h 5149287"/>
              <a:gd name="connsiteX0" fmla="*/ 0 w 3469436"/>
              <a:gd name="connsiteY0" fmla="*/ 5143500 h 5155075"/>
              <a:gd name="connsiteX1" fmla="*/ 1183466 w 3469436"/>
              <a:gd name="connsiteY1" fmla="*/ 1 h 5155075"/>
              <a:gd name="connsiteX2" fmla="*/ 3460649 w 3469436"/>
              <a:gd name="connsiteY2" fmla="*/ 0 h 5155075"/>
              <a:gd name="connsiteX3" fmla="*/ 3469376 w 3469436"/>
              <a:gd name="connsiteY3" fmla="*/ 5155075 h 5155075"/>
              <a:gd name="connsiteX4" fmla="*/ 0 w 3469436"/>
              <a:gd name="connsiteY4" fmla="*/ 5143500 h 5155075"/>
              <a:gd name="connsiteX0" fmla="*/ 0 w 3469436"/>
              <a:gd name="connsiteY0" fmla="*/ 5155434 h 5155434"/>
              <a:gd name="connsiteX1" fmla="*/ 1183466 w 3469436"/>
              <a:gd name="connsiteY1" fmla="*/ 1 h 5155434"/>
              <a:gd name="connsiteX2" fmla="*/ 3460649 w 3469436"/>
              <a:gd name="connsiteY2" fmla="*/ 0 h 5155434"/>
              <a:gd name="connsiteX3" fmla="*/ 3469376 w 3469436"/>
              <a:gd name="connsiteY3" fmla="*/ 5155075 h 5155434"/>
              <a:gd name="connsiteX4" fmla="*/ 0 w 3469436"/>
              <a:gd name="connsiteY4" fmla="*/ 5155434 h 51554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69436" h="5155434">
                <a:moveTo>
                  <a:pt x="0" y="5155434"/>
                </a:moveTo>
                <a:lnTo>
                  <a:pt x="1183466" y="1"/>
                </a:lnTo>
                <a:lnTo>
                  <a:pt x="3460649" y="0"/>
                </a:lnTo>
                <a:cubicBezTo>
                  <a:pt x="3459700" y="1716429"/>
                  <a:pt x="3470325" y="3438646"/>
                  <a:pt x="3469376" y="5155075"/>
                </a:cubicBezTo>
                <a:lnTo>
                  <a:pt x="0" y="5155434"/>
                </a:lnTo>
                <a:close/>
              </a:path>
            </a:pathLst>
          </a:custGeom>
          <a:noFill/>
        </p:spPr>
        <p:txBody>
          <a:bodyPr/>
          <a:lstStyle/>
          <a:p>
            <a:r>
              <a:rPr lang="en-US"/>
              <a:t>Click icon to add picture</a:t>
            </a:r>
            <a:endParaRPr lang="en-US" dirty="0"/>
          </a:p>
        </p:txBody>
      </p:sp>
      <p:sp>
        <p:nvSpPr>
          <p:cNvPr id="10" name="Text Placeholder 8">
            <a:extLst>
              <a:ext uri="{FF2B5EF4-FFF2-40B4-BE49-F238E27FC236}">
                <a16:creationId xmlns:a16="http://schemas.microsoft.com/office/drawing/2014/main" id="{616DADB9-326D-1548-B650-735E35C21D8B}"/>
              </a:ext>
            </a:extLst>
          </p:cNvPr>
          <p:cNvSpPr>
            <a:spLocks noGrp="1"/>
          </p:cNvSpPr>
          <p:nvPr>
            <p:ph type="body" sz="quarter" idx="14" hasCustomPrompt="1"/>
          </p:nvPr>
        </p:nvSpPr>
        <p:spPr>
          <a:xfrm>
            <a:off x="385200" y="4579200"/>
            <a:ext cx="3484800" cy="453600"/>
          </a:xfrm>
        </p:spPr>
        <p:txBody>
          <a:bodyPr>
            <a:noAutofit/>
          </a:bodyPr>
          <a:lstStyle>
            <a:lvl1pPr marL="0" indent="0">
              <a:lnSpc>
                <a:spcPct val="100000"/>
              </a:lnSpc>
              <a:buNone/>
              <a:defRPr sz="2300">
                <a:solidFill>
                  <a:srgbClr val="A91F2E"/>
                </a:solidFill>
                <a:latin typeface="Rockwell" panose="02060603020205020403" pitchFamily="18" charset="77"/>
              </a:defRPr>
            </a:lvl1pPr>
          </a:lstStyle>
          <a:p>
            <a:pPr lvl="0"/>
            <a:r>
              <a:rPr lang="en-US" dirty="0"/>
              <a:t>bristol.ac.uk/&lt;add </a:t>
            </a:r>
            <a:r>
              <a:rPr lang="en-US" dirty="0" err="1"/>
              <a:t>url</a:t>
            </a:r>
            <a:r>
              <a:rPr lang="en-US" dirty="0"/>
              <a:t>&gt;</a:t>
            </a:r>
            <a:endParaRPr lang="en-GB" dirty="0"/>
          </a:p>
        </p:txBody>
      </p:sp>
    </p:spTree>
    <p:extLst>
      <p:ext uri="{BB962C8B-B14F-4D97-AF65-F5344CB8AC3E}">
        <p14:creationId xmlns:p14="http://schemas.microsoft.com/office/powerpoint/2010/main" val="388289015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Slide - Colour and Image">
    <p:bg>
      <p:bgPr>
        <a:blipFill dpi="0" rotWithShape="1">
          <a:blip r:embed="rId2" cstate="hq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0" name="Rectangle 7">
            <a:extLst>
              <a:ext uri="{FF2B5EF4-FFF2-40B4-BE49-F238E27FC236}">
                <a16:creationId xmlns:a16="http://schemas.microsoft.com/office/drawing/2014/main" id="{A903D7F4-2AD2-4C9C-9330-C03E0E70D3F1}"/>
              </a:ext>
            </a:extLst>
          </p:cNvPr>
          <p:cNvSpPr/>
          <p:nvPr userDrawn="1"/>
        </p:nvSpPr>
        <p:spPr>
          <a:xfrm>
            <a:off x="5708650" y="-3175"/>
            <a:ext cx="3435350" cy="5146675"/>
          </a:xfrm>
          <a:custGeom>
            <a:avLst/>
            <a:gdLst>
              <a:gd name="connsiteX0" fmla="*/ 0 w 3435350"/>
              <a:gd name="connsiteY0" fmla="*/ 0 h 5143500"/>
              <a:gd name="connsiteX1" fmla="*/ 3435350 w 3435350"/>
              <a:gd name="connsiteY1" fmla="*/ 0 h 5143500"/>
              <a:gd name="connsiteX2" fmla="*/ 3435350 w 3435350"/>
              <a:gd name="connsiteY2" fmla="*/ 5143500 h 5143500"/>
              <a:gd name="connsiteX3" fmla="*/ 0 w 3435350"/>
              <a:gd name="connsiteY3" fmla="*/ 5143500 h 5143500"/>
              <a:gd name="connsiteX4" fmla="*/ 0 w 3435350"/>
              <a:gd name="connsiteY4" fmla="*/ 0 h 5143500"/>
              <a:gd name="connsiteX0" fmla="*/ 1476375 w 3435350"/>
              <a:gd name="connsiteY0" fmla="*/ 0 h 5248275"/>
              <a:gd name="connsiteX1" fmla="*/ 3435350 w 3435350"/>
              <a:gd name="connsiteY1" fmla="*/ 104775 h 5248275"/>
              <a:gd name="connsiteX2" fmla="*/ 3435350 w 3435350"/>
              <a:gd name="connsiteY2" fmla="*/ 5248275 h 5248275"/>
              <a:gd name="connsiteX3" fmla="*/ 0 w 3435350"/>
              <a:gd name="connsiteY3" fmla="*/ 5248275 h 5248275"/>
              <a:gd name="connsiteX4" fmla="*/ 1476375 w 3435350"/>
              <a:gd name="connsiteY4" fmla="*/ 0 h 5248275"/>
              <a:gd name="connsiteX0" fmla="*/ 1190625 w 3435350"/>
              <a:gd name="connsiteY0" fmla="*/ 0 h 5162550"/>
              <a:gd name="connsiteX1" fmla="*/ 3435350 w 3435350"/>
              <a:gd name="connsiteY1" fmla="*/ 19050 h 5162550"/>
              <a:gd name="connsiteX2" fmla="*/ 3435350 w 3435350"/>
              <a:gd name="connsiteY2" fmla="*/ 5162550 h 5162550"/>
              <a:gd name="connsiteX3" fmla="*/ 0 w 3435350"/>
              <a:gd name="connsiteY3" fmla="*/ 5162550 h 5162550"/>
              <a:gd name="connsiteX4" fmla="*/ 1190625 w 3435350"/>
              <a:gd name="connsiteY4" fmla="*/ 0 h 5162550"/>
              <a:gd name="connsiteX0" fmla="*/ 1193800 w 3435350"/>
              <a:gd name="connsiteY0" fmla="*/ 0 h 5146675"/>
              <a:gd name="connsiteX1" fmla="*/ 3435350 w 3435350"/>
              <a:gd name="connsiteY1" fmla="*/ 3175 h 5146675"/>
              <a:gd name="connsiteX2" fmla="*/ 3435350 w 3435350"/>
              <a:gd name="connsiteY2" fmla="*/ 5146675 h 5146675"/>
              <a:gd name="connsiteX3" fmla="*/ 0 w 3435350"/>
              <a:gd name="connsiteY3" fmla="*/ 5146675 h 5146675"/>
              <a:gd name="connsiteX4" fmla="*/ 1193800 w 3435350"/>
              <a:gd name="connsiteY4" fmla="*/ 0 h 5146675"/>
              <a:gd name="connsiteX0" fmla="*/ 1219200 w 3435350"/>
              <a:gd name="connsiteY0" fmla="*/ 0 h 5146675"/>
              <a:gd name="connsiteX1" fmla="*/ 3435350 w 3435350"/>
              <a:gd name="connsiteY1" fmla="*/ 3175 h 5146675"/>
              <a:gd name="connsiteX2" fmla="*/ 3435350 w 3435350"/>
              <a:gd name="connsiteY2" fmla="*/ 5146675 h 5146675"/>
              <a:gd name="connsiteX3" fmla="*/ 0 w 3435350"/>
              <a:gd name="connsiteY3" fmla="*/ 5146675 h 5146675"/>
              <a:gd name="connsiteX4" fmla="*/ 1219200 w 3435350"/>
              <a:gd name="connsiteY4" fmla="*/ 0 h 5146675"/>
              <a:gd name="connsiteX0" fmla="*/ 1190625 w 3435350"/>
              <a:gd name="connsiteY0" fmla="*/ 0 h 5146675"/>
              <a:gd name="connsiteX1" fmla="*/ 3435350 w 3435350"/>
              <a:gd name="connsiteY1" fmla="*/ 3175 h 5146675"/>
              <a:gd name="connsiteX2" fmla="*/ 3435350 w 3435350"/>
              <a:gd name="connsiteY2" fmla="*/ 5146675 h 5146675"/>
              <a:gd name="connsiteX3" fmla="*/ 0 w 3435350"/>
              <a:gd name="connsiteY3" fmla="*/ 5146675 h 5146675"/>
              <a:gd name="connsiteX4" fmla="*/ 1190625 w 3435350"/>
              <a:gd name="connsiteY4" fmla="*/ 0 h 5146675"/>
              <a:gd name="connsiteX0" fmla="*/ 1190625 w 3435350"/>
              <a:gd name="connsiteY0" fmla="*/ 0 h 5146675"/>
              <a:gd name="connsiteX1" fmla="*/ 3435350 w 3435350"/>
              <a:gd name="connsiteY1" fmla="*/ 3175 h 5146675"/>
              <a:gd name="connsiteX2" fmla="*/ 3435350 w 3435350"/>
              <a:gd name="connsiteY2" fmla="*/ 5146675 h 5146675"/>
              <a:gd name="connsiteX3" fmla="*/ 0 w 3435350"/>
              <a:gd name="connsiteY3" fmla="*/ 5146675 h 5146675"/>
              <a:gd name="connsiteX4" fmla="*/ 1190625 w 3435350"/>
              <a:gd name="connsiteY4" fmla="*/ 0 h 5146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5350" h="5146675">
                <a:moveTo>
                  <a:pt x="1190625" y="0"/>
                </a:moveTo>
                <a:lnTo>
                  <a:pt x="3435350" y="3175"/>
                </a:lnTo>
                <a:lnTo>
                  <a:pt x="3435350" y="5146675"/>
                </a:lnTo>
                <a:lnTo>
                  <a:pt x="0" y="5146675"/>
                </a:lnTo>
                <a:lnTo>
                  <a:pt x="1190625" y="0"/>
                </a:lnTo>
                <a:close/>
              </a:path>
            </a:pathLst>
          </a:custGeom>
          <a:blipFill>
            <a:blip r:embed="rId3" cstate="hqprint">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93C8C1A-1BF5-4B59-AC3C-73632A8AD884}"/>
              </a:ext>
            </a:extLst>
          </p:cNvPr>
          <p:cNvSpPr>
            <a:spLocks noGrp="1"/>
          </p:cNvSpPr>
          <p:nvPr>
            <p:ph type="ctrTitle"/>
          </p:nvPr>
        </p:nvSpPr>
        <p:spPr>
          <a:xfrm>
            <a:off x="370800" y="1598400"/>
            <a:ext cx="5259600" cy="1101600"/>
          </a:xfrm>
        </p:spPr>
        <p:txBody>
          <a:bodyPr anchor="b"/>
          <a:lstStyle>
            <a:lvl1pPr algn="l">
              <a:defRPr sz="4400">
                <a:solidFill>
                  <a:schemeClr val="bg1"/>
                </a:solidFill>
              </a:defRPr>
            </a:lvl1pPr>
          </a:lstStyle>
          <a:p>
            <a:r>
              <a:rPr lang="en-US" dirty="0"/>
              <a:t>Click to edit Master title style</a:t>
            </a:r>
            <a:endParaRPr lang="en-GB" dirty="0"/>
          </a:p>
        </p:txBody>
      </p:sp>
      <p:sp>
        <p:nvSpPr>
          <p:cNvPr id="3" name="Subtitle 2">
            <a:extLst>
              <a:ext uri="{FF2B5EF4-FFF2-40B4-BE49-F238E27FC236}">
                <a16:creationId xmlns:a16="http://schemas.microsoft.com/office/drawing/2014/main" id="{E519FAE3-5BF7-4965-9A39-4DF10150BF31}"/>
              </a:ext>
            </a:extLst>
          </p:cNvPr>
          <p:cNvSpPr>
            <a:spLocks noGrp="1"/>
          </p:cNvSpPr>
          <p:nvPr>
            <p:ph type="subTitle" idx="1"/>
          </p:nvPr>
        </p:nvSpPr>
        <p:spPr>
          <a:xfrm>
            <a:off x="370800" y="2701528"/>
            <a:ext cx="5259600" cy="1314000"/>
          </a:xfrm>
        </p:spPr>
        <p:txBody>
          <a:bodyPr>
            <a:normAutofit/>
          </a:bodyPr>
          <a:lstStyle>
            <a:lvl1pPr marL="0" indent="0" algn="l">
              <a:buNone/>
              <a:defRPr sz="20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endParaRPr lang="en-GB" dirty="0"/>
          </a:p>
        </p:txBody>
      </p:sp>
      <p:sp>
        <p:nvSpPr>
          <p:cNvPr id="4" name="Date Placeholder 3">
            <a:extLst>
              <a:ext uri="{FF2B5EF4-FFF2-40B4-BE49-F238E27FC236}">
                <a16:creationId xmlns:a16="http://schemas.microsoft.com/office/drawing/2014/main" id="{F2C72EC3-CD0E-4DAF-AFA9-AA5AC3F2F43E}"/>
              </a:ext>
            </a:extLst>
          </p:cNvPr>
          <p:cNvSpPr>
            <a:spLocks noGrp="1"/>
          </p:cNvSpPr>
          <p:nvPr>
            <p:ph type="dt" sz="half" idx="10"/>
          </p:nvPr>
        </p:nvSpPr>
        <p:spPr/>
        <p:txBody>
          <a:bodyPr/>
          <a:lstStyle>
            <a:lvl1pPr>
              <a:defRPr>
                <a:solidFill>
                  <a:schemeClr val="bg1"/>
                </a:solidFill>
              </a:defRPr>
            </a:lvl1pPr>
          </a:lstStyle>
          <a:p>
            <a:fld id="{3E2C485A-CFD1-4426-A587-FCC12D6AD237}" type="datetime1">
              <a:rPr lang="en-GB" smtClean="0"/>
              <a:pPr/>
              <a:t>23/06/2021</a:t>
            </a:fld>
            <a:endParaRPr lang="en-GB" dirty="0"/>
          </a:p>
        </p:txBody>
      </p:sp>
      <p:sp>
        <p:nvSpPr>
          <p:cNvPr id="5" name="Footer Placeholder 4">
            <a:extLst>
              <a:ext uri="{FF2B5EF4-FFF2-40B4-BE49-F238E27FC236}">
                <a16:creationId xmlns:a16="http://schemas.microsoft.com/office/drawing/2014/main" id="{F28B6EE9-35CE-4EDE-8C2A-8C22D6E5647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B43E84B-B0A3-4B16-A256-83DF69693842}"/>
              </a:ext>
            </a:extLst>
          </p:cNvPr>
          <p:cNvSpPr>
            <a:spLocks noGrp="1"/>
          </p:cNvSpPr>
          <p:nvPr>
            <p:ph type="sldNum" sz="quarter" idx="12"/>
          </p:nvPr>
        </p:nvSpPr>
        <p:spPr/>
        <p:txBody>
          <a:bodyPr/>
          <a:lstStyle>
            <a:lvl1pPr>
              <a:defRPr>
                <a:solidFill>
                  <a:schemeClr val="bg1"/>
                </a:solidFill>
              </a:defRPr>
            </a:lvl1pPr>
          </a:lstStyle>
          <a:p>
            <a:fld id="{67DE1CF8-1877-4310-8670-A269E8016CAC}" type="slidenum">
              <a:rPr lang="en-GB" smtClean="0"/>
              <a:pPr/>
              <a:t>‹#›</a:t>
            </a:fld>
            <a:endParaRPr lang="en-GB"/>
          </a:p>
        </p:txBody>
      </p:sp>
      <p:sp>
        <p:nvSpPr>
          <p:cNvPr id="9" name="Text Placeholder 8">
            <a:extLst>
              <a:ext uri="{FF2B5EF4-FFF2-40B4-BE49-F238E27FC236}">
                <a16:creationId xmlns:a16="http://schemas.microsoft.com/office/drawing/2014/main" id="{32F72749-A371-1D44-B1FE-5603940BB6B8}"/>
              </a:ext>
            </a:extLst>
          </p:cNvPr>
          <p:cNvSpPr>
            <a:spLocks noGrp="1"/>
          </p:cNvSpPr>
          <p:nvPr>
            <p:ph type="body" sz="quarter" idx="13" hasCustomPrompt="1"/>
          </p:nvPr>
        </p:nvSpPr>
        <p:spPr>
          <a:xfrm>
            <a:off x="385200" y="4579200"/>
            <a:ext cx="3484800" cy="453600"/>
          </a:xfrm>
        </p:spPr>
        <p:txBody>
          <a:bodyPr>
            <a:noAutofit/>
          </a:bodyPr>
          <a:lstStyle>
            <a:lvl1pPr marL="0" indent="0">
              <a:lnSpc>
                <a:spcPct val="100000"/>
              </a:lnSpc>
              <a:buNone/>
              <a:defRPr sz="2300">
                <a:solidFill>
                  <a:schemeClr val="bg1"/>
                </a:solidFill>
                <a:latin typeface="Rockwell" panose="02060603020205020403" pitchFamily="18" charset="77"/>
              </a:defRPr>
            </a:lvl1pPr>
          </a:lstStyle>
          <a:p>
            <a:pPr lvl="0"/>
            <a:r>
              <a:rPr lang="en-US" dirty="0"/>
              <a:t>bristol.ac.uk/&lt;add </a:t>
            </a:r>
            <a:r>
              <a:rPr lang="en-US" dirty="0" err="1"/>
              <a:t>url</a:t>
            </a:r>
            <a:r>
              <a:rPr lang="en-US" dirty="0"/>
              <a:t>&gt;</a:t>
            </a:r>
            <a:endParaRPr lang="en-GB" dirty="0"/>
          </a:p>
        </p:txBody>
      </p:sp>
    </p:spTree>
    <p:extLst>
      <p:ext uri="{BB962C8B-B14F-4D97-AF65-F5344CB8AC3E}">
        <p14:creationId xmlns:p14="http://schemas.microsoft.com/office/powerpoint/2010/main" val="86122998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Slide - Colour (Insert Image)">
    <p:bg>
      <p:bgPr>
        <a:blipFill dpi="0" rotWithShape="1">
          <a:blip r:embed="rId2" cstate="hq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C8C1A-1BF5-4B59-AC3C-73632A8AD884}"/>
              </a:ext>
            </a:extLst>
          </p:cNvPr>
          <p:cNvSpPr>
            <a:spLocks noGrp="1"/>
          </p:cNvSpPr>
          <p:nvPr>
            <p:ph type="ctrTitle"/>
          </p:nvPr>
        </p:nvSpPr>
        <p:spPr>
          <a:xfrm>
            <a:off x="370800" y="1598400"/>
            <a:ext cx="5259600" cy="1101600"/>
          </a:xfrm>
        </p:spPr>
        <p:txBody>
          <a:bodyPr anchor="b"/>
          <a:lstStyle>
            <a:lvl1pPr algn="l">
              <a:defRPr sz="4400">
                <a:solidFill>
                  <a:schemeClr val="bg1"/>
                </a:solidFill>
              </a:defRPr>
            </a:lvl1pPr>
          </a:lstStyle>
          <a:p>
            <a:r>
              <a:rPr lang="en-US" dirty="0"/>
              <a:t>Click to edit Master title style</a:t>
            </a:r>
            <a:endParaRPr lang="en-GB" dirty="0"/>
          </a:p>
        </p:txBody>
      </p:sp>
      <p:sp>
        <p:nvSpPr>
          <p:cNvPr id="3" name="Subtitle 2">
            <a:extLst>
              <a:ext uri="{FF2B5EF4-FFF2-40B4-BE49-F238E27FC236}">
                <a16:creationId xmlns:a16="http://schemas.microsoft.com/office/drawing/2014/main" id="{E519FAE3-5BF7-4965-9A39-4DF10150BF31}"/>
              </a:ext>
            </a:extLst>
          </p:cNvPr>
          <p:cNvSpPr>
            <a:spLocks noGrp="1"/>
          </p:cNvSpPr>
          <p:nvPr>
            <p:ph type="subTitle" idx="1"/>
          </p:nvPr>
        </p:nvSpPr>
        <p:spPr>
          <a:xfrm>
            <a:off x="370800" y="2701528"/>
            <a:ext cx="5259600" cy="1314000"/>
          </a:xfrm>
        </p:spPr>
        <p:txBody>
          <a:bodyPr>
            <a:normAutofit/>
          </a:bodyPr>
          <a:lstStyle>
            <a:lvl1pPr marL="0" indent="0" algn="l">
              <a:buNone/>
              <a:defRPr sz="20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endParaRPr lang="en-GB" dirty="0"/>
          </a:p>
        </p:txBody>
      </p:sp>
      <p:sp>
        <p:nvSpPr>
          <p:cNvPr id="4" name="Date Placeholder 3">
            <a:extLst>
              <a:ext uri="{FF2B5EF4-FFF2-40B4-BE49-F238E27FC236}">
                <a16:creationId xmlns:a16="http://schemas.microsoft.com/office/drawing/2014/main" id="{F2C72EC3-CD0E-4DAF-AFA9-AA5AC3F2F43E}"/>
              </a:ext>
            </a:extLst>
          </p:cNvPr>
          <p:cNvSpPr>
            <a:spLocks noGrp="1"/>
          </p:cNvSpPr>
          <p:nvPr>
            <p:ph type="dt" sz="half" idx="10"/>
          </p:nvPr>
        </p:nvSpPr>
        <p:spPr/>
        <p:txBody>
          <a:bodyPr/>
          <a:lstStyle>
            <a:lvl1pPr>
              <a:defRPr>
                <a:solidFill>
                  <a:schemeClr val="bg1"/>
                </a:solidFill>
              </a:defRPr>
            </a:lvl1pPr>
          </a:lstStyle>
          <a:p>
            <a:fld id="{D904E3C7-3434-41F6-8009-C52959A159FA}" type="datetime1">
              <a:rPr lang="en-GB" smtClean="0"/>
              <a:pPr/>
              <a:t>23/06/2021</a:t>
            </a:fld>
            <a:endParaRPr lang="en-GB" dirty="0"/>
          </a:p>
        </p:txBody>
      </p:sp>
      <p:sp>
        <p:nvSpPr>
          <p:cNvPr id="5" name="Footer Placeholder 4">
            <a:extLst>
              <a:ext uri="{FF2B5EF4-FFF2-40B4-BE49-F238E27FC236}">
                <a16:creationId xmlns:a16="http://schemas.microsoft.com/office/drawing/2014/main" id="{F28B6EE9-35CE-4EDE-8C2A-8C22D6E5647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B43E84B-B0A3-4B16-A256-83DF69693842}"/>
              </a:ext>
            </a:extLst>
          </p:cNvPr>
          <p:cNvSpPr>
            <a:spLocks noGrp="1"/>
          </p:cNvSpPr>
          <p:nvPr>
            <p:ph type="sldNum" sz="quarter" idx="12"/>
          </p:nvPr>
        </p:nvSpPr>
        <p:spPr/>
        <p:txBody>
          <a:bodyPr/>
          <a:lstStyle>
            <a:lvl1pPr>
              <a:defRPr>
                <a:solidFill>
                  <a:schemeClr val="bg1"/>
                </a:solidFill>
              </a:defRPr>
            </a:lvl1pPr>
          </a:lstStyle>
          <a:p>
            <a:fld id="{67DE1CF8-1877-4310-8670-A269E8016CAC}" type="slidenum">
              <a:rPr lang="en-GB" smtClean="0"/>
              <a:pPr/>
              <a:t>‹#›</a:t>
            </a:fld>
            <a:endParaRPr lang="en-GB" dirty="0"/>
          </a:p>
        </p:txBody>
      </p:sp>
      <p:sp>
        <p:nvSpPr>
          <p:cNvPr id="7" name="Picture Placeholder 8">
            <a:extLst>
              <a:ext uri="{FF2B5EF4-FFF2-40B4-BE49-F238E27FC236}">
                <a16:creationId xmlns:a16="http://schemas.microsoft.com/office/drawing/2014/main" id="{558EBCF5-E0AC-439B-A35D-E3E76706493D}"/>
              </a:ext>
            </a:extLst>
          </p:cNvPr>
          <p:cNvSpPr>
            <a:spLocks noGrp="1"/>
          </p:cNvSpPr>
          <p:nvPr>
            <p:ph type="pic" sz="quarter" idx="13"/>
          </p:nvPr>
        </p:nvSpPr>
        <p:spPr>
          <a:xfrm>
            <a:off x="5682354" y="0"/>
            <a:ext cx="3461646" cy="5143858"/>
          </a:xfrm>
          <a:custGeom>
            <a:avLst/>
            <a:gdLst>
              <a:gd name="connsiteX0" fmla="*/ 0 w 3900487"/>
              <a:gd name="connsiteY0" fmla="*/ 5143500 h 5143500"/>
              <a:gd name="connsiteX1" fmla="*/ 975122 w 3900487"/>
              <a:gd name="connsiteY1" fmla="*/ 0 h 5143500"/>
              <a:gd name="connsiteX2" fmla="*/ 3900487 w 3900487"/>
              <a:gd name="connsiteY2" fmla="*/ 0 h 5143500"/>
              <a:gd name="connsiteX3" fmla="*/ 2925365 w 3900487"/>
              <a:gd name="connsiteY3" fmla="*/ 5143500 h 5143500"/>
              <a:gd name="connsiteX4" fmla="*/ 0 w 3900487"/>
              <a:gd name="connsiteY4" fmla="*/ 5143500 h 5143500"/>
              <a:gd name="connsiteX0" fmla="*/ 0 w 3900487"/>
              <a:gd name="connsiteY0" fmla="*/ 5143500 h 5149287"/>
              <a:gd name="connsiteX1" fmla="*/ 975122 w 3900487"/>
              <a:gd name="connsiteY1" fmla="*/ 0 h 5149287"/>
              <a:gd name="connsiteX2" fmla="*/ 3900487 w 3900487"/>
              <a:gd name="connsiteY2" fmla="*/ 0 h 5149287"/>
              <a:gd name="connsiteX3" fmla="*/ 3897639 w 3900487"/>
              <a:gd name="connsiteY3" fmla="*/ 5149287 h 5149287"/>
              <a:gd name="connsiteX4" fmla="*/ 0 w 3900487"/>
              <a:gd name="connsiteY4" fmla="*/ 5143500 h 5149287"/>
              <a:gd name="connsiteX0" fmla="*/ 0 w 3900487"/>
              <a:gd name="connsiteY0" fmla="*/ 5143500 h 5149287"/>
              <a:gd name="connsiteX1" fmla="*/ 1652241 w 3900487"/>
              <a:gd name="connsiteY1" fmla="*/ 11575 h 5149287"/>
              <a:gd name="connsiteX2" fmla="*/ 3900487 w 3900487"/>
              <a:gd name="connsiteY2" fmla="*/ 0 h 5149287"/>
              <a:gd name="connsiteX3" fmla="*/ 3897639 w 3900487"/>
              <a:gd name="connsiteY3" fmla="*/ 5149287 h 5149287"/>
              <a:gd name="connsiteX4" fmla="*/ 0 w 3900487"/>
              <a:gd name="connsiteY4" fmla="*/ 5143500 h 5149287"/>
              <a:gd name="connsiteX0" fmla="*/ 0 w 3425925"/>
              <a:gd name="connsiteY0" fmla="*/ 5143500 h 5149287"/>
              <a:gd name="connsiteX1" fmla="*/ 1177679 w 3425925"/>
              <a:gd name="connsiteY1" fmla="*/ 11575 h 5149287"/>
              <a:gd name="connsiteX2" fmla="*/ 3425925 w 3425925"/>
              <a:gd name="connsiteY2" fmla="*/ 0 h 5149287"/>
              <a:gd name="connsiteX3" fmla="*/ 3423077 w 3425925"/>
              <a:gd name="connsiteY3" fmla="*/ 5149287 h 5149287"/>
              <a:gd name="connsiteX4" fmla="*/ 0 w 3425925"/>
              <a:gd name="connsiteY4" fmla="*/ 5143500 h 5149287"/>
              <a:gd name="connsiteX0" fmla="*/ 0 w 3425925"/>
              <a:gd name="connsiteY0" fmla="*/ 5143500 h 5149287"/>
              <a:gd name="connsiteX1" fmla="*/ 1183466 w 3425925"/>
              <a:gd name="connsiteY1" fmla="*/ 1 h 5149287"/>
              <a:gd name="connsiteX2" fmla="*/ 3425925 w 3425925"/>
              <a:gd name="connsiteY2" fmla="*/ 0 h 5149287"/>
              <a:gd name="connsiteX3" fmla="*/ 3423077 w 3425925"/>
              <a:gd name="connsiteY3" fmla="*/ 5149287 h 5149287"/>
              <a:gd name="connsiteX4" fmla="*/ 0 w 3425925"/>
              <a:gd name="connsiteY4" fmla="*/ 5143500 h 5149287"/>
              <a:gd name="connsiteX0" fmla="*/ 0 w 3460649"/>
              <a:gd name="connsiteY0" fmla="*/ 5143500 h 5149287"/>
              <a:gd name="connsiteX1" fmla="*/ 1183466 w 3460649"/>
              <a:gd name="connsiteY1" fmla="*/ 1 h 5149287"/>
              <a:gd name="connsiteX2" fmla="*/ 3460649 w 3460649"/>
              <a:gd name="connsiteY2" fmla="*/ 0 h 5149287"/>
              <a:gd name="connsiteX3" fmla="*/ 3423077 w 3460649"/>
              <a:gd name="connsiteY3" fmla="*/ 5149287 h 5149287"/>
              <a:gd name="connsiteX4" fmla="*/ 0 w 3460649"/>
              <a:gd name="connsiteY4" fmla="*/ 5143500 h 5149287"/>
              <a:gd name="connsiteX0" fmla="*/ 0 w 3469436"/>
              <a:gd name="connsiteY0" fmla="*/ 5143500 h 5155075"/>
              <a:gd name="connsiteX1" fmla="*/ 1183466 w 3469436"/>
              <a:gd name="connsiteY1" fmla="*/ 1 h 5155075"/>
              <a:gd name="connsiteX2" fmla="*/ 3460649 w 3469436"/>
              <a:gd name="connsiteY2" fmla="*/ 0 h 5155075"/>
              <a:gd name="connsiteX3" fmla="*/ 3469376 w 3469436"/>
              <a:gd name="connsiteY3" fmla="*/ 5155075 h 5155075"/>
              <a:gd name="connsiteX4" fmla="*/ 0 w 3469436"/>
              <a:gd name="connsiteY4" fmla="*/ 5143500 h 5155075"/>
              <a:gd name="connsiteX0" fmla="*/ 0 w 3469436"/>
              <a:gd name="connsiteY0" fmla="*/ 5155434 h 5155434"/>
              <a:gd name="connsiteX1" fmla="*/ 1183466 w 3469436"/>
              <a:gd name="connsiteY1" fmla="*/ 1 h 5155434"/>
              <a:gd name="connsiteX2" fmla="*/ 3460649 w 3469436"/>
              <a:gd name="connsiteY2" fmla="*/ 0 h 5155434"/>
              <a:gd name="connsiteX3" fmla="*/ 3469376 w 3469436"/>
              <a:gd name="connsiteY3" fmla="*/ 5155075 h 5155434"/>
              <a:gd name="connsiteX4" fmla="*/ 0 w 3469436"/>
              <a:gd name="connsiteY4" fmla="*/ 5155434 h 51554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69436" h="5155434">
                <a:moveTo>
                  <a:pt x="0" y="5155434"/>
                </a:moveTo>
                <a:lnTo>
                  <a:pt x="1183466" y="1"/>
                </a:lnTo>
                <a:lnTo>
                  <a:pt x="3460649" y="0"/>
                </a:lnTo>
                <a:cubicBezTo>
                  <a:pt x="3459700" y="1716429"/>
                  <a:pt x="3470325" y="3438646"/>
                  <a:pt x="3469376" y="5155075"/>
                </a:cubicBezTo>
                <a:lnTo>
                  <a:pt x="0" y="5155434"/>
                </a:lnTo>
                <a:close/>
              </a:path>
            </a:pathLst>
          </a:custGeom>
          <a:noFill/>
        </p:spPr>
        <p:txBody>
          <a:bodyPr/>
          <a:lstStyle/>
          <a:p>
            <a:r>
              <a:rPr lang="en-US"/>
              <a:t>Click icon to add picture</a:t>
            </a:r>
            <a:endParaRPr lang="en-US" dirty="0"/>
          </a:p>
        </p:txBody>
      </p:sp>
      <p:sp>
        <p:nvSpPr>
          <p:cNvPr id="9" name="Text Placeholder 8">
            <a:extLst>
              <a:ext uri="{FF2B5EF4-FFF2-40B4-BE49-F238E27FC236}">
                <a16:creationId xmlns:a16="http://schemas.microsoft.com/office/drawing/2014/main" id="{2E05A56F-2D56-478C-8B76-D1EA61ECFB6D}"/>
              </a:ext>
            </a:extLst>
          </p:cNvPr>
          <p:cNvSpPr>
            <a:spLocks noGrp="1"/>
          </p:cNvSpPr>
          <p:nvPr>
            <p:ph type="body" sz="quarter" idx="14" hasCustomPrompt="1"/>
          </p:nvPr>
        </p:nvSpPr>
        <p:spPr>
          <a:xfrm>
            <a:off x="385200" y="4579200"/>
            <a:ext cx="3484800" cy="453600"/>
          </a:xfrm>
        </p:spPr>
        <p:txBody>
          <a:bodyPr>
            <a:noAutofit/>
          </a:bodyPr>
          <a:lstStyle>
            <a:lvl1pPr marL="0" indent="0">
              <a:lnSpc>
                <a:spcPct val="100000"/>
              </a:lnSpc>
              <a:buNone/>
              <a:defRPr sz="2300">
                <a:solidFill>
                  <a:schemeClr val="bg1"/>
                </a:solidFill>
                <a:latin typeface="Rockwell" panose="02060603020205020403" pitchFamily="18" charset="77"/>
              </a:defRPr>
            </a:lvl1pPr>
          </a:lstStyle>
          <a:p>
            <a:pPr lvl="0"/>
            <a:r>
              <a:rPr lang="en-US" dirty="0"/>
              <a:t>bristol.ac.uk/&lt;add </a:t>
            </a:r>
            <a:r>
              <a:rPr lang="en-US" dirty="0" err="1"/>
              <a:t>url</a:t>
            </a:r>
            <a:r>
              <a:rPr lang="en-US" dirty="0"/>
              <a:t>&gt;</a:t>
            </a:r>
            <a:endParaRPr lang="en-GB" dirty="0"/>
          </a:p>
        </p:txBody>
      </p:sp>
    </p:spTree>
    <p:extLst>
      <p:ext uri="{BB962C8B-B14F-4D97-AF65-F5344CB8AC3E}">
        <p14:creationId xmlns:p14="http://schemas.microsoft.com/office/powerpoint/2010/main" val="236228854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Content and Imag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EB2333-4531-4F49-98C7-71CE6B119B78}"/>
              </a:ext>
            </a:extLst>
          </p:cNvPr>
          <p:cNvSpPr>
            <a:spLocks noGrp="1"/>
          </p:cNvSpPr>
          <p:nvPr>
            <p:ph type="title"/>
          </p:nvPr>
        </p:nvSpPr>
        <p:spPr>
          <a:xfrm>
            <a:off x="370800" y="680400"/>
            <a:ext cx="5259600" cy="1101600"/>
          </a:xfrm>
        </p:spPr>
        <p:txBody>
          <a:bodyPr/>
          <a:lstStyle/>
          <a:p>
            <a:r>
              <a:rPr lang="en-US"/>
              <a:t>Click to edit Master title style</a:t>
            </a:r>
            <a:endParaRPr lang="en-GB" dirty="0"/>
          </a:p>
        </p:txBody>
      </p:sp>
      <p:sp>
        <p:nvSpPr>
          <p:cNvPr id="3" name="Content Placeholder 2">
            <a:extLst>
              <a:ext uri="{FF2B5EF4-FFF2-40B4-BE49-F238E27FC236}">
                <a16:creationId xmlns:a16="http://schemas.microsoft.com/office/drawing/2014/main" id="{DB0BEE29-071E-4ED4-B0D5-046429DF4F91}"/>
              </a:ext>
            </a:extLst>
          </p:cNvPr>
          <p:cNvSpPr>
            <a:spLocks noGrp="1"/>
          </p:cNvSpPr>
          <p:nvPr>
            <p:ph idx="1"/>
          </p:nvPr>
        </p:nvSpPr>
        <p:spPr>
          <a:xfrm>
            <a:off x="370800" y="1825200"/>
            <a:ext cx="5259600" cy="2502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6DB9016-1CC6-48C9-96F5-24F342CEC524}"/>
              </a:ext>
            </a:extLst>
          </p:cNvPr>
          <p:cNvSpPr>
            <a:spLocks noGrp="1"/>
          </p:cNvSpPr>
          <p:nvPr>
            <p:ph type="dt" sz="half" idx="10"/>
          </p:nvPr>
        </p:nvSpPr>
        <p:spPr/>
        <p:txBody>
          <a:bodyPr/>
          <a:lstStyle/>
          <a:p>
            <a:fld id="{F0F96329-32E5-45D1-A44F-3528B41BEAB5}" type="datetime1">
              <a:rPr lang="en-GB" smtClean="0"/>
              <a:t>23/06/2021</a:t>
            </a:fld>
            <a:endParaRPr lang="en-GB"/>
          </a:p>
        </p:txBody>
      </p:sp>
      <p:sp>
        <p:nvSpPr>
          <p:cNvPr id="5" name="Footer Placeholder 4">
            <a:extLst>
              <a:ext uri="{FF2B5EF4-FFF2-40B4-BE49-F238E27FC236}">
                <a16:creationId xmlns:a16="http://schemas.microsoft.com/office/drawing/2014/main" id="{1EB222F4-7BC9-4ABB-8BD9-5765E7594B7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05B4C82-F699-4384-99AC-56B3E6E80C4A}"/>
              </a:ext>
            </a:extLst>
          </p:cNvPr>
          <p:cNvSpPr>
            <a:spLocks noGrp="1"/>
          </p:cNvSpPr>
          <p:nvPr>
            <p:ph type="sldNum" sz="quarter" idx="12"/>
          </p:nvPr>
        </p:nvSpPr>
        <p:spPr/>
        <p:txBody>
          <a:bodyPr/>
          <a:lstStyle/>
          <a:p>
            <a:fld id="{67DE1CF8-1877-4310-8670-A269E8016CAC}" type="slidenum">
              <a:rPr lang="en-GB" smtClean="0"/>
              <a:t>‹#›</a:t>
            </a:fld>
            <a:endParaRPr lang="en-GB"/>
          </a:p>
        </p:txBody>
      </p:sp>
      <p:sp>
        <p:nvSpPr>
          <p:cNvPr id="7" name="Picture Placeholder 8">
            <a:extLst>
              <a:ext uri="{FF2B5EF4-FFF2-40B4-BE49-F238E27FC236}">
                <a16:creationId xmlns:a16="http://schemas.microsoft.com/office/drawing/2014/main" id="{F8083C25-9322-4123-BA6A-1F002C5AC178}"/>
              </a:ext>
            </a:extLst>
          </p:cNvPr>
          <p:cNvSpPr>
            <a:spLocks noGrp="1"/>
          </p:cNvSpPr>
          <p:nvPr>
            <p:ph type="pic" sz="quarter" idx="13"/>
          </p:nvPr>
        </p:nvSpPr>
        <p:spPr>
          <a:xfrm>
            <a:off x="5682354" y="0"/>
            <a:ext cx="3461646" cy="5143500"/>
          </a:xfrm>
          <a:custGeom>
            <a:avLst/>
            <a:gdLst>
              <a:gd name="connsiteX0" fmla="*/ 0 w 3900487"/>
              <a:gd name="connsiteY0" fmla="*/ 5143500 h 5143500"/>
              <a:gd name="connsiteX1" fmla="*/ 975122 w 3900487"/>
              <a:gd name="connsiteY1" fmla="*/ 0 h 5143500"/>
              <a:gd name="connsiteX2" fmla="*/ 3900487 w 3900487"/>
              <a:gd name="connsiteY2" fmla="*/ 0 h 5143500"/>
              <a:gd name="connsiteX3" fmla="*/ 2925365 w 3900487"/>
              <a:gd name="connsiteY3" fmla="*/ 5143500 h 5143500"/>
              <a:gd name="connsiteX4" fmla="*/ 0 w 3900487"/>
              <a:gd name="connsiteY4" fmla="*/ 5143500 h 5143500"/>
              <a:gd name="connsiteX0" fmla="*/ 0 w 3900487"/>
              <a:gd name="connsiteY0" fmla="*/ 5143500 h 5149287"/>
              <a:gd name="connsiteX1" fmla="*/ 975122 w 3900487"/>
              <a:gd name="connsiteY1" fmla="*/ 0 h 5149287"/>
              <a:gd name="connsiteX2" fmla="*/ 3900487 w 3900487"/>
              <a:gd name="connsiteY2" fmla="*/ 0 h 5149287"/>
              <a:gd name="connsiteX3" fmla="*/ 3897639 w 3900487"/>
              <a:gd name="connsiteY3" fmla="*/ 5149287 h 5149287"/>
              <a:gd name="connsiteX4" fmla="*/ 0 w 3900487"/>
              <a:gd name="connsiteY4" fmla="*/ 5143500 h 5149287"/>
              <a:gd name="connsiteX0" fmla="*/ 0 w 3900487"/>
              <a:gd name="connsiteY0" fmla="*/ 5143500 h 5149287"/>
              <a:gd name="connsiteX1" fmla="*/ 1652241 w 3900487"/>
              <a:gd name="connsiteY1" fmla="*/ 11575 h 5149287"/>
              <a:gd name="connsiteX2" fmla="*/ 3900487 w 3900487"/>
              <a:gd name="connsiteY2" fmla="*/ 0 h 5149287"/>
              <a:gd name="connsiteX3" fmla="*/ 3897639 w 3900487"/>
              <a:gd name="connsiteY3" fmla="*/ 5149287 h 5149287"/>
              <a:gd name="connsiteX4" fmla="*/ 0 w 3900487"/>
              <a:gd name="connsiteY4" fmla="*/ 5143500 h 5149287"/>
              <a:gd name="connsiteX0" fmla="*/ 0 w 3425925"/>
              <a:gd name="connsiteY0" fmla="*/ 5143500 h 5149287"/>
              <a:gd name="connsiteX1" fmla="*/ 1177679 w 3425925"/>
              <a:gd name="connsiteY1" fmla="*/ 11575 h 5149287"/>
              <a:gd name="connsiteX2" fmla="*/ 3425925 w 3425925"/>
              <a:gd name="connsiteY2" fmla="*/ 0 h 5149287"/>
              <a:gd name="connsiteX3" fmla="*/ 3423077 w 3425925"/>
              <a:gd name="connsiteY3" fmla="*/ 5149287 h 5149287"/>
              <a:gd name="connsiteX4" fmla="*/ 0 w 3425925"/>
              <a:gd name="connsiteY4" fmla="*/ 5143500 h 5149287"/>
              <a:gd name="connsiteX0" fmla="*/ 0 w 3425925"/>
              <a:gd name="connsiteY0" fmla="*/ 5143500 h 5149287"/>
              <a:gd name="connsiteX1" fmla="*/ 1183466 w 3425925"/>
              <a:gd name="connsiteY1" fmla="*/ 1 h 5149287"/>
              <a:gd name="connsiteX2" fmla="*/ 3425925 w 3425925"/>
              <a:gd name="connsiteY2" fmla="*/ 0 h 5149287"/>
              <a:gd name="connsiteX3" fmla="*/ 3423077 w 3425925"/>
              <a:gd name="connsiteY3" fmla="*/ 5149287 h 5149287"/>
              <a:gd name="connsiteX4" fmla="*/ 0 w 3425925"/>
              <a:gd name="connsiteY4" fmla="*/ 5143500 h 5149287"/>
              <a:gd name="connsiteX0" fmla="*/ 0 w 3460649"/>
              <a:gd name="connsiteY0" fmla="*/ 5143500 h 5149287"/>
              <a:gd name="connsiteX1" fmla="*/ 1183466 w 3460649"/>
              <a:gd name="connsiteY1" fmla="*/ 1 h 5149287"/>
              <a:gd name="connsiteX2" fmla="*/ 3460649 w 3460649"/>
              <a:gd name="connsiteY2" fmla="*/ 0 h 5149287"/>
              <a:gd name="connsiteX3" fmla="*/ 3423077 w 3460649"/>
              <a:gd name="connsiteY3" fmla="*/ 5149287 h 5149287"/>
              <a:gd name="connsiteX4" fmla="*/ 0 w 3460649"/>
              <a:gd name="connsiteY4" fmla="*/ 5143500 h 5149287"/>
              <a:gd name="connsiteX0" fmla="*/ 0 w 3469436"/>
              <a:gd name="connsiteY0" fmla="*/ 5143500 h 5155075"/>
              <a:gd name="connsiteX1" fmla="*/ 1183466 w 3469436"/>
              <a:gd name="connsiteY1" fmla="*/ 1 h 5155075"/>
              <a:gd name="connsiteX2" fmla="*/ 3460649 w 3469436"/>
              <a:gd name="connsiteY2" fmla="*/ 0 h 5155075"/>
              <a:gd name="connsiteX3" fmla="*/ 3469376 w 3469436"/>
              <a:gd name="connsiteY3" fmla="*/ 5155075 h 5155075"/>
              <a:gd name="connsiteX4" fmla="*/ 0 w 3469436"/>
              <a:gd name="connsiteY4" fmla="*/ 5143500 h 51550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69436" h="5155075">
                <a:moveTo>
                  <a:pt x="0" y="5143500"/>
                </a:moveTo>
                <a:lnTo>
                  <a:pt x="1183466" y="1"/>
                </a:lnTo>
                <a:lnTo>
                  <a:pt x="3460649" y="0"/>
                </a:lnTo>
                <a:cubicBezTo>
                  <a:pt x="3459700" y="1716429"/>
                  <a:pt x="3470325" y="3438646"/>
                  <a:pt x="3469376" y="5155075"/>
                </a:cubicBezTo>
                <a:lnTo>
                  <a:pt x="0" y="5143500"/>
                </a:lnTo>
                <a:close/>
              </a:path>
            </a:pathLst>
          </a:custGeom>
          <a:noFill/>
        </p:spPr>
        <p:txBody>
          <a:bodyPr/>
          <a:lstStyle/>
          <a:p>
            <a:r>
              <a:rPr lang="en-US"/>
              <a:t>Click icon to add picture</a:t>
            </a:r>
            <a:endParaRPr lang="en-US" dirty="0"/>
          </a:p>
        </p:txBody>
      </p:sp>
      <p:sp>
        <p:nvSpPr>
          <p:cNvPr id="10" name="Text Placeholder 8">
            <a:extLst>
              <a:ext uri="{FF2B5EF4-FFF2-40B4-BE49-F238E27FC236}">
                <a16:creationId xmlns:a16="http://schemas.microsoft.com/office/drawing/2014/main" id="{B60B14CD-4A00-594A-AAD9-53EA942B524C}"/>
              </a:ext>
            </a:extLst>
          </p:cNvPr>
          <p:cNvSpPr>
            <a:spLocks noGrp="1"/>
          </p:cNvSpPr>
          <p:nvPr>
            <p:ph type="body" sz="quarter" idx="14" hasCustomPrompt="1"/>
          </p:nvPr>
        </p:nvSpPr>
        <p:spPr>
          <a:xfrm>
            <a:off x="385200" y="4579200"/>
            <a:ext cx="3484800" cy="453600"/>
          </a:xfrm>
        </p:spPr>
        <p:txBody>
          <a:bodyPr>
            <a:noAutofit/>
          </a:bodyPr>
          <a:lstStyle>
            <a:lvl1pPr marL="0" indent="0">
              <a:lnSpc>
                <a:spcPct val="100000"/>
              </a:lnSpc>
              <a:buNone/>
              <a:defRPr sz="2300">
                <a:solidFill>
                  <a:srgbClr val="A91F2E"/>
                </a:solidFill>
                <a:latin typeface="Rockwell" panose="02060603020205020403" pitchFamily="18" charset="77"/>
              </a:defRPr>
            </a:lvl1pPr>
          </a:lstStyle>
          <a:p>
            <a:pPr lvl="0"/>
            <a:r>
              <a:rPr lang="en-US" dirty="0"/>
              <a:t>bristol.ac.uk/&lt;add </a:t>
            </a:r>
            <a:r>
              <a:rPr lang="en-US" dirty="0" err="1"/>
              <a:t>url</a:t>
            </a:r>
            <a:r>
              <a:rPr lang="en-US" dirty="0"/>
              <a:t>&gt;</a:t>
            </a:r>
            <a:endParaRPr lang="en-GB" dirty="0"/>
          </a:p>
        </p:txBody>
      </p:sp>
    </p:spTree>
    <p:extLst>
      <p:ext uri="{BB962C8B-B14F-4D97-AF65-F5344CB8AC3E}">
        <p14:creationId xmlns:p14="http://schemas.microsoft.com/office/powerpoint/2010/main" val="27269751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wo Conten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49E27-7CDD-4911-B193-EF1903B149D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BEA19B5-91E3-4F4C-A589-6C6C950D6A58}"/>
              </a:ext>
            </a:extLst>
          </p:cNvPr>
          <p:cNvSpPr>
            <a:spLocks noGrp="1"/>
          </p:cNvSpPr>
          <p:nvPr>
            <p:ph sz="half" idx="1"/>
          </p:nvPr>
        </p:nvSpPr>
        <p:spPr>
          <a:xfrm>
            <a:off x="370800" y="1369219"/>
            <a:ext cx="4144050" cy="288845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Content Placeholder 3">
            <a:extLst>
              <a:ext uri="{FF2B5EF4-FFF2-40B4-BE49-F238E27FC236}">
                <a16:creationId xmlns:a16="http://schemas.microsoft.com/office/drawing/2014/main" id="{A3053E6F-F562-4865-866C-DA32BD24462E}"/>
              </a:ext>
            </a:extLst>
          </p:cNvPr>
          <p:cNvSpPr>
            <a:spLocks noGrp="1"/>
          </p:cNvSpPr>
          <p:nvPr>
            <p:ph sz="half" idx="2"/>
          </p:nvPr>
        </p:nvSpPr>
        <p:spPr>
          <a:xfrm>
            <a:off x="4629150" y="1369219"/>
            <a:ext cx="4144050" cy="288845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FB69F488-B9A6-4E2A-A2EC-51E6AAB586AE}"/>
              </a:ext>
            </a:extLst>
          </p:cNvPr>
          <p:cNvSpPr>
            <a:spLocks noGrp="1"/>
          </p:cNvSpPr>
          <p:nvPr>
            <p:ph type="dt" sz="half" idx="10"/>
          </p:nvPr>
        </p:nvSpPr>
        <p:spPr/>
        <p:txBody>
          <a:bodyPr/>
          <a:lstStyle/>
          <a:p>
            <a:fld id="{12952901-F037-4335-90F2-449535D19421}" type="datetime1">
              <a:rPr lang="en-GB" smtClean="0"/>
              <a:t>23/06/2021</a:t>
            </a:fld>
            <a:endParaRPr lang="en-GB"/>
          </a:p>
        </p:txBody>
      </p:sp>
      <p:sp>
        <p:nvSpPr>
          <p:cNvPr id="6" name="Footer Placeholder 5">
            <a:extLst>
              <a:ext uri="{FF2B5EF4-FFF2-40B4-BE49-F238E27FC236}">
                <a16:creationId xmlns:a16="http://schemas.microsoft.com/office/drawing/2014/main" id="{14BD270F-0A31-4F75-86AC-E8F4F8DB1AB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3094246-1144-49DF-80C6-487F327DED06}"/>
              </a:ext>
            </a:extLst>
          </p:cNvPr>
          <p:cNvSpPr>
            <a:spLocks noGrp="1"/>
          </p:cNvSpPr>
          <p:nvPr>
            <p:ph type="sldNum" sz="quarter" idx="12"/>
          </p:nvPr>
        </p:nvSpPr>
        <p:spPr/>
        <p:txBody>
          <a:bodyPr/>
          <a:lstStyle/>
          <a:p>
            <a:fld id="{67DE1CF8-1877-4310-8670-A269E8016CAC}" type="slidenum">
              <a:rPr lang="en-GB" smtClean="0"/>
              <a:t>‹#›</a:t>
            </a:fld>
            <a:endParaRPr lang="en-GB"/>
          </a:p>
        </p:txBody>
      </p:sp>
      <p:sp>
        <p:nvSpPr>
          <p:cNvPr id="10" name="Text Placeholder 8">
            <a:extLst>
              <a:ext uri="{FF2B5EF4-FFF2-40B4-BE49-F238E27FC236}">
                <a16:creationId xmlns:a16="http://schemas.microsoft.com/office/drawing/2014/main" id="{5D3A08AC-C1EC-5445-AB28-5F047F0DB56D}"/>
              </a:ext>
            </a:extLst>
          </p:cNvPr>
          <p:cNvSpPr>
            <a:spLocks noGrp="1"/>
          </p:cNvSpPr>
          <p:nvPr>
            <p:ph type="body" sz="quarter" idx="13" hasCustomPrompt="1"/>
          </p:nvPr>
        </p:nvSpPr>
        <p:spPr>
          <a:xfrm>
            <a:off x="385200" y="4579200"/>
            <a:ext cx="3484800" cy="453600"/>
          </a:xfrm>
        </p:spPr>
        <p:txBody>
          <a:bodyPr>
            <a:noAutofit/>
          </a:bodyPr>
          <a:lstStyle>
            <a:lvl1pPr marL="0" indent="0">
              <a:lnSpc>
                <a:spcPct val="100000"/>
              </a:lnSpc>
              <a:buNone/>
              <a:defRPr sz="2300">
                <a:solidFill>
                  <a:srgbClr val="A91F2E"/>
                </a:solidFill>
                <a:latin typeface="Rockwell" panose="02060603020205020403" pitchFamily="18" charset="77"/>
              </a:defRPr>
            </a:lvl1pPr>
          </a:lstStyle>
          <a:p>
            <a:pPr lvl="0"/>
            <a:r>
              <a:rPr lang="en-US" dirty="0"/>
              <a:t>bristol.ac.uk/&lt;add </a:t>
            </a:r>
            <a:r>
              <a:rPr lang="en-US" dirty="0" err="1"/>
              <a:t>url</a:t>
            </a:r>
            <a:r>
              <a:rPr lang="en-US" dirty="0"/>
              <a:t>&gt;</a:t>
            </a:r>
            <a:endParaRPr lang="en-GB" dirty="0"/>
          </a:p>
        </p:txBody>
      </p:sp>
    </p:spTree>
    <p:extLst>
      <p:ext uri="{BB962C8B-B14F-4D97-AF65-F5344CB8AC3E}">
        <p14:creationId xmlns:p14="http://schemas.microsoft.com/office/powerpoint/2010/main" val="160749473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ntent and Imag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49E27-7CDD-4911-B193-EF1903B149D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BEA19B5-91E3-4F4C-A589-6C6C950D6A58}"/>
              </a:ext>
            </a:extLst>
          </p:cNvPr>
          <p:cNvSpPr>
            <a:spLocks noGrp="1"/>
          </p:cNvSpPr>
          <p:nvPr>
            <p:ph sz="half" idx="1"/>
          </p:nvPr>
        </p:nvSpPr>
        <p:spPr>
          <a:xfrm>
            <a:off x="370800" y="1369219"/>
            <a:ext cx="4144050" cy="288845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Date Placeholder 4">
            <a:extLst>
              <a:ext uri="{FF2B5EF4-FFF2-40B4-BE49-F238E27FC236}">
                <a16:creationId xmlns:a16="http://schemas.microsoft.com/office/drawing/2014/main" id="{FB69F488-B9A6-4E2A-A2EC-51E6AAB586AE}"/>
              </a:ext>
            </a:extLst>
          </p:cNvPr>
          <p:cNvSpPr>
            <a:spLocks noGrp="1"/>
          </p:cNvSpPr>
          <p:nvPr>
            <p:ph type="dt" sz="half" idx="10"/>
          </p:nvPr>
        </p:nvSpPr>
        <p:spPr/>
        <p:txBody>
          <a:bodyPr/>
          <a:lstStyle/>
          <a:p>
            <a:fld id="{AD08A0A7-EE55-43F8-B9FF-48474BF01C62}" type="datetime1">
              <a:rPr lang="en-GB" smtClean="0"/>
              <a:t>23/06/2021</a:t>
            </a:fld>
            <a:endParaRPr lang="en-GB"/>
          </a:p>
        </p:txBody>
      </p:sp>
      <p:sp>
        <p:nvSpPr>
          <p:cNvPr id="6" name="Footer Placeholder 5">
            <a:extLst>
              <a:ext uri="{FF2B5EF4-FFF2-40B4-BE49-F238E27FC236}">
                <a16:creationId xmlns:a16="http://schemas.microsoft.com/office/drawing/2014/main" id="{14BD270F-0A31-4F75-86AC-E8F4F8DB1AB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3094246-1144-49DF-80C6-487F327DED06}"/>
              </a:ext>
            </a:extLst>
          </p:cNvPr>
          <p:cNvSpPr>
            <a:spLocks noGrp="1"/>
          </p:cNvSpPr>
          <p:nvPr>
            <p:ph type="sldNum" sz="quarter" idx="12"/>
          </p:nvPr>
        </p:nvSpPr>
        <p:spPr/>
        <p:txBody>
          <a:bodyPr/>
          <a:lstStyle/>
          <a:p>
            <a:fld id="{67DE1CF8-1877-4310-8670-A269E8016CAC}" type="slidenum">
              <a:rPr lang="en-GB" smtClean="0"/>
              <a:t>‹#›</a:t>
            </a:fld>
            <a:endParaRPr lang="en-GB"/>
          </a:p>
        </p:txBody>
      </p:sp>
      <p:sp>
        <p:nvSpPr>
          <p:cNvPr id="9" name="Picture Placeholder 8">
            <a:extLst>
              <a:ext uri="{FF2B5EF4-FFF2-40B4-BE49-F238E27FC236}">
                <a16:creationId xmlns:a16="http://schemas.microsoft.com/office/drawing/2014/main" id="{124EC5BB-E888-4D27-BEC1-966A6DA6EAE2}"/>
              </a:ext>
            </a:extLst>
          </p:cNvPr>
          <p:cNvSpPr>
            <a:spLocks noGrp="1"/>
          </p:cNvSpPr>
          <p:nvPr>
            <p:ph type="pic" sz="quarter" idx="13"/>
          </p:nvPr>
        </p:nvSpPr>
        <p:spPr>
          <a:xfrm>
            <a:off x="4629600" y="1369219"/>
            <a:ext cx="4143600" cy="2888456"/>
          </a:xfrm>
        </p:spPr>
        <p:txBody>
          <a:bodyPr/>
          <a:lstStyle>
            <a:lvl1pPr>
              <a:defRPr/>
            </a:lvl1pPr>
          </a:lstStyle>
          <a:p>
            <a:r>
              <a:rPr lang="en-US"/>
              <a:t>Click icon to add picture</a:t>
            </a:r>
            <a:endParaRPr lang="en-GB" dirty="0"/>
          </a:p>
        </p:txBody>
      </p:sp>
      <p:sp>
        <p:nvSpPr>
          <p:cNvPr id="11" name="Text Placeholder 8">
            <a:extLst>
              <a:ext uri="{FF2B5EF4-FFF2-40B4-BE49-F238E27FC236}">
                <a16:creationId xmlns:a16="http://schemas.microsoft.com/office/drawing/2014/main" id="{F9CD2AA8-A7AF-544F-97FA-69AF01153087}"/>
              </a:ext>
            </a:extLst>
          </p:cNvPr>
          <p:cNvSpPr>
            <a:spLocks noGrp="1"/>
          </p:cNvSpPr>
          <p:nvPr>
            <p:ph type="body" sz="quarter" idx="14" hasCustomPrompt="1"/>
          </p:nvPr>
        </p:nvSpPr>
        <p:spPr>
          <a:xfrm>
            <a:off x="385200" y="4579200"/>
            <a:ext cx="3484800" cy="453600"/>
          </a:xfrm>
        </p:spPr>
        <p:txBody>
          <a:bodyPr>
            <a:noAutofit/>
          </a:bodyPr>
          <a:lstStyle>
            <a:lvl1pPr marL="0" indent="0">
              <a:lnSpc>
                <a:spcPct val="100000"/>
              </a:lnSpc>
              <a:buNone/>
              <a:defRPr sz="2300">
                <a:solidFill>
                  <a:srgbClr val="A91F2E"/>
                </a:solidFill>
                <a:latin typeface="Rockwell" panose="02060603020205020403" pitchFamily="18" charset="77"/>
              </a:defRPr>
            </a:lvl1pPr>
          </a:lstStyle>
          <a:p>
            <a:pPr lvl="0"/>
            <a:r>
              <a:rPr lang="en-US" dirty="0"/>
              <a:t>bristol.ac.uk/&lt;add </a:t>
            </a:r>
            <a:r>
              <a:rPr lang="en-US" dirty="0" err="1"/>
              <a:t>url</a:t>
            </a:r>
            <a:r>
              <a:rPr lang="en-US" dirty="0"/>
              <a:t>&gt;</a:t>
            </a:r>
            <a:endParaRPr lang="en-GB" dirty="0"/>
          </a:p>
        </p:txBody>
      </p:sp>
    </p:spTree>
    <p:extLst>
      <p:ext uri="{BB962C8B-B14F-4D97-AF65-F5344CB8AC3E}">
        <p14:creationId xmlns:p14="http://schemas.microsoft.com/office/powerpoint/2010/main" val="96636779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Image">
    <p:bg>
      <p:bgPr>
        <a:solidFill>
          <a:schemeClr val="bg1"/>
        </a:solidFill>
        <a:effectLst/>
      </p:bgPr>
    </p:bg>
    <p:spTree>
      <p:nvGrpSpPr>
        <p:cNvPr id="1" name=""/>
        <p:cNvGrpSpPr/>
        <p:nvPr/>
      </p:nvGrpSpPr>
      <p:grpSpPr>
        <a:xfrm>
          <a:off x="0" y="0"/>
          <a:ext cx="0" cy="0"/>
          <a:chOff x="0" y="0"/>
          <a:chExt cx="0" cy="0"/>
        </a:xfrm>
      </p:grpSpPr>
      <p:sp>
        <p:nvSpPr>
          <p:cNvPr id="6" name="Picture Placeholder 4">
            <a:extLst>
              <a:ext uri="{FF2B5EF4-FFF2-40B4-BE49-F238E27FC236}">
                <a16:creationId xmlns:a16="http://schemas.microsoft.com/office/drawing/2014/main" id="{98CD2CEE-C7C6-454F-BABA-D3C681293B7D}"/>
              </a:ext>
            </a:extLst>
          </p:cNvPr>
          <p:cNvSpPr>
            <a:spLocks noGrp="1"/>
          </p:cNvSpPr>
          <p:nvPr>
            <p:ph type="pic" sz="quarter" idx="13"/>
          </p:nvPr>
        </p:nvSpPr>
        <p:spPr>
          <a:xfrm>
            <a:off x="370800" y="335674"/>
            <a:ext cx="8402400" cy="3553088"/>
          </a:xfrm>
          <a:prstGeom prst="rect">
            <a:avLst/>
          </a:prstGeom>
        </p:spPr>
        <p:txBody>
          <a:bodyPr/>
          <a:lstStyle>
            <a:lvl1pPr>
              <a:defRPr/>
            </a:lvl1pPr>
          </a:lstStyle>
          <a:p>
            <a:r>
              <a:rPr lang="en-US"/>
              <a:t>Click icon to add picture</a:t>
            </a:r>
            <a:endParaRPr lang="en-US" dirty="0"/>
          </a:p>
        </p:txBody>
      </p:sp>
      <p:sp>
        <p:nvSpPr>
          <p:cNvPr id="3" name="Date Placeholder 2">
            <a:extLst>
              <a:ext uri="{FF2B5EF4-FFF2-40B4-BE49-F238E27FC236}">
                <a16:creationId xmlns:a16="http://schemas.microsoft.com/office/drawing/2014/main" id="{E10179F0-3632-4679-B6A5-46A0CB570E33}"/>
              </a:ext>
            </a:extLst>
          </p:cNvPr>
          <p:cNvSpPr>
            <a:spLocks noGrp="1"/>
          </p:cNvSpPr>
          <p:nvPr>
            <p:ph type="dt" sz="half" idx="10"/>
          </p:nvPr>
        </p:nvSpPr>
        <p:spPr/>
        <p:txBody>
          <a:bodyPr/>
          <a:lstStyle/>
          <a:p>
            <a:fld id="{3FAA1A33-3FCE-4155-9EE2-6FE5EF3C5DC7}" type="datetime1">
              <a:rPr lang="en-GB" smtClean="0"/>
              <a:t>23/06/2021</a:t>
            </a:fld>
            <a:endParaRPr lang="en-GB"/>
          </a:p>
        </p:txBody>
      </p:sp>
      <p:sp>
        <p:nvSpPr>
          <p:cNvPr id="4" name="Footer Placeholder 3">
            <a:extLst>
              <a:ext uri="{FF2B5EF4-FFF2-40B4-BE49-F238E27FC236}">
                <a16:creationId xmlns:a16="http://schemas.microsoft.com/office/drawing/2014/main" id="{DD3D66F0-0409-41B5-8F0F-17515FC29F66}"/>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DA2F6746-0473-414F-B00B-B98335701938}"/>
              </a:ext>
            </a:extLst>
          </p:cNvPr>
          <p:cNvSpPr>
            <a:spLocks noGrp="1"/>
          </p:cNvSpPr>
          <p:nvPr>
            <p:ph type="sldNum" sz="quarter" idx="12"/>
          </p:nvPr>
        </p:nvSpPr>
        <p:spPr/>
        <p:txBody>
          <a:bodyPr/>
          <a:lstStyle/>
          <a:p>
            <a:fld id="{67DE1CF8-1877-4310-8670-A269E8016CAC}" type="slidenum">
              <a:rPr lang="en-GB" smtClean="0"/>
              <a:t>‹#›</a:t>
            </a:fld>
            <a:endParaRPr lang="en-GB"/>
          </a:p>
        </p:txBody>
      </p:sp>
      <p:sp>
        <p:nvSpPr>
          <p:cNvPr id="11" name="Rectangle 10">
            <a:extLst>
              <a:ext uri="{FF2B5EF4-FFF2-40B4-BE49-F238E27FC236}">
                <a16:creationId xmlns:a16="http://schemas.microsoft.com/office/drawing/2014/main" id="{F658813F-CBC4-43D6-900B-5F80FF478B19}"/>
              </a:ext>
            </a:extLst>
          </p:cNvPr>
          <p:cNvSpPr/>
          <p:nvPr userDrawn="1"/>
        </p:nvSpPr>
        <p:spPr>
          <a:xfrm>
            <a:off x="0" y="0"/>
            <a:ext cx="9144000" cy="422435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Title 1">
            <a:extLst>
              <a:ext uri="{FF2B5EF4-FFF2-40B4-BE49-F238E27FC236}">
                <a16:creationId xmlns:a16="http://schemas.microsoft.com/office/drawing/2014/main" id="{9A113D54-2F93-4A2E-8BB5-789218AEBACE}"/>
              </a:ext>
            </a:extLst>
          </p:cNvPr>
          <p:cNvSpPr>
            <a:spLocks noGrp="1"/>
          </p:cNvSpPr>
          <p:nvPr>
            <p:ph type="title" hasCustomPrompt="1"/>
          </p:nvPr>
        </p:nvSpPr>
        <p:spPr>
          <a:xfrm>
            <a:off x="5628824" y="4348122"/>
            <a:ext cx="3143250" cy="690297"/>
          </a:xfrm>
        </p:spPr>
        <p:txBody>
          <a:bodyPr anchor="b"/>
          <a:lstStyle>
            <a:lvl1pPr>
              <a:defRPr sz="2400"/>
            </a:lvl1pPr>
          </a:lstStyle>
          <a:p>
            <a:r>
              <a:rPr lang="en-US" dirty="0"/>
              <a:t>Click to add</a:t>
            </a:r>
            <a:br>
              <a:rPr lang="en-US" dirty="0"/>
            </a:br>
            <a:r>
              <a:rPr lang="en-US" dirty="0"/>
              <a:t>image caption</a:t>
            </a:r>
            <a:endParaRPr lang="en-GB" dirty="0"/>
          </a:p>
        </p:txBody>
      </p:sp>
      <p:sp>
        <p:nvSpPr>
          <p:cNvPr id="9" name="Text Placeholder 8">
            <a:extLst>
              <a:ext uri="{FF2B5EF4-FFF2-40B4-BE49-F238E27FC236}">
                <a16:creationId xmlns:a16="http://schemas.microsoft.com/office/drawing/2014/main" id="{1F8FFA18-F149-0A48-9FB8-6C2B11B51F02}"/>
              </a:ext>
            </a:extLst>
          </p:cNvPr>
          <p:cNvSpPr>
            <a:spLocks noGrp="1"/>
          </p:cNvSpPr>
          <p:nvPr>
            <p:ph type="body" sz="quarter" idx="14" hasCustomPrompt="1"/>
          </p:nvPr>
        </p:nvSpPr>
        <p:spPr>
          <a:xfrm>
            <a:off x="385200" y="4579200"/>
            <a:ext cx="3484800" cy="453600"/>
          </a:xfrm>
        </p:spPr>
        <p:txBody>
          <a:bodyPr>
            <a:noAutofit/>
          </a:bodyPr>
          <a:lstStyle>
            <a:lvl1pPr marL="0" indent="0">
              <a:lnSpc>
                <a:spcPct val="100000"/>
              </a:lnSpc>
              <a:buNone/>
              <a:defRPr sz="2300">
                <a:solidFill>
                  <a:srgbClr val="A91F2E"/>
                </a:solidFill>
                <a:latin typeface="Rockwell" panose="02060603020205020403" pitchFamily="18" charset="77"/>
              </a:defRPr>
            </a:lvl1pPr>
          </a:lstStyle>
          <a:p>
            <a:pPr lvl="0"/>
            <a:r>
              <a:rPr lang="en-US" dirty="0"/>
              <a:t>bristol.ac.uk/&lt;add </a:t>
            </a:r>
            <a:r>
              <a:rPr lang="en-US" dirty="0" err="1"/>
              <a:t>url</a:t>
            </a:r>
            <a:r>
              <a:rPr lang="en-US" dirty="0"/>
              <a:t>&gt;</a:t>
            </a:r>
            <a:endParaRPr lang="en-GB" dirty="0"/>
          </a:p>
        </p:txBody>
      </p:sp>
    </p:spTree>
    <p:extLst>
      <p:ext uri="{BB962C8B-B14F-4D97-AF65-F5344CB8AC3E}">
        <p14:creationId xmlns:p14="http://schemas.microsoft.com/office/powerpoint/2010/main" val="269729569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Full Bleed Image">
    <p:bg>
      <p:bgPr>
        <a:solidFill>
          <a:schemeClr val="bg1"/>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BE666FB1-7EB8-48D4-BBC6-25C76E69EA69}"/>
              </a:ext>
            </a:extLst>
          </p:cNvPr>
          <p:cNvSpPr>
            <a:spLocks noGrp="1"/>
          </p:cNvSpPr>
          <p:nvPr>
            <p:ph type="dt" sz="half" idx="10"/>
          </p:nvPr>
        </p:nvSpPr>
        <p:spPr/>
        <p:txBody>
          <a:bodyPr/>
          <a:lstStyle/>
          <a:p>
            <a:fld id="{5EE9515F-EF3A-4544-A4C7-DB909F882D02}" type="datetime1">
              <a:rPr lang="en-GB" smtClean="0"/>
              <a:t>23/06/2021</a:t>
            </a:fld>
            <a:endParaRPr lang="en-GB" dirty="0"/>
          </a:p>
        </p:txBody>
      </p:sp>
      <p:sp>
        <p:nvSpPr>
          <p:cNvPr id="4" name="Footer Placeholder 3">
            <a:extLst>
              <a:ext uri="{FF2B5EF4-FFF2-40B4-BE49-F238E27FC236}">
                <a16:creationId xmlns:a16="http://schemas.microsoft.com/office/drawing/2014/main" id="{6808E062-8FFD-4BEA-9E4D-0665BABE60B6}"/>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26FD1732-3E34-49BE-8B77-1A0F750E24F4}"/>
              </a:ext>
            </a:extLst>
          </p:cNvPr>
          <p:cNvSpPr>
            <a:spLocks noGrp="1"/>
          </p:cNvSpPr>
          <p:nvPr>
            <p:ph type="sldNum" sz="quarter" idx="12"/>
          </p:nvPr>
        </p:nvSpPr>
        <p:spPr/>
        <p:txBody>
          <a:bodyPr/>
          <a:lstStyle/>
          <a:p>
            <a:fld id="{67DE1CF8-1877-4310-8670-A269E8016CAC}" type="slidenum">
              <a:rPr lang="en-GB" smtClean="0"/>
              <a:pPr/>
              <a:t>‹#›</a:t>
            </a:fld>
            <a:endParaRPr lang="en-GB" dirty="0"/>
          </a:p>
        </p:txBody>
      </p:sp>
      <p:sp>
        <p:nvSpPr>
          <p:cNvPr id="6" name="Picture Placeholder 4">
            <a:extLst>
              <a:ext uri="{FF2B5EF4-FFF2-40B4-BE49-F238E27FC236}">
                <a16:creationId xmlns:a16="http://schemas.microsoft.com/office/drawing/2014/main" id="{1DD2EA03-0958-4D81-9330-2608322C4FFA}"/>
              </a:ext>
            </a:extLst>
          </p:cNvPr>
          <p:cNvSpPr>
            <a:spLocks noGrp="1"/>
          </p:cNvSpPr>
          <p:nvPr>
            <p:ph type="pic" sz="quarter" idx="13" hasCustomPrompt="1"/>
          </p:nvPr>
        </p:nvSpPr>
        <p:spPr>
          <a:xfrm>
            <a:off x="0" y="0"/>
            <a:ext cx="9144000" cy="4267200"/>
          </a:xfrm>
          <a:prstGeom prst="rect">
            <a:avLst/>
          </a:prstGeom>
        </p:spPr>
        <p:txBody>
          <a:bodyPr/>
          <a:lstStyle>
            <a:lvl1pPr>
              <a:defRPr/>
            </a:lvl1pPr>
          </a:lstStyle>
          <a:p>
            <a:r>
              <a:rPr lang="en-US" dirty="0"/>
              <a:t>Click icon to add full bleed picture</a:t>
            </a:r>
          </a:p>
        </p:txBody>
      </p:sp>
      <p:sp>
        <p:nvSpPr>
          <p:cNvPr id="9" name="Title 1">
            <a:extLst>
              <a:ext uri="{FF2B5EF4-FFF2-40B4-BE49-F238E27FC236}">
                <a16:creationId xmlns:a16="http://schemas.microsoft.com/office/drawing/2014/main" id="{669A0CDB-B305-4654-820B-083E7FB4BF93}"/>
              </a:ext>
            </a:extLst>
          </p:cNvPr>
          <p:cNvSpPr>
            <a:spLocks noGrp="1"/>
          </p:cNvSpPr>
          <p:nvPr>
            <p:ph type="title" hasCustomPrompt="1"/>
          </p:nvPr>
        </p:nvSpPr>
        <p:spPr>
          <a:xfrm>
            <a:off x="5628824" y="4348122"/>
            <a:ext cx="3143250" cy="690297"/>
          </a:xfrm>
        </p:spPr>
        <p:txBody>
          <a:bodyPr anchor="b"/>
          <a:lstStyle>
            <a:lvl1pPr>
              <a:defRPr sz="2400"/>
            </a:lvl1pPr>
          </a:lstStyle>
          <a:p>
            <a:r>
              <a:rPr lang="en-US" dirty="0"/>
              <a:t>Click to add</a:t>
            </a:r>
            <a:br>
              <a:rPr lang="en-US" dirty="0"/>
            </a:br>
            <a:r>
              <a:rPr lang="en-US" dirty="0"/>
              <a:t>image caption</a:t>
            </a:r>
            <a:endParaRPr lang="en-GB" dirty="0"/>
          </a:p>
        </p:txBody>
      </p:sp>
      <p:sp>
        <p:nvSpPr>
          <p:cNvPr id="10" name="Text Placeholder 8">
            <a:extLst>
              <a:ext uri="{FF2B5EF4-FFF2-40B4-BE49-F238E27FC236}">
                <a16:creationId xmlns:a16="http://schemas.microsoft.com/office/drawing/2014/main" id="{9FC92C9B-A566-5746-8B37-73483CA90870}"/>
              </a:ext>
            </a:extLst>
          </p:cNvPr>
          <p:cNvSpPr>
            <a:spLocks noGrp="1"/>
          </p:cNvSpPr>
          <p:nvPr>
            <p:ph type="body" sz="quarter" idx="14" hasCustomPrompt="1"/>
          </p:nvPr>
        </p:nvSpPr>
        <p:spPr>
          <a:xfrm>
            <a:off x="385200" y="4579200"/>
            <a:ext cx="3484800" cy="453600"/>
          </a:xfrm>
        </p:spPr>
        <p:txBody>
          <a:bodyPr>
            <a:noAutofit/>
          </a:bodyPr>
          <a:lstStyle>
            <a:lvl1pPr marL="0" indent="0">
              <a:lnSpc>
                <a:spcPct val="100000"/>
              </a:lnSpc>
              <a:buNone/>
              <a:defRPr sz="2300">
                <a:solidFill>
                  <a:srgbClr val="A91F2E"/>
                </a:solidFill>
                <a:latin typeface="Rockwell" panose="02060603020205020403" pitchFamily="18" charset="77"/>
              </a:defRPr>
            </a:lvl1pPr>
          </a:lstStyle>
          <a:p>
            <a:pPr lvl="0"/>
            <a:r>
              <a:rPr lang="en-US" dirty="0"/>
              <a:t>bristol.ac.uk/&lt;add </a:t>
            </a:r>
            <a:r>
              <a:rPr lang="en-US" dirty="0" err="1"/>
              <a:t>url</a:t>
            </a:r>
            <a:r>
              <a:rPr lang="en-US" dirty="0"/>
              <a:t>&gt;</a:t>
            </a:r>
            <a:endParaRPr lang="en-GB" dirty="0"/>
          </a:p>
        </p:txBody>
      </p:sp>
    </p:spTree>
    <p:extLst>
      <p:ext uri="{BB962C8B-B14F-4D97-AF65-F5344CB8AC3E}">
        <p14:creationId xmlns:p14="http://schemas.microsoft.com/office/powerpoint/2010/main" val="5546290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Only">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4244F-AB7D-4A1B-B659-7C45DEE6D9EC}"/>
              </a:ext>
            </a:extLst>
          </p:cNvPr>
          <p:cNvSpPr>
            <a:spLocks noGrp="1"/>
          </p:cNvSpPr>
          <p:nvPr>
            <p:ph type="title"/>
          </p:nvPr>
        </p:nvSpPr>
        <p:spPr/>
        <p:txBody>
          <a:bodyPr/>
          <a:lstStyle/>
          <a:p>
            <a:r>
              <a:rPr lang="en-US"/>
              <a:t>Click to edit Master title style</a:t>
            </a:r>
            <a:endParaRPr lang="en-GB" dirty="0"/>
          </a:p>
        </p:txBody>
      </p:sp>
      <p:sp>
        <p:nvSpPr>
          <p:cNvPr id="3" name="Date Placeholder 2">
            <a:extLst>
              <a:ext uri="{FF2B5EF4-FFF2-40B4-BE49-F238E27FC236}">
                <a16:creationId xmlns:a16="http://schemas.microsoft.com/office/drawing/2014/main" id="{4621212D-E935-40DA-A8C3-8B44174E606C}"/>
              </a:ext>
            </a:extLst>
          </p:cNvPr>
          <p:cNvSpPr>
            <a:spLocks noGrp="1"/>
          </p:cNvSpPr>
          <p:nvPr>
            <p:ph type="dt" sz="half" idx="10"/>
          </p:nvPr>
        </p:nvSpPr>
        <p:spPr/>
        <p:txBody>
          <a:bodyPr/>
          <a:lstStyle/>
          <a:p>
            <a:fld id="{FB922975-2842-4F46-9E3A-BD83A4AB70A7}" type="datetime1">
              <a:rPr lang="en-GB" smtClean="0"/>
              <a:t>23/06/2021</a:t>
            </a:fld>
            <a:endParaRPr lang="en-GB" dirty="0"/>
          </a:p>
        </p:txBody>
      </p:sp>
      <p:sp>
        <p:nvSpPr>
          <p:cNvPr id="4" name="Footer Placeholder 3">
            <a:extLst>
              <a:ext uri="{FF2B5EF4-FFF2-40B4-BE49-F238E27FC236}">
                <a16:creationId xmlns:a16="http://schemas.microsoft.com/office/drawing/2014/main" id="{32684AF7-63FF-4F17-8CEC-05F9D0F11F10}"/>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32C3E4AC-67E3-4249-9DF5-A4C70E5F12DF}"/>
              </a:ext>
            </a:extLst>
          </p:cNvPr>
          <p:cNvSpPr>
            <a:spLocks noGrp="1"/>
          </p:cNvSpPr>
          <p:nvPr>
            <p:ph type="sldNum" sz="quarter" idx="12"/>
          </p:nvPr>
        </p:nvSpPr>
        <p:spPr/>
        <p:txBody>
          <a:bodyPr/>
          <a:lstStyle/>
          <a:p>
            <a:fld id="{67DE1CF8-1877-4310-8670-A269E8016CAC}" type="slidenum">
              <a:rPr lang="en-GB" smtClean="0"/>
              <a:pPr/>
              <a:t>‹#›</a:t>
            </a:fld>
            <a:endParaRPr lang="en-GB" dirty="0"/>
          </a:p>
        </p:txBody>
      </p:sp>
      <p:sp>
        <p:nvSpPr>
          <p:cNvPr id="8" name="Text Placeholder 8">
            <a:extLst>
              <a:ext uri="{FF2B5EF4-FFF2-40B4-BE49-F238E27FC236}">
                <a16:creationId xmlns:a16="http://schemas.microsoft.com/office/drawing/2014/main" id="{1E47F59D-6A22-FA41-8C19-6774E8F92CD1}"/>
              </a:ext>
            </a:extLst>
          </p:cNvPr>
          <p:cNvSpPr>
            <a:spLocks noGrp="1"/>
          </p:cNvSpPr>
          <p:nvPr>
            <p:ph type="body" sz="quarter" idx="13" hasCustomPrompt="1"/>
          </p:nvPr>
        </p:nvSpPr>
        <p:spPr>
          <a:xfrm>
            <a:off x="385200" y="4579200"/>
            <a:ext cx="3484800" cy="453600"/>
          </a:xfrm>
        </p:spPr>
        <p:txBody>
          <a:bodyPr>
            <a:noAutofit/>
          </a:bodyPr>
          <a:lstStyle>
            <a:lvl1pPr marL="0" indent="0">
              <a:lnSpc>
                <a:spcPct val="100000"/>
              </a:lnSpc>
              <a:buNone/>
              <a:defRPr sz="2300">
                <a:solidFill>
                  <a:srgbClr val="A91F2E"/>
                </a:solidFill>
                <a:latin typeface="Rockwell" panose="02060603020205020403" pitchFamily="18" charset="77"/>
              </a:defRPr>
            </a:lvl1pPr>
          </a:lstStyle>
          <a:p>
            <a:pPr lvl="0"/>
            <a:r>
              <a:rPr lang="en-US" dirty="0"/>
              <a:t>bristol.ac.uk/&lt;add </a:t>
            </a:r>
            <a:r>
              <a:rPr lang="en-US" dirty="0" err="1"/>
              <a:t>url</a:t>
            </a:r>
            <a:r>
              <a:rPr lang="en-US" dirty="0"/>
              <a:t>&gt;</a:t>
            </a:r>
            <a:endParaRPr lang="en-GB" dirty="0"/>
          </a:p>
        </p:txBody>
      </p:sp>
    </p:spTree>
    <p:extLst>
      <p:ext uri="{BB962C8B-B14F-4D97-AF65-F5344CB8AC3E}">
        <p14:creationId xmlns:p14="http://schemas.microsoft.com/office/powerpoint/2010/main" val="245757852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bg1"/>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05926B6-9036-4126-AE1F-8A37EA538A2C}"/>
              </a:ext>
            </a:extLst>
          </p:cNvPr>
          <p:cNvSpPr>
            <a:spLocks noGrp="1"/>
          </p:cNvSpPr>
          <p:nvPr>
            <p:ph type="dt" sz="half" idx="10"/>
          </p:nvPr>
        </p:nvSpPr>
        <p:spPr/>
        <p:txBody>
          <a:bodyPr/>
          <a:lstStyle/>
          <a:p>
            <a:fld id="{160FE109-D549-48E1-9AC0-88A28FCC05A2}" type="datetime1">
              <a:rPr lang="en-GB" smtClean="0"/>
              <a:t>23/06/2021</a:t>
            </a:fld>
            <a:endParaRPr lang="en-GB"/>
          </a:p>
        </p:txBody>
      </p:sp>
      <p:sp>
        <p:nvSpPr>
          <p:cNvPr id="3" name="Footer Placeholder 2">
            <a:extLst>
              <a:ext uri="{FF2B5EF4-FFF2-40B4-BE49-F238E27FC236}">
                <a16:creationId xmlns:a16="http://schemas.microsoft.com/office/drawing/2014/main" id="{889A293D-86F4-467C-A6B2-024611FA1E23}"/>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C8759A11-3108-4192-81AD-C415E05429B6}"/>
              </a:ext>
            </a:extLst>
          </p:cNvPr>
          <p:cNvSpPr>
            <a:spLocks noGrp="1"/>
          </p:cNvSpPr>
          <p:nvPr>
            <p:ph type="sldNum" sz="quarter" idx="12"/>
          </p:nvPr>
        </p:nvSpPr>
        <p:spPr/>
        <p:txBody>
          <a:bodyPr/>
          <a:lstStyle/>
          <a:p>
            <a:fld id="{67DE1CF8-1877-4310-8670-A269E8016CAC}" type="slidenum">
              <a:rPr lang="en-GB" smtClean="0"/>
              <a:t>‹#›</a:t>
            </a:fld>
            <a:endParaRPr lang="en-GB"/>
          </a:p>
        </p:txBody>
      </p:sp>
      <p:sp>
        <p:nvSpPr>
          <p:cNvPr id="7" name="Text Placeholder 8">
            <a:extLst>
              <a:ext uri="{FF2B5EF4-FFF2-40B4-BE49-F238E27FC236}">
                <a16:creationId xmlns:a16="http://schemas.microsoft.com/office/drawing/2014/main" id="{B63C5EA1-55AB-5E40-9DEF-74679B0447ED}"/>
              </a:ext>
            </a:extLst>
          </p:cNvPr>
          <p:cNvSpPr>
            <a:spLocks noGrp="1"/>
          </p:cNvSpPr>
          <p:nvPr>
            <p:ph type="body" sz="quarter" idx="13" hasCustomPrompt="1"/>
          </p:nvPr>
        </p:nvSpPr>
        <p:spPr>
          <a:xfrm>
            <a:off x="385200" y="4579200"/>
            <a:ext cx="3484800" cy="453600"/>
          </a:xfrm>
        </p:spPr>
        <p:txBody>
          <a:bodyPr>
            <a:noAutofit/>
          </a:bodyPr>
          <a:lstStyle>
            <a:lvl1pPr marL="0" indent="0">
              <a:lnSpc>
                <a:spcPct val="100000"/>
              </a:lnSpc>
              <a:buNone/>
              <a:defRPr sz="2300">
                <a:solidFill>
                  <a:srgbClr val="A91F2E"/>
                </a:solidFill>
                <a:latin typeface="Rockwell" panose="02060603020205020403" pitchFamily="18" charset="77"/>
              </a:defRPr>
            </a:lvl1pPr>
          </a:lstStyle>
          <a:p>
            <a:pPr lvl="0"/>
            <a:r>
              <a:rPr lang="en-US" dirty="0"/>
              <a:t>bristol.ac.uk/&lt;add </a:t>
            </a:r>
            <a:r>
              <a:rPr lang="en-US" dirty="0" err="1"/>
              <a:t>url</a:t>
            </a:r>
            <a:r>
              <a:rPr lang="en-US" dirty="0"/>
              <a:t>&gt;</a:t>
            </a:r>
            <a:endParaRPr lang="en-GB" dirty="0"/>
          </a:p>
        </p:txBody>
      </p:sp>
    </p:spTree>
    <p:extLst>
      <p:ext uri="{BB962C8B-B14F-4D97-AF65-F5344CB8AC3E}">
        <p14:creationId xmlns:p14="http://schemas.microsoft.com/office/powerpoint/2010/main" val="6431619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B7C7EFF-4B85-47B4-9AEE-BAC2AEA4EE42}"/>
              </a:ext>
            </a:extLst>
          </p:cNvPr>
          <p:cNvSpPr>
            <a:spLocks noGrp="1"/>
          </p:cNvSpPr>
          <p:nvPr>
            <p:ph type="title"/>
          </p:nvPr>
        </p:nvSpPr>
        <p:spPr>
          <a:xfrm>
            <a:off x="370800" y="273844"/>
            <a:ext cx="8402400" cy="994172"/>
          </a:xfrm>
          <a:prstGeom prst="rect">
            <a:avLst/>
          </a:prstGeom>
        </p:spPr>
        <p:txBody>
          <a:bodyPr vert="horz" lIns="91440" tIns="45720" rIns="91440" bIns="45720" rtlCol="0" anchor="ctr">
            <a:noAutofit/>
          </a:body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83BE355A-FC37-40C1-881B-11D9A87A1E61}"/>
              </a:ext>
            </a:extLst>
          </p:cNvPr>
          <p:cNvSpPr>
            <a:spLocks noGrp="1"/>
          </p:cNvSpPr>
          <p:nvPr>
            <p:ph type="body" idx="1"/>
          </p:nvPr>
        </p:nvSpPr>
        <p:spPr>
          <a:xfrm>
            <a:off x="370800" y="1369219"/>
            <a:ext cx="8402400" cy="289491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Date Placeholder 3">
            <a:extLst>
              <a:ext uri="{FF2B5EF4-FFF2-40B4-BE49-F238E27FC236}">
                <a16:creationId xmlns:a16="http://schemas.microsoft.com/office/drawing/2014/main" id="{93AC79F3-7BFD-4B2B-9937-D0CB01C01D76}"/>
              </a:ext>
            </a:extLst>
          </p:cNvPr>
          <p:cNvSpPr>
            <a:spLocks noGrp="1"/>
          </p:cNvSpPr>
          <p:nvPr>
            <p:ph type="dt" sz="half" idx="2"/>
          </p:nvPr>
        </p:nvSpPr>
        <p:spPr>
          <a:xfrm>
            <a:off x="370800" y="4361092"/>
            <a:ext cx="2057400" cy="273844"/>
          </a:xfrm>
          <a:prstGeom prst="rect">
            <a:avLst/>
          </a:prstGeom>
        </p:spPr>
        <p:txBody>
          <a:bodyPr vert="horz" lIns="91440" tIns="45720" rIns="91440" bIns="45720" rtlCol="0" anchor="ctr"/>
          <a:lstStyle>
            <a:lvl1pPr algn="l">
              <a:defRPr sz="1200" b="0">
                <a:solidFill>
                  <a:schemeClr val="tx1"/>
                </a:solidFill>
                <a:latin typeface="Arial" panose="020B0604020202020204" pitchFamily="34" charset="0"/>
                <a:cs typeface="Arial" panose="020B0604020202020204" pitchFamily="34" charset="0"/>
              </a:defRPr>
            </a:lvl1pPr>
          </a:lstStyle>
          <a:p>
            <a:fld id="{54D2579E-D2B3-420A-972D-0CF396453095}" type="datetime1">
              <a:rPr lang="en-GB" smtClean="0"/>
              <a:pPr/>
              <a:t>23/06/2021</a:t>
            </a:fld>
            <a:endParaRPr lang="en-GB" dirty="0"/>
          </a:p>
        </p:txBody>
      </p:sp>
      <p:sp>
        <p:nvSpPr>
          <p:cNvPr id="5" name="Footer Placeholder 4">
            <a:extLst>
              <a:ext uri="{FF2B5EF4-FFF2-40B4-BE49-F238E27FC236}">
                <a16:creationId xmlns:a16="http://schemas.microsoft.com/office/drawing/2014/main" id="{85D0D257-02C6-4B88-B728-A31860AD3CB2}"/>
              </a:ext>
            </a:extLst>
          </p:cNvPr>
          <p:cNvSpPr>
            <a:spLocks noGrp="1"/>
          </p:cNvSpPr>
          <p:nvPr>
            <p:ph type="ftr" sz="quarter" idx="3"/>
          </p:nvPr>
        </p:nvSpPr>
        <p:spPr>
          <a:xfrm>
            <a:off x="6715800" y="4361092"/>
            <a:ext cx="2057400" cy="273844"/>
          </a:xfrm>
          <a:prstGeom prst="rect">
            <a:avLst/>
          </a:prstGeom>
        </p:spPr>
        <p:txBody>
          <a:bodyPr vert="horz" lIns="91440" tIns="45720" rIns="91440" bIns="45720" rtlCol="0" anchor="ctr"/>
          <a:lstStyle>
            <a:lvl1pPr algn="r">
              <a:defRPr sz="1200" b="0">
                <a:solidFill>
                  <a:schemeClr val="tx1"/>
                </a:solidFill>
                <a:latin typeface="Arial" panose="020B0604020202020204" pitchFamily="34" charset="0"/>
                <a:cs typeface="Arial" panose="020B0604020202020204" pitchFamily="34" charset="0"/>
              </a:defRPr>
            </a:lvl1pPr>
          </a:lstStyle>
          <a:p>
            <a:endParaRPr lang="en-GB" dirty="0"/>
          </a:p>
        </p:txBody>
      </p:sp>
      <p:sp>
        <p:nvSpPr>
          <p:cNvPr id="6" name="Slide Number Placeholder 5">
            <a:extLst>
              <a:ext uri="{FF2B5EF4-FFF2-40B4-BE49-F238E27FC236}">
                <a16:creationId xmlns:a16="http://schemas.microsoft.com/office/drawing/2014/main" id="{3201B7CE-A778-4036-BB74-3EFF1FE745A8}"/>
              </a:ext>
            </a:extLst>
          </p:cNvPr>
          <p:cNvSpPr>
            <a:spLocks noGrp="1"/>
          </p:cNvSpPr>
          <p:nvPr>
            <p:ph type="sldNum" sz="quarter" idx="4"/>
          </p:nvPr>
        </p:nvSpPr>
        <p:spPr>
          <a:xfrm>
            <a:off x="4321627" y="4771676"/>
            <a:ext cx="540000" cy="273844"/>
          </a:xfrm>
          <a:prstGeom prst="rect">
            <a:avLst/>
          </a:prstGeom>
        </p:spPr>
        <p:txBody>
          <a:bodyPr vert="horz" lIns="91440" tIns="45720" rIns="91440" bIns="45720" rtlCol="0" anchor="ctr"/>
          <a:lstStyle>
            <a:lvl1pPr algn="ctr">
              <a:defRPr sz="1200" b="0">
                <a:solidFill>
                  <a:schemeClr val="tx1"/>
                </a:solidFill>
                <a:latin typeface="Arial" panose="020B0604020202020204" pitchFamily="34" charset="0"/>
                <a:cs typeface="Arial" panose="020B0604020202020204" pitchFamily="34" charset="0"/>
              </a:defRPr>
            </a:lvl1pPr>
          </a:lstStyle>
          <a:p>
            <a:fld id="{67DE1CF8-1877-4310-8670-A269E8016CAC}" type="slidenum">
              <a:rPr lang="en-GB" smtClean="0"/>
              <a:pPr/>
              <a:t>‹#›</a:t>
            </a:fld>
            <a:endParaRPr lang="en-GB" dirty="0"/>
          </a:p>
        </p:txBody>
      </p:sp>
    </p:spTree>
    <p:extLst>
      <p:ext uri="{BB962C8B-B14F-4D97-AF65-F5344CB8AC3E}">
        <p14:creationId xmlns:p14="http://schemas.microsoft.com/office/powerpoint/2010/main" val="3099803651"/>
      </p:ext>
    </p:extLst>
  </p:cSld>
  <p:clrMap bg1="lt1" tx1="dk1" bg2="lt2" tx2="dk2" accent1="accent1" accent2="accent2" accent3="accent3" accent4="accent4" accent5="accent5" accent6="accent6" hlink="hlink" folHlink="folHlink"/>
  <p:sldLayoutIdLst>
    <p:sldLayoutId id="2147483694" r:id="rId1"/>
    <p:sldLayoutId id="2147483674" r:id="rId2"/>
    <p:sldLayoutId id="2147483670" r:id="rId3"/>
    <p:sldLayoutId id="2147483669" r:id="rId4"/>
    <p:sldLayoutId id="2147483672" r:id="rId5"/>
    <p:sldLayoutId id="2147483671" r:id="rId6"/>
    <p:sldLayoutId id="2147483673" r:id="rId7"/>
    <p:sldLayoutId id="2147483675" r:id="rId8"/>
    <p:sldLayoutId id="2147483676" r:id="rId9"/>
    <p:sldLayoutId id="2147483677" r:id="rId10"/>
    <p:sldLayoutId id="2147483678" r:id="rId11"/>
    <p:sldLayoutId id="2147483679" r:id="rId12"/>
    <p:sldLayoutId id="2147483680" r:id="rId13"/>
  </p:sldLayoutIdLst>
  <p:hf sldNum="0" hdr="0" ftr="0" dt="0"/>
  <p:txStyles>
    <p:titleStyle>
      <a:lvl1pPr algn="l" defTabSz="685800" rtl="0" eaLnBrk="1" latinLnBrk="0" hangingPunct="1">
        <a:lnSpc>
          <a:spcPct val="90000"/>
        </a:lnSpc>
        <a:spcBef>
          <a:spcPct val="0"/>
        </a:spcBef>
        <a:buNone/>
        <a:defRPr sz="3200" b="0" kern="1200">
          <a:solidFill>
            <a:schemeClr val="tx1"/>
          </a:solidFill>
          <a:latin typeface="Rockwell" panose="02060603020205020403" pitchFamily="18" charset="77"/>
          <a:ea typeface="+mj-ea"/>
          <a:cs typeface="+mj-cs"/>
        </a:defRPr>
      </a:lvl1pPr>
    </p:titleStyle>
    <p:bodyStyle>
      <a:lvl1pPr marL="171450" indent="-171450" algn="l" defTabSz="685800" rtl="0" eaLnBrk="1" latinLnBrk="0" hangingPunct="1">
        <a:lnSpc>
          <a:spcPct val="90000"/>
        </a:lnSpc>
        <a:spcBef>
          <a:spcPts val="750"/>
        </a:spcBef>
        <a:buSzPct val="85000"/>
        <a:buFont typeface="Wingdings" panose="05000000000000000000" pitchFamily="2" charset="2"/>
        <a:buChar char="§"/>
        <a:defRPr sz="210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SzPct val="85000"/>
        <a:buFont typeface="Wingdings" panose="05000000000000000000" pitchFamily="2" charset="2"/>
        <a:buChar char="Ø"/>
        <a:defRPr sz="150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Courier New" panose="02070309020205020404" pitchFamily="49" charset="0"/>
        <a:buChar char="o"/>
        <a:defRPr sz="135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B7C7EFF-4B85-47B4-9AEE-BAC2AEA4EE42}"/>
              </a:ext>
            </a:extLst>
          </p:cNvPr>
          <p:cNvSpPr>
            <a:spLocks noGrp="1"/>
          </p:cNvSpPr>
          <p:nvPr>
            <p:ph type="title"/>
          </p:nvPr>
        </p:nvSpPr>
        <p:spPr>
          <a:xfrm>
            <a:off x="370800" y="273844"/>
            <a:ext cx="8402400" cy="994172"/>
          </a:xfrm>
          <a:prstGeom prst="rect">
            <a:avLst/>
          </a:prstGeom>
        </p:spPr>
        <p:txBody>
          <a:bodyPr vert="horz" lIns="91440" tIns="45720" rIns="91440" bIns="45720" rtlCol="0" anchor="ctr">
            <a:noAutofit/>
          </a:body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83BE355A-FC37-40C1-881B-11D9A87A1E61}"/>
              </a:ext>
            </a:extLst>
          </p:cNvPr>
          <p:cNvSpPr>
            <a:spLocks noGrp="1"/>
          </p:cNvSpPr>
          <p:nvPr>
            <p:ph type="body" idx="1"/>
          </p:nvPr>
        </p:nvSpPr>
        <p:spPr>
          <a:xfrm>
            <a:off x="370800" y="1369219"/>
            <a:ext cx="8402400" cy="2894917"/>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a:extLst>
              <a:ext uri="{FF2B5EF4-FFF2-40B4-BE49-F238E27FC236}">
                <a16:creationId xmlns:a16="http://schemas.microsoft.com/office/drawing/2014/main" id="{93AC79F3-7BFD-4B2B-9937-D0CB01C01D76}"/>
              </a:ext>
            </a:extLst>
          </p:cNvPr>
          <p:cNvSpPr>
            <a:spLocks noGrp="1"/>
          </p:cNvSpPr>
          <p:nvPr>
            <p:ph type="dt" sz="half" idx="2"/>
          </p:nvPr>
        </p:nvSpPr>
        <p:spPr>
          <a:xfrm>
            <a:off x="370800" y="4361092"/>
            <a:ext cx="2057400" cy="273844"/>
          </a:xfrm>
          <a:prstGeom prst="rect">
            <a:avLst/>
          </a:prstGeom>
        </p:spPr>
        <p:txBody>
          <a:bodyPr vert="horz" lIns="91440" tIns="45720" rIns="91440" bIns="45720" rtlCol="0" anchor="ctr"/>
          <a:lstStyle>
            <a:lvl1pPr algn="l">
              <a:defRPr sz="1200" b="0">
                <a:solidFill>
                  <a:schemeClr val="tx1"/>
                </a:solidFill>
                <a:latin typeface="Arial" panose="020B0604020202020204" pitchFamily="34" charset="0"/>
                <a:cs typeface="Arial" panose="020B0604020202020204" pitchFamily="34" charset="0"/>
              </a:defRPr>
            </a:lvl1pPr>
          </a:lstStyle>
          <a:p>
            <a:fld id="{54D2579E-D2B3-420A-972D-0CF396453095}" type="datetime1">
              <a:rPr lang="en-GB" smtClean="0"/>
              <a:pPr/>
              <a:t>23/06/2021</a:t>
            </a:fld>
            <a:endParaRPr lang="en-GB" dirty="0"/>
          </a:p>
        </p:txBody>
      </p:sp>
      <p:sp>
        <p:nvSpPr>
          <p:cNvPr id="5" name="Footer Placeholder 4">
            <a:extLst>
              <a:ext uri="{FF2B5EF4-FFF2-40B4-BE49-F238E27FC236}">
                <a16:creationId xmlns:a16="http://schemas.microsoft.com/office/drawing/2014/main" id="{85D0D257-02C6-4B88-B728-A31860AD3CB2}"/>
              </a:ext>
            </a:extLst>
          </p:cNvPr>
          <p:cNvSpPr>
            <a:spLocks noGrp="1"/>
          </p:cNvSpPr>
          <p:nvPr>
            <p:ph type="ftr" sz="quarter" idx="3"/>
          </p:nvPr>
        </p:nvSpPr>
        <p:spPr>
          <a:xfrm>
            <a:off x="6715800" y="4361092"/>
            <a:ext cx="2057400" cy="273844"/>
          </a:xfrm>
          <a:prstGeom prst="rect">
            <a:avLst/>
          </a:prstGeom>
        </p:spPr>
        <p:txBody>
          <a:bodyPr vert="horz" lIns="91440" tIns="45720" rIns="91440" bIns="45720" rtlCol="0" anchor="ctr"/>
          <a:lstStyle>
            <a:lvl1pPr algn="r">
              <a:defRPr sz="1200" b="0">
                <a:solidFill>
                  <a:schemeClr val="tx1"/>
                </a:solidFill>
                <a:latin typeface="Arial" panose="020B0604020202020204" pitchFamily="34" charset="0"/>
                <a:cs typeface="Arial" panose="020B0604020202020204" pitchFamily="34" charset="0"/>
              </a:defRPr>
            </a:lvl1pPr>
          </a:lstStyle>
          <a:p>
            <a:endParaRPr lang="en-GB" dirty="0"/>
          </a:p>
        </p:txBody>
      </p:sp>
      <p:sp>
        <p:nvSpPr>
          <p:cNvPr id="6" name="Slide Number Placeholder 5">
            <a:extLst>
              <a:ext uri="{FF2B5EF4-FFF2-40B4-BE49-F238E27FC236}">
                <a16:creationId xmlns:a16="http://schemas.microsoft.com/office/drawing/2014/main" id="{3201B7CE-A778-4036-BB74-3EFF1FE745A8}"/>
              </a:ext>
            </a:extLst>
          </p:cNvPr>
          <p:cNvSpPr>
            <a:spLocks noGrp="1"/>
          </p:cNvSpPr>
          <p:nvPr>
            <p:ph type="sldNum" sz="quarter" idx="4"/>
          </p:nvPr>
        </p:nvSpPr>
        <p:spPr>
          <a:xfrm>
            <a:off x="4321627" y="4771676"/>
            <a:ext cx="540000" cy="273844"/>
          </a:xfrm>
          <a:prstGeom prst="rect">
            <a:avLst/>
          </a:prstGeom>
        </p:spPr>
        <p:txBody>
          <a:bodyPr vert="horz" lIns="91440" tIns="45720" rIns="91440" bIns="45720" rtlCol="0" anchor="ctr"/>
          <a:lstStyle>
            <a:lvl1pPr algn="ctr">
              <a:defRPr sz="1200" b="0">
                <a:solidFill>
                  <a:schemeClr val="tx1"/>
                </a:solidFill>
                <a:latin typeface="Arial" panose="020B0604020202020204" pitchFamily="34" charset="0"/>
                <a:cs typeface="Arial" panose="020B0604020202020204" pitchFamily="34" charset="0"/>
              </a:defRPr>
            </a:lvl1pPr>
          </a:lstStyle>
          <a:p>
            <a:fld id="{67DE1CF8-1877-4310-8670-A269E8016CAC}" type="slidenum">
              <a:rPr lang="en-GB" smtClean="0"/>
              <a:pPr/>
              <a:t>‹#›</a:t>
            </a:fld>
            <a:endParaRPr lang="en-GB" dirty="0"/>
          </a:p>
        </p:txBody>
      </p:sp>
    </p:spTree>
    <p:extLst>
      <p:ext uri="{BB962C8B-B14F-4D97-AF65-F5344CB8AC3E}">
        <p14:creationId xmlns:p14="http://schemas.microsoft.com/office/powerpoint/2010/main" val="3449210524"/>
      </p:ext>
    </p:extLst>
  </p:cSld>
  <p:clrMap bg1="lt1" tx1="dk1" bg2="lt2" tx2="dk2" accent1="accent1" accent2="accent2" accent3="accent3" accent4="accent4" accent5="accent5" accent6="accent6" hlink="hlink" folHlink="folHlink"/>
  <p:sldLayoutIdLst>
    <p:sldLayoutId id="2147483710" r:id="rId1"/>
    <p:sldLayoutId id="2147483716" r:id="rId2"/>
    <p:sldLayoutId id="2147483711" r:id="rId3"/>
    <p:sldLayoutId id="2147483712" r:id="rId4"/>
    <p:sldLayoutId id="2147483713" r:id="rId5"/>
    <p:sldLayoutId id="2147483714" r:id="rId6"/>
    <p:sldLayoutId id="2147483715" r:id="rId7"/>
    <p:sldLayoutId id="2147483717" r:id="rId8"/>
    <p:sldLayoutId id="2147483718" r:id="rId9"/>
    <p:sldLayoutId id="2147483719" r:id="rId10"/>
    <p:sldLayoutId id="2147483720" r:id="rId11"/>
    <p:sldLayoutId id="2147483721" r:id="rId12"/>
    <p:sldLayoutId id="2147483722" r:id="rId13"/>
  </p:sldLayoutIdLst>
  <p:hf sldNum="0" hdr="0" ftr="0" dt="0"/>
  <p:txStyles>
    <p:titleStyle>
      <a:lvl1pPr algn="l" defTabSz="685800" rtl="0" eaLnBrk="1" latinLnBrk="0" hangingPunct="1">
        <a:lnSpc>
          <a:spcPct val="90000"/>
        </a:lnSpc>
        <a:spcBef>
          <a:spcPct val="0"/>
        </a:spcBef>
        <a:buNone/>
        <a:defRPr sz="3200" b="0" kern="1200">
          <a:solidFill>
            <a:schemeClr val="tx1"/>
          </a:solidFill>
          <a:latin typeface="Rockwell" panose="02060603020205020403" pitchFamily="18" charset="77"/>
          <a:ea typeface="+mj-ea"/>
          <a:cs typeface="+mj-cs"/>
        </a:defRPr>
      </a:lvl1pPr>
    </p:titleStyle>
    <p:bodyStyle>
      <a:lvl1pPr marL="171450" indent="-171450" algn="l" defTabSz="685800" rtl="0" eaLnBrk="1" latinLnBrk="0" hangingPunct="1">
        <a:lnSpc>
          <a:spcPct val="90000"/>
        </a:lnSpc>
        <a:spcBef>
          <a:spcPts val="750"/>
        </a:spcBef>
        <a:buSzPct val="85000"/>
        <a:buFont typeface="Wingdings" panose="05000000000000000000" pitchFamily="2" charset="2"/>
        <a:buChar char="§"/>
        <a:defRPr sz="210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SzPct val="85000"/>
        <a:buFont typeface="Wingdings" panose="05000000000000000000" pitchFamily="2" charset="2"/>
        <a:buChar char="Ø"/>
        <a:defRPr sz="150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Courier New" panose="02070309020205020404" pitchFamily="49" charset="0"/>
        <a:buChar char="o"/>
        <a:defRPr sz="135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10.jpeg"/></Relationships>
</file>

<file path=ppt/slides/_rels/slide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18.TIF"/><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hyperlink" Target="mailto:Sean.Lancastle@bristol.ac.uk" TargetMode="External"/><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F39484-BC4A-4DBB-8332-C30D555DB794}"/>
              </a:ext>
            </a:extLst>
          </p:cNvPr>
          <p:cNvSpPr>
            <a:spLocks noGrp="1"/>
          </p:cNvSpPr>
          <p:nvPr>
            <p:ph type="ctrTitle"/>
          </p:nvPr>
        </p:nvSpPr>
        <p:spPr>
          <a:xfrm>
            <a:off x="370800" y="1178559"/>
            <a:ext cx="5728918" cy="1219511"/>
          </a:xfrm>
        </p:spPr>
        <p:txBody>
          <a:bodyPr/>
          <a:lstStyle/>
          <a:p>
            <a:r>
              <a:rPr lang="en-GB" sz="2400" dirty="0"/>
              <a:t>Maintaining Engineering Students’ Sense of Community through a Peer Assisted Study Scheme</a:t>
            </a:r>
            <a:endParaRPr lang="en-GB" sz="2400" i="1" dirty="0"/>
          </a:p>
        </p:txBody>
      </p:sp>
      <p:sp>
        <p:nvSpPr>
          <p:cNvPr id="3" name="Subtitle 2">
            <a:extLst>
              <a:ext uri="{FF2B5EF4-FFF2-40B4-BE49-F238E27FC236}">
                <a16:creationId xmlns:a16="http://schemas.microsoft.com/office/drawing/2014/main" id="{5750A3B9-528B-4C32-85C1-A6586B14ECFA}"/>
              </a:ext>
            </a:extLst>
          </p:cNvPr>
          <p:cNvSpPr>
            <a:spLocks noGrp="1"/>
          </p:cNvSpPr>
          <p:nvPr>
            <p:ph type="subTitle" idx="1"/>
          </p:nvPr>
        </p:nvSpPr>
        <p:spPr>
          <a:xfrm>
            <a:off x="370800" y="3835091"/>
            <a:ext cx="5593120" cy="974188"/>
          </a:xfrm>
        </p:spPr>
        <p:txBody>
          <a:bodyPr>
            <a:normAutofit/>
          </a:bodyPr>
          <a:lstStyle/>
          <a:p>
            <a:r>
              <a:rPr lang="en-GB" i="1" dirty="0"/>
              <a:t>Sean Lancastle 	  </a:t>
            </a:r>
            <a:r>
              <a:rPr lang="en-GB" altLang="es-ES_tradnl" sz="2000" i="1" dirty="0"/>
              <a:t>Aaron Grice     Lucy Rycroft</a:t>
            </a:r>
            <a:endParaRPr lang="en-GB" i="1" dirty="0"/>
          </a:p>
          <a:p>
            <a:r>
              <a:rPr lang="en-GB" sz="1600" dirty="0"/>
              <a:t>Faculty of Engineering	  Student Inclusion Service</a:t>
            </a:r>
          </a:p>
          <a:p>
            <a:endParaRPr lang="en-GB" sz="1600" dirty="0"/>
          </a:p>
        </p:txBody>
      </p:sp>
      <p:pic>
        <p:nvPicPr>
          <p:cNvPr id="4" name="Picture 2" descr="Headshot of Sean Lancastle">
            <a:extLst>
              <a:ext uri="{FF2B5EF4-FFF2-40B4-BE49-F238E27FC236}">
                <a16:creationId xmlns:a16="http://schemas.microsoft.com/office/drawing/2014/main" id="{C492DC84-2A1F-429B-A11E-84AC4890489E}"/>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904790" y="2571750"/>
            <a:ext cx="1120383" cy="1120383"/>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026" name="Picture 2">
            <a:extLst>
              <a:ext uri="{FF2B5EF4-FFF2-40B4-BE49-F238E27FC236}">
                <a16:creationId xmlns:a16="http://schemas.microsoft.com/office/drawing/2014/main" id="{E3D8FD4B-E68B-4CE0-AC19-AEB4164F883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43580" y="2574291"/>
            <a:ext cx="1107682" cy="11076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27963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114225-D647-4B3D-B753-55E4746588C5}"/>
              </a:ext>
            </a:extLst>
          </p:cNvPr>
          <p:cNvSpPr>
            <a:spLocks noGrp="1"/>
          </p:cNvSpPr>
          <p:nvPr>
            <p:ph type="title"/>
          </p:nvPr>
        </p:nvSpPr>
        <p:spPr>
          <a:xfrm>
            <a:off x="370800" y="680400"/>
            <a:ext cx="5259600" cy="697550"/>
          </a:xfrm>
        </p:spPr>
        <p:txBody>
          <a:bodyPr/>
          <a:lstStyle/>
          <a:p>
            <a:r>
              <a:rPr lang="en-GB" dirty="0"/>
              <a:t>Contents</a:t>
            </a:r>
          </a:p>
        </p:txBody>
      </p:sp>
      <p:sp>
        <p:nvSpPr>
          <p:cNvPr id="3" name="Content Placeholder 2">
            <a:extLst>
              <a:ext uri="{FF2B5EF4-FFF2-40B4-BE49-F238E27FC236}">
                <a16:creationId xmlns:a16="http://schemas.microsoft.com/office/drawing/2014/main" id="{B95C3B6A-5C2C-408E-A83A-41E4EE6A4986}"/>
              </a:ext>
            </a:extLst>
          </p:cNvPr>
          <p:cNvSpPr>
            <a:spLocks noGrp="1"/>
          </p:cNvSpPr>
          <p:nvPr>
            <p:ph idx="1"/>
          </p:nvPr>
        </p:nvSpPr>
        <p:spPr>
          <a:xfrm>
            <a:off x="370800" y="1511300"/>
            <a:ext cx="5430560" cy="2815900"/>
          </a:xfrm>
        </p:spPr>
        <p:txBody>
          <a:bodyPr>
            <a:normAutofit fontScale="92500" lnSpcReduction="10000"/>
          </a:bodyPr>
          <a:lstStyle/>
          <a:p>
            <a:pPr marL="457200" indent="-457200">
              <a:buFont typeface="+mj-lt"/>
              <a:buAutoNum type="arabicPeriod"/>
            </a:pPr>
            <a:r>
              <a:rPr lang="en-GB" dirty="0"/>
              <a:t>What is PASS?</a:t>
            </a:r>
          </a:p>
          <a:p>
            <a:pPr marL="457200" indent="-457200">
              <a:buFont typeface="+mj-lt"/>
              <a:buAutoNum type="arabicPeriod"/>
            </a:pPr>
            <a:r>
              <a:rPr lang="en-GB" dirty="0"/>
              <a:t>Guidelines for leaders</a:t>
            </a:r>
          </a:p>
          <a:p>
            <a:pPr marL="457200" indent="-457200">
              <a:buFont typeface="+mj-lt"/>
              <a:buAutoNum type="arabicPeriod"/>
            </a:pPr>
            <a:r>
              <a:rPr lang="en-GB" dirty="0"/>
              <a:t>PASS attendance</a:t>
            </a:r>
          </a:p>
          <a:p>
            <a:pPr marL="457200" indent="-457200">
              <a:buFont typeface="+mj-lt"/>
              <a:buAutoNum type="arabicPeriod"/>
            </a:pPr>
            <a:r>
              <a:rPr lang="en-GB" dirty="0"/>
              <a:t>Participant feedback</a:t>
            </a:r>
          </a:p>
          <a:p>
            <a:pPr marL="457200" indent="-457200">
              <a:buFont typeface="+mj-lt"/>
              <a:buAutoNum type="arabicPeriod"/>
            </a:pPr>
            <a:r>
              <a:rPr lang="en-GB" dirty="0"/>
              <a:t>Wellbeing</a:t>
            </a:r>
          </a:p>
          <a:p>
            <a:pPr marL="457200" indent="-457200">
              <a:buFont typeface="+mj-lt"/>
              <a:buAutoNum type="arabicPeriod"/>
            </a:pPr>
            <a:r>
              <a:rPr lang="en-GB" dirty="0"/>
              <a:t>Benefits to PASS leaders</a:t>
            </a:r>
          </a:p>
          <a:p>
            <a:pPr marL="457200" indent="-457200">
              <a:buFont typeface="+mj-lt"/>
              <a:buAutoNum type="arabicPeriod"/>
            </a:pPr>
            <a:r>
              <a:rPr lang="en-GB" dirty="0"/>
              <a:t>Access barriers</a:t>
            </a:r>
          </a:p>
          <a:p>
            <a:pPr marL="457200" indent="-457200">
              <a:buFont typeface="+mj-lt"/>
              <a:buAutoNum type="arabicPeriod"/>
            </a:pPr>
            <a:r>
              <a:rPr lang="en-GB" dirty="0"/>
              <a:t>Challenges &amp; conclusion</a:t>
            </a:r>
          </a:p>
        </p:txBody>
      </p:sp>
      <p:pic>
        <p:nvPicPr>
          <p:cNvPr id="16" name="Picture Placeholder 15">
            <a:extLst>
              <a:ext uri="{FF2B5EF4-FFF2-40B4-BE49-F238E27FC236}">
                <a16:creationId xmlns:a16="http://schemas.microsoft.com/office/drawing/2014/main" id="{75C4958C-7BC9-492E-9739-5B74C07DFB3F}"/>
              </a:ext>
            </a:extLst>
          </p:cNvPr>
          <p:cNvPicPr>
            <a:picLocks noGrp="1" noChangeAspect="1"/>
          </p:cNvPicPr>
          <p:nvPr>
            <p:ph type="pic" sz="quarter" idx="13"/>
          </p:nvPr>
        </p:nvPicPr>
        <p:blipFill rotWithShape="1">
          <a:blip r:embed="rId3" cstate="email">
            <a:extLst>
              <a:ext uri="{28A0092B-C50C-407E-A947-70E740481C1C}">
                <a14:useLocalDpi xmlns:a14="http://schemas.microsoft.com/office/drawing/2010/main" val="0"/>
              </a:ext>
            </a:extLst>
          </a:blip>
          <a:srcRect/>
          <a:stretch/>
        </p:blipFill>
        <p:spPr>
          <a:xfrm>
            <a:off x="5682354" y="0"/>
            <a:ext cx="3461646" cy="5143500"/>
          </a:xfrm>
        </p:spPr>
      </p:pic>
    </p:spTree>
    <p:extLst>
      <p:ext uri="{BB962C8B-B14F-4D97-AF65-F5344CB8AC3E}">
        <p14:creationId xmlns:p14="http://schemas.microsoft.com/office/powerpoint/2010/main" val="12986585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E648E2-69C7-4A5E-AB7E-21F3CCEB3B75}"/>
              </a:ext>
            </a:extLst>
          </p:cNvPr>
          <p:cNvSpPr>
            <a:spLocks noGrp="1"/>
          </p:cNvSpPr>
          <p:nvPr>
            <p:ph type="title"/>
          </p:nvPr>
        </p:nvSpPr>
        <p:spPr/>
        <p:txBody>
          <a:bodyPr/>
          <a:lstStyle/>
          <a:p>
            <a:r>
              <a:rPr lang="en-GB" dirty="0"/>
              <a:t>What is PASS?</a:t>
            </a:r>
          </a:p>
        </p:txBody>
      </p:sp>
      <p:sp>
        <p:nvSpPr>
          <p:cNvPr id="4" name="Content Placeholder 3">
            <a:extLst>
              <a:ext uri="{FF2B5EF4-FFF2-40B4-BE49-F238E27FC236}">
                <a16:creationId xmlns:a16="http://schemas.microsoft.com/office/drawing/2014/main" id="{95350FA3-9558-411A-97F6-4ED9D8EE18A9}"/>
              </a:ext>
            </a:extLst>
          </p:cNvPr>
          <p:cNvSpPr>
            <a:spLocks noGrp="1"/>
          </p:cNvSpPr>
          <p:nvPr>
            <p:ph idx="1"/>
          </p:nvPr>
        </p:nvSpPr>
        <p:spPr>
          <a:xfrm>
            <a:off x="370800" y="1369219"/>
            <a:ext cx="7818160" cy="2888456"/>
          </a:xfrm>
        </p:spPr>
        <p:txBody>
          <a:bodyPr>
            <a:normAutofit/>
          </a:bodyPr>
          <a:lstStyle/>
          <a:p>
            <a:r>
              <a:rPr lang="en-GB" dirty="0"/>
              <a:t>Fortnightly 1-hour voluntary classes for first year students (participators)</a:t>
            </a:r>
          </a:p>
          <a:p>
            <a:r>
              <a:rPr lang="en-GB" dirty="0"/>
              <a:t>Facilitated by students from later years (leaders)</a:t>
            </a:r>
          </a:p>
          <a:p>
            <a:r>
              <a:rPr lang="en-GB" dirty="0"/>
              <a:t>Timetabled</a:t>
            </a:r>
          </a:p>
          <a:p>
            <a:r>
              <a:rPr lang="en-GB" dirty="0"/>
              <a:t>All year 1 students (around 500 in the School)</a:t>
            </a:r>
          </a:p>
          <a:p>
            <a:r>
              <a:rPr lang="en-GB" dirty="0"/>
              <a:t>University-funded</a:t>
            </a:r>
          </a:p>
          <a:p>
            <a:pPr marL="0" indent="0">
              <a:buNone/>
            </a:pPr>
            <a:endParaRPr lang="en-GB" dirty="0"/>
          </a:p>
        </p:txBody>
      </p:sp>
    </p:spTree>
    <p:extLst>
      <p:ext uri="{BB962C8B-B14F-4D97-AF65-F5344CB8AC3E}">
        <p14:creationId xmlns:p14="http://schemas.microsoft.com/office/powerpoint/2010/main" val="2998903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E648E2-69C7-4A5E-AB7E-21F3CCEB3B75}"/>
              </a:ext>
            </a:extLst>
          </p:cNvPr>
          <p:cNvSpPr>
            <a:spLocks noGrp="1"/>
          </p:cNvSpPr>
          <p:nvPr>
            <p:ph type="title"/>
          </p:nvPr>
        </p:nvSpPr>
        <p:spPr/>
        <p:txBody>
          <a:bodyPr/>
          <a:lstStyle/>
          <a:p>
            <a:r>
              <a:rPr lang="en-GB" dirty="0"/>
              <a:t>What is PASS?</a:t>
            </a:r>
          </a:p>
        </p:txBody>
      </p:sp>
      <p:sp>
        <p:nvSpPr>
          <p:cNvPr id="4" name="Content Placeholder 3">
            <a:extLst>
              <a:ext uri="{FF2B5EF4-FFF2-40B4-BE49-F238E27FC236}">
                <a16:creationId xmlns:a16="http://schemas.microsoft.com/office/drawing/2014/main" id="{95350FA3-9558-411A-97F6-4ED9D8EE18A9}"/>
              </a:ext>
            </a:extLst>
          </p:cNvPr>
          <p:cNvSpPr>
            <a:spLocks noGrp="1"/>
          </p:cNvSpPr>
          <p:nvPr>
            <p:ph idx="1"/>
          </p:nvPr>
        </p:nvSpPr>
        <p:spPr>
          <a:xfrm>
            <a:off x="370800" y="1369219"/>
            <a:ext cx="7818160" cy="2888456"/>
          </a:xfrm>
        </p:spPr>
        <p:txBody>
          <a:bodyPr>
            <a:normAutofit/>
          </a:bodyPr>
          <a:lstStyle/>
          <a:p>
            <a:r>
              <a:rPr lang="en-GB" dirty="0"/>
              <a:t>PASS leaders given training</a:t>
            </a:r>
          </a:p>
          <a:p>
            <a:r>
              <a:rPr lang="en-GB" dirty="0"/>
              <a:t>Senior PASS leader recruited</a:t>
            </a:r>
          </a:p>
          <a:p>
            <a:r>
              <a:rPr lang="en-GB" dirty="0"/>
              <a:t>Supported by Academic Enhancement Manager</a:t>
            </a:r>
          </a:p>
          <a:p>
            <a:r>
              <a:rPr lang="en-GB" dirty="0"/>
              <a:t>Otherwise independent</a:t>
            </a:r>
          </a:p>
          <a:p>
            <a:pPr marL="0" indent="0">
              <a:buNone/>
            </a:pPr>
            <a:endParaRPr lang="en-GB" dirty="0"/>
          </a:p>
        </p:txBody>
      </p:sp>
      <p:pic>
        <p:nvPicPr>
          <p:cNvPr id="5" name="Picture 4">
            <a:extLst>
              <a:ext uri="{FF2B5EF4-FFF2-40B4-BE49-F238E27FC236}">
                <a16:creationId xmlns:a16="http://schemas.microsoft.com/office/drawing/2014/main" id="{C5AB1AF7-1E55-41F5-9F87-7B486C39D1D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07200" y="2936240"/>
            <a:ext cx="6534756" cy="1625600"/>
          </a:xfrm>
          <a:prstGeom prst="rect">
            <a:avLst/>
          </a:prstGeom>
        </p:spPr>
      </p:pic>
    </p:spTree>
    <p:extLst>
      <p:ext uri="{BB962C8B-B14F-4D97-AF65-F5344CB8AC3E}">
        <p14:creationId xmlns:p14="http://schemas.microsoft.com/office/powerpoint/2010/main" val="6975014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8DB990-D374-441D-89BF-7AC8DDF16313}"/>
              </a:ext>
            </a:extLst>
          </p:cNvPr>
          <p:cNvSpPr>
            <a:spLocks noGrp="1"/>
          </p:cNvSpPr>
          <p:nvPr>
            <p:ph type="title"/>
          </p:nvPr>
        </p:nvSpPr>
        <p:spPr>
          <a:xfrm>
            <a:off x="370800" y="273844"/>
            <a:ext cx="8402400" cy="994172"/>
          </a:xfrm>
        </p:spPr>
        <p:txBody>
          <a:bodyPr anchor="ctr">
            <a:normAutofit/>
          </a:bodyPr>
          <a:lstStyle/>
          <a:p>
            <a:r>
              <a:rPr lang="en-GB" dirty="0"/>
              <a:t>Guidelines for PASS leaders</a:t>
            </a:r>
          </a:p>
        </p:txBody>
      </p:sp>
      <p:sp>
        <p:nvSpPr>
          <p:cNvPr id="6" name="Content Placeholder 5">
            <a:extLst>
              <a:ext uri="{FF2B5EF4-FFF2-40B4-BE49-F238E27FC236}">
                <a16:creationId xmlns:a16="http://schemas.microsoft.com/office/drawing/2014/main" id="{072C8D39-ECA5-4C14-A802-C99F467C0E7F}"/>
              </a:ext>
            </a:extLst>
          </p:cNvPr>
          <p:cNvSpPr>
            <a:spLocks noGrp="1"/>
          </p:cNvSpPr>
          <p:nvPr>
            <p:ph sz="half" idx="1"/>
          </p:nvPr>
        </p:nvSpPr>
        <p:spPr>
          <a:xfrm>
            <a:off x="370800" y="1369219"/>
            <a:ext cx="7940080" cy="2888456"/>
          </a:xfrm>
        </p:spPr>
        <p:txBody>
          <a:bodyPr>
            <a:normAutofit/>
          </a:bodyPr>
          <a:lstStyle/>
          <a:p>
            <a:r>
              <a:rPr lang="en-GB" sz="1800" dirty="0"/>
              <a:t>It is not teaching!</a:t>
            </a:r>
          </a:p>
          <a:p>
            <a:r>
              <a:rPr lang="en-GB" sz="1800" dirty="0"/>
              <a:t>Settling into the city, the university and the course</a:t>
            </a:r>
          </a:p>
          <a:p>
            <a:r>
              <a:rPr lang="en-GB" sz="1800" dirty="0"/>
              <a:t>Making the most of the first year</a:t>
            </a:r>
          </a:p>
          <a:p>
            <a:r>
              <a:rPr lang="en-GB" sz="1800" dirty="0"/>
              <a:t>Solving course-related problems together </a:t>
            </a:r>
          </a:p>
          <a:p>
            <a:r>
              <a:rPr lang="en-GB" sz="1800" dirty="0"/>
              <a:t>Finding answers to participants’ questions</a:t>
            </a:r>
          </a:p>
          <a:p>
            <a:r>
              <a:rPr lang="en-GB" sz="1800" dirty="0"/>
              <a:t>Planning ahead to the higher years</a:t>
            </a:r>
          </a:p>
          <a:p>
            <a:endParaRPr lang="en-GB" sz="1800" dirty="0"/>
          </a:p>
          <a:p>
            <a:pPr marL="0" indent="0">
              <a:buNone/>
            </a:pPr>
            <a:endParaRPr lang="en-GB" sz="1800" dirty="0"/>
          </a:p>
        </p:txBody>
      </p:sp>
      <p:sp>
        <p:nvSpPr>
          <p:cNvPr id="5" name="Slide Number Placeholder 4" hidden="1">
            <a:extLst>
              <a:ext uri="{FF2B5EF4-FFF2-40B4-BE49-F238E27FC236}">
                <a16:creationId xmlns:a16="http://schemas.microsoft.com/office/drawing/2014/main" id="{7B2F7F71-7B7F-4EEF-9009-19B3057AACA3}"/>
              </a:ext>
            </a:extLst>
          </p:cNvPr>
          <p:cNvSpPr>
            <a:spLocks noGrp="1"/>
          </p:cNvSpPr>
          <p:nvPr>
            <p:ph type="sldNum" sz="quarter" idx="4294967295"/>
          </p:nvPr>
        </p:nvSpPr>
        <p:spPr>
          <a:xfrm>
            <a:off x="6715800" y="4361092"/>
            <a:ext cx="2057400" cy="273844"/>
          </a:xfrm>
        </p:spPr>
        <p:txBody>
          <a:bodyPr/>
          <a:lstStyle/>
          <a:p>
            <a:pPr>
              <a:spcAft>
                <a:spcPts val="600"/>
              </a:spcAft>
              <a:defRPr/>
            </a:pPr>
            <a:fld id="{60320A9C-C16D-4B10-93DF-92546CD01F39}" type="slidenum">
              <a:rPr lang="en-GB" altLang="es-ES_tradnl" smtClean="0"/>
              <a:pPr>
                <a:spcAft>
                  <a:spcPts val="600"/>
                </a:spcAft>
                <a:defRPr/>
              </a:pPr>
              <a:t>5</a:t>
            </a:fld>
            <a:endParaRPr lang="en-GB" altLang="es-ES_tradnl"/>
          </a:p>
        </p:txBody>
      </p:sp>
      <p:sp>
        <p:nvSpPr>
          <p:cNvPr id="9" name="Date Placeholder 5" hidden="1">
            <a:extLst>
              <a:ext uri="{FF2B5EF4-FFF2-40B4-BE49-F238E27FC236}">
                <a16:creationId xmlns:a16="http://schemas.microsoft.com/office/drawing/2014/main" id="{9F09E94C-2C6A-4B5B-9D26-34D962BF204D}"/>
              </a:ext>
            </a:extLst>
          </p:cNvPr>
          <p:cNvSpPr>
            <a:spLocks noGrp="1"/>
          </p:cNvSpPr>
          <p:nvPr>
            <p:ph type="dt" sz="half" idx="4294967295"/>
          </p:nvPr>
        </p:nvSpPr>
        <p:spPr>
          <a:xfrm>
            <a:off x="6192441" y="465537"/>
            <a:ext cx="1600200" cy="273844"/>
          </a:xfrm>
        </p:spPr>
        <p:txBody>
          <a:bodyPr/>
          <a:lstStyle/>
          <a:p>
            <a:pPr>
              <a:spcAft>
                <a:spcPts val="600"/>
              </a:spcAft>
              <a:defRPr/>
            </a:pPr>
            <a:r>
              <a:rPr lang="en-GB" dirty="0"/>
              <a:t>Horizons in STEM 2021</a:t>
            </a:r>
            <a:endParaRPr lang="en-GB"/>
          </a:p>
        </p:txBody>
      </p:sp>
    </p:spTree>
    <p:extLst>
      <p:ext uri="{BB962C8B-B14F-4D97-AF65-F5344CB8AC3E}">
        <p14:creationId xmlns:p14="http://schemas.microsoft.com/office/powerpoint/2010/main" val="7265277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E89CB824-74C5-4186-8CD4-7E558FE3CCD9}"/>
              </a:ext>
            </a:extLst>
          </p:cNvPr>
          <p:cNvSpPr>
            <a:spLocks noGrp="1"/>
          </p:cNvSpPr>
          <p:nvPr>
            <p:ph type="title"/>
          </p:nvPr>
        </p:nvSpPr>
        <p:spPr>
          <a:xfrm>
            <a:off x="370800" y="273844"/>
            <a:ext cx="8402400" cy="994172"/>
          </a:xfrm>
        </p:spPr>
        <p:txBody>
          <a:bodyPr anchor="ctr">
            <a:normAutofit/>
          </a:bodyPr>
          <a:lstStyle/>
          <a:p>
            <a:r>
              <a:rPr lang="en-GB" dirty="0"/>
              <a:t>PASS attendance – semester 1 2020/21</a:t>
            </a:r>
          </a:p>
        </p:txBody>
      </p:sp>
      <p:pic>
        <p:nvPicPr>
          <p:cNvPr id="10" name="Picture 9">
            <a:extLst>
              <a:ext uri="{FF2B5EF4-FFF2-40B4-BE49-F238E27FC236}">
                <a16:creationId xmlns:a16="http://schemas.microsoft.com/office/drawing/2014/main" id="{58B218D0-03BF-4D94-805E-E949100D9F54}"/>
              </a:ext>
            </a:extLst>
          </p:cNvPr>
          <p:cNvPicPr/>
          <p:nvPr/>
        </p:nvPicPr>
        <p:blipFill>
          <a:blip r:embed="rId3">
            <a:extLst>
              <a:ext uri="{28A0092B-C50C-407E-A947-70E740481C1C}">
                <a14:useLocalDpi xmlns:a14="http://schemas.microsoft.com/office/drawing/2010/main" val="0"/>
              </a:ext>
            </a:extLst>
          </a:blip>
          <a:stretch>
            <a:fillRect/>
          </a:stretch>
        </p:blipFill>
        <p:spPr>
          <a:xfrm>
            <a:off x="370800" y="1168400"/>
            <a:ext cx="5654080" cy="3017519"/>
          </a:xfrm>
          <a:prstGeom prst="rect">
            <a:avLst/>
          </a:prstGeom>
          <a:noFill/>
        </p:spPr>
      </p:pic>
      <p:sp>
        <p:nvSpPr>
          <p:cNvPr id="3" name="Content Placeholder 2">
            <a:extLst>
              <a:ext uri="{FF2B5EF4-FFF2-40B4-BE49-F238E27FC236}">
                <a16:creationId xmlns:a16="http://schemas.microsoft.com/office/drawing/2014/main" id="{453C9314-3A42-43E0-818D-14CDF36FCF66}"/>
              </a:ext>
            </a:extLst>
          </p:cNvPr>
          <p:cNvSpPr>
            <a:spLocks noGrp="1"/>
          </p:cNvSpPr>
          <p:nvPr>
            <p:ph sz="half" idx="2"/>
          </p:nvPr>
        </p:nvSpPr>
        <p:spPr>
          <a:xfrm>
            <a:off x="6207760" y="1920239"/>
            <a:ext cx="2565440" cy="2337435"/>
          </a:xfrm>
        </p:spPr>
        <p:txBody>
          <a:bodyPr>
            <a:normAutofit/>
          </a:bodyPr>
          <a:lstStyle/>
          <a:p>
            <a:pPr marL="0" indent="0">
              <a:buNone/>
            </a:pPr>
            <a:r>
              <a:rPr lang="en-GB" dirty="0"/>
              <a:t>Of around 250 students timetabled each week</a:t>
            </a:r>
          </a:p>
        </p:txBody>
      </p:sp>
      <p:sp>
        <p:nvSpPr>
          <p:cNvPr id="5" name="Slide Number Placeholder 4" hidden="1">
            <a:extLst>
              <a:ext uri="{FF2B5EF4-FFF2-40B4-BE49-F238E27FC236}">
                <a16:creationId xmlns:a16="http://schemas.microsoft.com/office/drawing/2014/main" id="{462E20A4-021E-449E-8CA0-49C8495FF70C}"/>
              </a:ext>
            </a:extLst>
          </p:cNvPr>
          <p:cNvSpPr>
            <a:spLocks noGrp="1"/>
          </p:cNvSpPr>
          <p:nvPr>
            <p:ph type="sldNum" sz="quarter" idx="4294967295"/>
          </p:nvPr>
        </p:nvSpPr>
        <p:spPr>
          <a:xfrm>
            <a:off x="6715800" y="4361092"/>
            <a:ext cx="2057400" cy="273844"/>
          </a:xfrm>
        </p:spPr>
        <p:txBody>
          <a:bodyPr/>
          <a:lstStyle/>
          <a:p>
            <a:pPr>
              <a:spcAft>
                <a:spcPts val="600"/>
              </a:spcAft>
              <a:defRPr/>
            </a:pPr>
            <a:fld id="{60320A9C-C16D-4B10-93DF-92546CD01F39}" type="slidenum">
              <a:rPr lang="en-GB" altLang="es-ES_tradnl" smtClean="0"/>
              <a:pPr>
                <a:spcAft>
                  <a:spcPts val="600"/>
                </a:spcAft>
                <a:defRPr/>
              </a:pPr>
              <a:t>6</a:t>
            </a:fld>
            <a:endParaRPr lang="en-GB" altLang="es-ES_tradnl"/>
          </a:p>
        </p:txBody>
      </p:sp>
      <p:sp>
        <p:nvSpPr>
          <p:cNvPr id="8" name="Date Placeholder 5" hidden="1">
            <a:extLst>
              <a:ext uri="{FF2B5EF4-FFF2-40B4-BE49-F238E27FC236}">
                <a16:creationId xmlns:a16="http://schemas.microsoft.com/office/drawing/2014/main" id="{6AE0A1A0-4549-41B1-8132-2CF2A41BE77D}"/>
              </a:ext>
            </a:extLst>
          </p:cNvPr>
          <p:cNvSpPr>
            <a:spLocks noGrp="1"/>
          </p:cNvSpPr>
          <p:nvPr>
            <p:ph type="dt" sz="half" idx="4294967295"/>
          </p:nvPr>
        </p:nvSpPr>
        <p:spPr>
          <a:xfrm>
            <a:off x="6192441" y="465537"/>
            <a:ext cx="1600200" cy="273844"/>
          </a:xfrm>
        </p:spPr>
        <p:txBody>
          <a:bodyPr/>
          <a:lstStyle/>
          <a:p>
            <a:pPr>
              <a:spcAft>
                <a:spcPts val="600"/>
              </a:spcAft>
              <a:defRPr/>
            </a:pPr>
            <a:r>
              <a:rPr lang="en-GB" dirty="0"/>
              <a:t>Horizons in STEM 2021</a:t>
            </a:r>
            <a:endParaRPr lang="en-GB"/>
          </a:p>
        </p:txBody>
      </p:sp>
    </p:spTree>
    <p:extLst>
      <p:ext uri="{BB962C8B-B14F-4D97-AF65-F5344CB8AC3E}">
        <p14:creationId xmlns:p14="http://schemas.microsoft.com/office/powerpoint/2010/main" val="14985834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8DB990-D374-441D-89BF-7AC8DDF16313}"/>
              </a:ext>
            </a:extLst>
          </p:cNvPr>
          <p:cNvSpPr>
            <a:spLocks noGrp="1"/>
          </p:cNvSpPr>
          <p:nvPr>
            <p:ph type="title"/>
          </p:nvPr>
        </p:nvSpPr>
        <p:spPr>
          <a:xfrm>
            <a:off x="370800" y="273844"/>
            <a:ext cx="8402400" cy="994172"/>
          </a:xfrm>
        </p:spPr>
        <p:txBody>
          <a:bodyPr vert="horz" lIns="91440" tIns="45720" rIns="91440" bIns="45720" rtlCol="0" anchor="ctr">
            <a:normAutofit/>
          </a:bodyPr>
          <a:lstStyle/>
          <a:p>
            <a:r>
              <a:rPr lang="en-GB" dirty="0"/>
              <a:t>Participant feedback</a:t>
            </a:r>
          </a:p>
        </p:txBody>
      </p:sp>
      <p:sp>
        <p:nvSpPr>
          <p:cNvPr id="8" name="Content Placeholder 5">
            <a:extLst>
              <a:ext uri="{FF2B5EF4-FFF2-40B4-BE49-F238E27FC236}">
                <a16:creationId xmlns:a16="http://schemas.microsoft.com/office/drawing/2014/main" id="{DC3DA275-77B8-434A-ADEA-CD020527E692}"/>
              </a:ext>
            </a:extLst>
          </p:cNvPr>
          <p:cNvSpPr txBox="1">
            <a:spLocks/>
          </p:cNvSpPr>
          <p:nvPr/>
        </p:nvSpPr>
        <p:spPr bwMode="auto">
          <a:xfrm>
            <a:off x="370800" y="1369219"/>
            <a:ext cx="4144050" cy="2888456"/>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numCol="1" rtlCol="0" anchorCtr="0" compatLnSpc="1">
            <a:prstTxWarp prst="textNoShape">
              <a:avLst/>
            </a:prstTxWarp>
            <a:normAutofit/>
          </a:bodyPr>
          <a:lstStyle>
            <a:lvl1pPr marL="342900" indent="-34290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400" kern="1200">
                <a:solidFill>
                  <a:srgbClr val="BF2F37"/>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18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indent="-171450" eaLnBrk="1" hangingPunct="1">
              <a:lnSpc>
                <a:spcPct val="90000"/>
              </a:lnSpc>
            </a:pPr>
            <a:r>
              <a:rPr lang="en-GB" sz="2100">
                <a:latin typeface="Arial" panose="020B0604020202020204" pitchFamily="34" charset="0"/>
                <a:cs typeface="Arial" panose="020B0604020202020204" pitchFamily="34" charset="0"/>
              </a:rPr>
              <a:t>The best thing about PASS is:</a:t>
            </a:r>
          </a:p>
          <a:p>
            <a:pPr indent="-171450" eaLnBrk="1" hangingPunct="1">
              <a:lnSpc>
                <a:spcPct val="90000"/>
              </a:lnSpc>
            </a:pPr>
            <a:endParaRPr lang="en-GB" sz="2100">
              <a:latin typeface="Arial" panose="020B0604020202020204" pitchFamily="34" charset="0"/>
              <a:cs typeface="Arial" panose="020B0604020202020204" pitchFamily="34" charset="0"/>
            </a:endParaRPr>
          </a:p>
          <a:p>
            <a:pPr marL="0" indent="-171450" eaLnBrk="1" hangingPunct="1">
              <a:lnSpc>
                <a:spcPct val="90000"/>
              </a:lnSpc>
              <a:buNone/>
            </a:pPr>
            <a:endParaRPr lang="en-GB" sz="2100">
              <a:latin typeface="Arial" panose="020B0604020202020204" pitchFamily="34" charset="0"/>
              <a:cs typeface="Arial" panose="020B0604020202020204" pitchFamily="34" charset="0"/>
            </a:endParaRPr>
          </a:p>
        </p:txBody>
      </p:sp>
      <p:pic>
        <p:nvPicPr>
          <p:cNvPr id="10" name="Picture 9">
            <a:extLst>
              <a:ext uri="{FF2B5EF4-FFF2-40B4-BE49-F238E27FC236}">
                <a16:creationId xmlns:a16="http://schemas.microsoft.com/office/drawing/2014/main" id="{78FFFDFC-B175-4F3A-9BE2-5CB6074AD639}"/>
              </a:ext>
            </a:extLst>
          </p:cNvPr>
          <p:cNvPicPr/>
          <p:nvPr/>
        </p:nvPicPr>
        <p:blipFill>
          <a:blip r:embed="rId3">
            <a:extLst>
              <a:ext uri="{28A0092B-C50C-407E-A947-70E740481C1C}">
                <a14:useLocalDpi xmlns:a14="http://schemas.microsoft.com/office/drawing/2010/main" val="0"/>
              </a:ext>
            </a:extLst>
          </a:blip>
          <a:stretch>
            <a:fillRect/>
          </a:stretch>
        </p:blipFill>
        <p:spPr>
          <a:xfrm>
            <a:off x="485552" y="1910080"/>
            <a:ext cx="7662768" cy="2753359"/>
          </a:xfrm>
          <a:prstGeom prst="rect">
            <a:avLst/>
          </a:prstGeom>
          <a:noFill/>
        </p:spPr>
      </p:pic>
      <p:sp>
        <p:nvSpPr>
          <p:cNvPr id="5" name="Slide Number Placeholder 4" hidden="1">
            <a:extLst>
              <a:ext uri="{FF2B5EF4-FFF2-40B4-BE49-F238E27FC236}">
                <a16:creationId xmlns:a16="http://schemas.microsoft.com/office/drawing/2014/main" id="{7B2F7F71-7B7F-4EEF-9009-19B3057AACA3}"/>
              </a:ext>
            </a:extLst>
          </p:cNvPr>
          <p:cNvSpPr>
            <a:spLocks noGrp="1"/>
          </p:cNvSpPr>
          <p:nvPr>
            <p:ph type="sldNum" sz="quarter" idx="4294967295"/>
          </p:nvPr>
        </p:nvSpPr>
        <p:spPr>
          <a:xfrm>
            <a:off x="6715800" y="4361092"/>
            <a:ext cx="2057400" cy="273844"/>
          </a:xfrm>
        </p:spPr>
        <p:txBody>
          <a:bodyPr/>
          <a:lstStyle/>
          <a:p>
            <a:pPr>
              <a:spcAft>
                <a:spcPts val="600"/>
              </a:spcAft>
              <a:defRPr/>
            </a:pPr>
            <a:fld id="{60320A9C-C16D-4B10-93DF-92546CD01F39}" type="slidenum">
              <a:rPr lang="en-GB" altLang="es-ES_tradnl" smtClean="0"/>
              <a:pPr>
                <a:spcAft>
                  <a:spcPts val="600"/>
                </a:spcAft>
                <a:defRPr/>
              </a:pPr>
              <a:t>7</a:t>
            </a:fld>
            <a:endParaRPr lang="en-GB" altLang="es-ES_tradnl"/>
          </a:p>
        </p:txBody>
      </p:sp>
    </p:spTree>
    <p:extLst>
      <p:ext uri="{BB962C8B-B14F-4D97-AF65-F5344CB8AC3E}">
        <p14:creationId xmlns:p14="http://schemas.microsoft.com/office/powerpoint/2010/main" val="40449537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8DB990-D374-441D-89BF-7AC8DDF16313}"/>
              </a:ext>
            </a:extLst>
          </p:cNvPr>
          <p:cNvSpPr>
            <a:spLocks noGrp="1"/>
          </p:cNvSpPr>
          <p:nvPr>
            <p:ph type="title"/>
          </p:nvPr>
        </p:nvSpPr>
        <p:spPr>
          <a:xfrm>
            <a:off x="370800" y="273844"/>
            <a:ext cx="8402400" cy="994172"/>
          </a:xfrm>
        </p:spPr>
        <p:txBody>
          <a:bodyPr vert="horz" lIns="91440" tIns="45720" rIns="91440" bIns="45720" rtlCol="0" anchor="ctr">
            <a:normAutofit/>
          </a:bodyPr>
          <a:lstStyle/>
          <a:p>
            <a:r>
              <a:rPr lang="en-GB" dirty="0"/>
              <a:t>Participant feedback</a:t>
            </a:r>
          </a:p>
        </p:txBody>
      </p:sp>
      <p:sp>
        <p:nvSpPr>
          <p:cNvPr id="8" name="Content Placeholder 5">
            <a:extLst>
              <a:ext uri="{FF2B5EF4-FFF2-40B4-BE49-F238E27FC236}">
                <a16:creationId xmlns:a16="http://schemas.microsoft.com/office/drawing/2014/main" id="{DC3DA275-77B8-434A-ADEA-CD020527E692}"/>
              </a:ext>
            </a:extLst>
          </p:cNvPr>
          <p:cNvSpPr txBox="1">
            <a:spLocks/>
          </p:cNvSpPr>
          <p:nvPr/>
        </p:nvSpPr>
        <p:spPr bwMode="auto">
          <a:xfrm>
            <a:off x="370800" y="1369219"/>
            <a:ext cx="2240320" cy="2888456"/>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numCol="1" rtlCol="0" anchorCtr="0" compatLnSpc="1">
            <a:prstTxWarp prst="textNoShape">
              <a:avLst/>
            </a:prstTxWarp>
            <a:normAutofit/>
          </a:bodyPr>
          <a:lstStyle>
            <a:lvl1pPr marL="342900" indent="-34290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400" kern="1200">
                <a:solidFill>
                  <a:srgbClr val="BF2F37"/>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18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indent="-171450" eaLnBrk="1" hangingPunct="1">
              <a:lnSpc>
                <a:spcPct val="90000"/>
              </a:lnSpc>
            </a:pPr>
            <a:r>
              <a:rPr lang="en-GB" sz="2100" dirty="0">
                <a:latin typeface="Arial" panose="020B0604020202020204" pitchFamily="34" charset="0"/>
                <a:cs typeface="Arial" panose="020B0604020202020204" pitchFamily="34" charset="0"/>
              </a:rPr>
              <a:t>Topics covered in PASS sessions:</a:t>
            </a:r>
          </a:p>
          <a:p>
            <a:pPr indent="-171450" eaLnBrk="1" hangingPunct="1">
              <a:lnSpc>
                <a:spcPct val="90000"/>
              </a:lnSpc>
            </a:pPr>
            <a:endParaRPr lang="en-GB" sz="2100" dirty="0">
              <a:latin typeface="Arial" panose="020B0604020202020204" pitchFamily="34" charset="0"/>
              <a:cs typeface="Arial" panose="020B0604020202020204" pitchFamily="34" charset="0"/>
            </a:endParaRPr>
          </a:p>
          <a:p>
            <a:pPr marL="0" indent="-171450" eaLnBrk="1" hangingPunct="1">
              <a:lnSpc>
                <a:spcPct val="90000"/>
              </a:lnSpc>
              <a:buNone/>
            </a:pPr>
            <a:endParaRPr lang="en-GB" sz="2100" dirty="0">
              <a:latin typeface="Arial" panose="020B0604020202020204" pitchFamily="34" charset="0"/>
              <a:cs typeface="Arial" panose="020B0604020202020204" pitchFamily="34" charset="0"/>
            </a:endParaRPr>
          </a:p>
        </p:txBody>
      </p:sp>
      <p:pic>
        <p:nvPicPr>
          <p:cNvPr id="10" name="Picture 9">
            <a:extLst>
              <a:ext uri="{FF2B5EF4-FFF2-40B4-BE49-F238E27FC236}">
                <a16:creationId xmlns:a16="http://schemas.microsoft.com/office/drawing/2014/main" id="{6EAEC214-88F7-4693-8C4D-DB5C95221C3C}"/>
              </a:ext>
            </a:extLst>
          </p:cNvPr>
          <p:cNvPicPr/>
          <p:nvPr/>
        </p:nvPicPr>
        <p:blipFill rotWithShape="1">
          <a:blip r:embed="rId3">
            <a:extLst>
              <a:ext uri="{28A0092B-C50C-407E-A947-70E740481C1C}">
                <a14:useLocalDpi xmlns:a14="http://schemas.microsoft.com/office/drawing/2010/main" val="0"/>
              </a:ext>
            </a:extLst>
          </a:blip>
          <a:srcRect l="2041" t="10660" r="1019" b="3876"/>
          <a:stretch/>
        </p:blipFill>
        <p:spPr>
          <a:xfrm>
            <a:off x="2698750" y="1127760"/>
            <a:ext cx="5622290" cy="3524894"/>
          </a:xfrm>
          <a:prstGeom prst="rect">
            <a:avLst/>
          </a:prstGeom>
          <a:noFill/>
        </p:spPr>
      </p:pic>
      <p:sp>
        <p:nvSpPr>
          <p:cNvPr id="5" name="Slide Number Placeholder 4" hidden="1">
            <a:extLst>
              <a:ext uri="{FF2B5EF4-FFF2-40B4-BE49-F238E27FC236}">
                <a16:creationId xmlns:a16="http://schemas.microsoft.com/office/drawing/2014/main" id="{7B2F7F71-7B7F-4EEF-9009-19B3057AACA3}"/>
              </a:ext>
            </a:extLst>
          </p:cNvPr>
          <p:cNvSpPr>
            <a:spLocks noGrp="1"/>
          </p:cNvSpPr>
          <p:nvPr>
            <p:ph type="sldNum" sz="quarter" idx="4294967295"/>
          </p:nvPr>
        </p:nvSpPr>
        <p:spPr>
          <a:xfrm>
            <a:off x="6715800" y="4361092"/>
            <a:ext cx="2057400" cy="273844"/>
          </a:xfrm>
        </p:spPr>
        <p:txBody>
          <a:bodyPr/>
          <a:lstStyle/>
          <a:p>
            <a:pPr>
              <a:spcAft>
                <a:spcPts val="600"/>
              </a:spcAft>
              <a:defRPr/>
            </a:pPr>
            <a:fld id="{60320A9C-C16D-4B10-93DF-92546CD01F39}" type="slidenum">
              <a:rPr lang="en-GB" altLang="es-ES_tradnl" smtClean="0"/>
              <a:pPr>
                <a:spcAft>
                  <a:spcPts val="600"/>
                </a:spcAft>
                <a:defRPr/>
              </a:pPr>
              <a:t>8</a:t>
            </a:fld>
            <a:endParaRPr lang="en-GB" altLang="es-ES_tradnl"/>
          </a:p>
        </p:txBody>
      </p:sp>
    </p:spTree>
    <p:extLst>
      <p:ext uri="{BB962C8B-B14F-4D97-AF65-F5344CB8AC3E}">
        <p14:creationId xmlns:p14="http://schemas.microsoft.com/office/powerpoint/2010/main" val="4850817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8DB990-D374-441D-89BF-7AC8DDF16313}"/>
              </a:ext>
            </a:extLst>
          </p:cNvPr>
          <p:cNvSpPr>
            <a:spLocks noGrp="1"/>
          </p:cNvSpPr>
          <p:nvPr>
            <p:ph type="title"/>
          </p:nvPr>
        </p:nvSpPr>
        <p:spPr>
          <a:xfrm>
            <a:off x="370800" y="273844"/>
            <a:ext cx="8402400" cy="994172"/>
          </a:xfrm>
        </p:spPr>
        <p:txBody>
          <a:bodyPr vert="horz" lIns="91440" tIns="45720" rIns="91440" bIns="45720" rtlCol="0" anchor="ctr">
            <a:normAutofit/>
          </a:bodyPr>
          <a:lstStyle/>
          <a:p>
            <a:r>
              <a:rPr lang="en-GB" dirty="0"/>
              <a:t>Participant feedback</a:t>
            </a:r>
          </a:p>
        </p:txBody>
      </p:sp>
      <p:sp>
        <p:nvSpPr>
          <p:cNvPr id="5" name="Slide Number Placeholder 4" hidden="1">
            <a:extLst>
              <a:ext uri="{FF2B5EF4-FFF2-40B4-BE49-F238E27FC236}">
                <a16:creationId xmlns:a16="http://schemas.microsoft.com/office/drawing/2014/main" id="{7B2F7F71-7B7F-4EEF-9009-19B3057AACA3}"/>
              </a:ext>
            </a:extLst>
          </p:cNvPr>
          <p:cNvSpPr>
            <a:spLocks noGrp="1"/>
          </p:cNvSpPr>
          <p:nvPr>
            <p:ph type="sldNum" sz="quarter" idx="4294967295"/>
          </p:nvPr>
        </p:nvSpPr>
        <p:spPr>
          <a:xfrm>
            <a:off x="6715800" y="4361092"/>
            <a:ext cx="2057400" cy="273844"/>
          </a:xfrm>
        </p:spPr>
        <p:txBody>
          <a:bodyPr/>
          <a:lstStyle/>
          <a:p>
            <a:pPr>
              <a:spcAft>
                <a:spcPts val="600"/>
              </a:spcAft>
              <a:defRPr/>
            </a:pPr>
            <a:fld id="{60320A9C-C16D-4B10-93DF-92546CD01F39}" type="slidenum">
              <a:rPr lang="en-GB" altLang="es-ES_tradnl" smtClean="0"/>
              <a:pPr>
                <a:spcAft>
                  <a:spcPts val="600"/>
                </a:spcAft>
                <a:defRPr/>
              </a:pPr>
              <a:t>9</a:t>
            </a:fld>
            <a:endParaRPr lang="en-GB" altLang="es-ES_tradnl"/>
          </a:p>
        </p:txBody>
      </p:sp>
      <p:sp>
        <p:nvSpPr>
          <p:cNvPr id="6" name="Speech Bubble: Rectangle with Corners Rounded 5">
            <a:extLst>
              <a:ext uri="{FF2B5EF4-FFF2-40B4-BE49-F238E27FC236}">
                <a16:creationId xmlns:a16="http://schemas.microsoft.com/office/drawing/2014/main" id="{72F930FD-302A-4B30-BCEB-C2D05212A9D6}"/>
              </a:ext>
            </a:extLst>
          </p:cNvPr>
          <p:cNvSpPr/>
          <p:nvPr/>
        </p:nvSpPr>
        <p:spPr>
          <a:xfrm>
            <a:off x="822960" y="1268017"/>
            <a:ext cx="3478769" cy="1303734"/>
          </a:xfrm>
          <a:prstGeom prst="wedgeRoundRectCallout">
            <a:avLst>
              <a:gd name="adj1" fmla="val -4135"/>
              <a:gd name="adj2" fmla="val 82003"/>
              <a:gd name="adj3" fmla="val 16667"/>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solidFill>
                  <a:schemeClr val="tx1"/>
                </a:solidFill>
              </a:rPr>
              <a:t>I found it useful to go through difficult questions with students from further on in the course as they knew the areas that they struggled with and were able to give tips to help</a:t>
            </a:r>
          </a:p>
        </p:txBody>
      </p:sp>
      <p:sp>
        <p:nvSpPr>
          <p:cNvPr id="7" name="Speech Bubble: Rectangle with Corners Rounded 6">
            <a:extLst>
              <a:ext uri="{FF2B5EF4-FFF2-40B4-BE49-F238E27FC236}">
                <a16:creationId xmlns:a16="http://schemas.microsoft.com/office/drawing/2014/main" id="{01FA7940-ED61-4655-B010-5BE02C0B78FF}"/>
              </a:ext>
            </a:extLst>
          </p:cNvPr>
          <p:cNvSpPr/>
          <p:nvPr/>
        </p:nvSpPr>
        <p:spPr>
          <a:xfrm>
            <a:off x="822960" y="3165816"/>
            <a:ext cx="3478769" cy="959144"/>
          </a:xfrm>
          <a:prstGeom prst="wedgeRoundRectCallout">
            <a:avLst>
              <a:gd name="adj1" fmla="val -3179"/>
              <a:gd name="adj2" fmla="val 93973"/>
              <a:gd name="adj3" fmla="val 16667"/>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a:solidFill>
                  <a:schemeClr val="tx1"/>
                </a:solidFill>
              </a:rPr>
              <a:t>It has helped me feel less stressed – I know now that it’s normal to feel a little overwhelmed</a:t>
            </a:r>
            <a:endParaRPr lang="en-GB" sz="1400" dirty="0">
              <a:solidFill>
                <a:schemeClr val="tx1"/>
              </a:solidFill>
            </a:endParaRPr>
          </a:p>
        </p:txBody>
      </p:sp>
      <p:sp>
        <p:nvSpPr>
          <p:cNvPr id="9" name="Speech Bubble: Rectangle with Corners Rounded 8">
            <a:extLst>
              <a:ext uri="{FF2B5EF4-FFF2-40B4-BE49-F238E27FC236}">
                <a16:creationId xmlns:a16="http://schemas.microsoft.com/office/drawing/2014/main" id="{0A5DB58F-371B-4691-856C-1B5D809E1729}"/>
              </a:ext>
            </a:extLst>
          </p:cNvPr>
          <p:cNvSpPr/>
          <p:nvPr/>
        </p:nvSpPr>
        <p:spPr>
          <a:xfrm>
            <a:off x="4842030" y="1268016"/>
            <a:ext cx="3235170" cy="1102298"/>
          </a:xfrm>
          <a:prstGeom prst="wedgeRoundRectCallout">
            <a:avLst>
              <a:gd name="adj1" fmla="val 5013"/>
              <a:gd name="adj2" fmla="val 93337"/>
              <a:gd name="adj3" fmla="val 16667"/>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solidFill>
                  <a:schemeClr val="tx1"/>
                </a:solidFill>
              </a:rPr>
              <a:t>‘They helped explain problems we may have in a way that was easy to understand, they gave a perspective of a student not a lecturer’</a:t>
            </a:r>
          </a:p>
        </p:txBody>
      </p:sp>
      <p:sp>
        <p:nvSpPr>
          <p:cNvPr id="11" name="Speech Bubble: Rectangle with Corners Rounded 10">
            <a:extLst>
              <a:ext uri="{FF2B5EF4-FFF2-40B4-BE49-F238E27FC236}">
                <a16:creationId xmlns:a16="http://schemas.microsoft.com/office/drawing/2014/main" id="{558076D5-661F-4A9E-A82C-EFA4C6B01EAF}"/>
              </a:ext>
            </a:extLst>
          </p:cNvPr>
          <p:cNvSpPr/>
          <p:nvPr/>
        </p:nvSpPr>
        <p:spPr>
          <a:xfrm>
            <a:off x="4842030" y="3022662"/>
            <a:ext cx="3235170" cy="1102298"/>
          </a:xfrm>
          <a:prstGeom prst="wedgeRoundRectCallout">
            <a:avLst>
              <a:gd name="adj1" fmla="val 3129"/>
              <a:gd name="adj2" fmla="val 101805"/>
              <a:gd name="adj3" fmla="val 16667"/>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a:solidFill>
                  <a:schemeClr val="tx1"/>
                </a:solidFill>
              </a:rPr>
              <a:t>PASS helped me feel a lot more connected to people on my course and helped me feel more confident in my own ability to do the course</a:t>
            </a:r>
            <a:endParaRPr lang="en-GB" sz="1400" dirty="0">
              <a:solidFill>
                <a:schemeClr val="tx1"/>
              </a:solidFill>
            </a:endParaRPr>
          </a:p>
        </p:txBody>
      </p:sp>
    </p:spTree>
    <p:extLst>
      <p:ext uri="{BB962C8B-B14F-4D97-AF65-F5344CB8AC3E}">
        <p14:creationId xmlns:p14="http://schemas.microsoft.com/office/powerpoint/2010/main" val="23759703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8DB990-D374-441D-89BF-7AC8DDF16313}"/>
              </a:ext>
            </a:extLst>
          </p:cNvPr>
          <p:cNvSpPr>
            <a:spLocks noGrp="1"/>
          </p:cNvSpPr>
          <p:nvPr>
            <p:ph type="title"/>
          </p:nvPr>
        </p:nvSpPr>
        <p:spPr>
          <a:xfrm>
            <a:off x="370800" y="680400"/>
            <a:ext cx="5259600" cy="1101600"/>
          </a:xfrm>
        </p:spPr>
        <p:txBody>
          <a:bodyPr anchor="ctr">
            <a:normAutofit/>
          </a:bodyPr>
          <a:lstStyle/>
          <a:p>
            <a:r>
              <a:rPr lang="en-GB" dirty="0"/>
              <a:t>Wellbeing – leader’s perspective</a:t>
            </a:r>
          </a:p>
        </p:txBody>
      </p:sp>
      <p:sp>
        <p:nvSpPr>
          <p:cNvPr id="6" name="Content Placeholder 5">
            <a:extLst>
              <a:ext uri="{FF2B5EF4-FFF2-40B4-BE49-F238E27FC236}">
                <a16:creationId xmlns:a16="http://schemas.microsoft.com/office/drawing/2014/main" id="{072C8D39-ECA5-4C14-A802-C99F467C0E7F}"/>
              </a:ext>
            </a:extLst>
          </p:cNvPr>
          <p:cNvSpPr>
            <a:spLocks noGrp="1"/>
          </p:cNvSpPr>
          <p:nvPr>
            <p:ph idx="1"/>
          </p:nvPr>
        </p:nvSpPr>
        <p:spPr>
          <a:xfrm>
            <a:off x="370800" y="1825200"/>
            <a:ext cx="5259600" cy="2502000"/>
          </a:xfrm>
        </p:spPr>
        <p:txBody>
          <a:bodyPr>
            <a:normAutofit/>
          </a:bodyPr>
          <a:lstStyle/>
          <a:p>
            <a:pPr marL="0" indent="0">
              <a:buNone/>
            </a:pPr>
            <a:r>
              <a:rPr lang="en-GB" sz="1900"/>
              <a:t>“What I relish most was the students saying “oh I feel so much better” and them going away from the sessions with a smile on their faces! It was the most amazing feeling – they were laughing and engaging with the session really well. It is such a shame that PASS leaders weren’t available to me when I was in first year as I often find myself telling students it’s going to be okay! Just relax and have fun!”</a:t>
            </a:r>
          </a:p>
          <a:p>
            <a:pPr marL="0" indent="0">
              <a:buNone/>
            </a:pPr>
            <a:endParaRPr lang="en-GB" sz="1900"/>
          </a:p>
        </p:txBody>
      </p:sp>
      <p:pic>
        <p:nvPicPr>
          <p:cNvPr id="10" name="Picture Placeholder 9" descr="A tall building under construction&#10;&#10;Description automatically generated with low confidence">
            <a:extLst>
              <a:ext uri="{FF2B5EF4-FFF2-40B4-BE49-F238E27FC236}">
                <a16:creationId xmlns:a16="http://schemas.microsoft.com/office/drawing/2014/main" id="{B07ACBA6-E6CE-4FE0-B74B-ABB6F2E7127E}"/>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19479" r="19479"/>
          <a:stretch>
            <a:fillRect/>
          </a:stretch>
        </p:blipFill>
        <p:spPr>
          <a:xfrm>
            <a:off x="5681663" y="-81280"/>
            <a:ext cx="3462337" cy="5313680"/>
          </a:xfrm>
        </p:spPr>
      </p:pic>
      <p:sp>
        <p:nvSpPr>
          <p:cNvPr id="5" name="Slide Number Placeholder 4" hidden="1">
            <a:extLst>
              <a:ext uri="{FF2B5EF4-FFF2-40B4-BE49-F238E27FC236}">
                <a16:creationId xmlns:a16="http://schemas.microsoft.com/office/drawing/2014/main" id="{7B2F7F71-7B7F-4EEF-9009-19B3057AACA3}"/>
              </a:ext>
            </a:extLst>
          </p:cNvPr>
          <p:cNvSpPr>
            <a:spLocks noGrp="1"/>
          </p:cNvSpPr>
          <p:nvPr>
            <p:ph type="sldNum" sz="quarter" idx="4294967295"/>
          </p:nvPr>
        </p:nvSpPr>
        <p:spPr>
          <a:xfrm>
            <a:off x="6715800" y="4361092"/>
            <a:ext cx="2057400" cy="273844"/>
          </a:xfrm>
        </p:spPr>
        <p:txBody>
          <a:bodyPr/>
          <a:lstStyle/>
          <a:p>
            <a:pPr>
              <a:spcAft>
                <a:spcPts val="600"/>
              </a:spcAft>
              <a:defRPr/>
            </a:pPr>
            <a:fld id="{60320A9C-C16D-4B10-93DF-92546CD01F39}" type="slidenum">
              <a:rPr lang="en-GB" altLang="es-ES_tradnl" smtClean="0"/>
              <a:pPr>
                <a:spcAft>
                  <a:spcPts val="600"/>
                </a:spcAft>
                <a:defRPr/>
              </a:pPr>
              <a:t>10</a:t>
            </a:fld>
            <a:endParaRPr lang="en-GB" altLang="es-ES_tradnl"/>
          </a:p>
        </p:txBody>
      </p:sp>
      <p:sp>
        <p:nvSpPr>
          <p:cNvPr id="9" name="Date Placeholder 5" hidden="1">
            <a:extLst>
              <a:ext uri="{FF2B5EF4-FFF2-40B4-BE49-F238E27FC236}">
                <a16:creationId xmlns:a16="http://schemas.microsoft.com/office/drawing/2014/main" id="{9F09E94C-2C6A-4B5B-9D26-34D962BF204D}"/>
              </a:ext>
            </a:extLst>
          </p:cNvPr>
          <p:cNvSpPr>
            <a:spLocks noGrp="1"/>
          </p:cNvSpPr>
          <p:nvPr>
            <p:ph type="dt" sz="half" idx="4294967295"/>
          </p:nvPr>
        </p:nvSpPr>
        <p:spPr>
          <a:xfrm>
            <a:off x="6192441" y="465537"/>
            <a:ext cx="1600200" cy="273844"/>
          </a:xfrm>
        </p:spPr>
        <p:txBody>
          <a:bodyPr/>
          <a:lstStyle/>
          <a:p>
            <a:pPr>
              <a:spcAft>
                <a:spcPts val="600"/>
              </a:spcAft>
              <a:defRPr/>
            </a:pPr>
            <a:r>
              <a:rPr lang="en-GB" dirty="0"/>
              <a:t>Horizons in STEM 2021</a:t>
            </a:r>
            <a:endParaRPr lang="en-GB"/>
          </a:p>
        </p:txBody>
      </p:sp>
    </p:spTree>
    <p:extLst>
      <p:ext uri="{BB962C8B-B14F-4D97-AF65-F5344CB8AC3E}">
        <p14:creationId xmlns:p14="http://schemas.microsoft.com/office/powerpoint/2010/main" val="12227830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8DB990-D374-441D-89BF-7AC8DDF16313}"/>
              </a:ext>
            </a:extLst>
          </p:cNvPr>
          <p:cNvSpPr>
            <a:spLocks noGrp="1"/>
          </p:cNvSpPr>
          <p:nvPr>
            <p:ph type="title"/>
          </p:nvPr>
        </p:nvSpPr>
        <p:spPr>
          <a:xfrm>
            <a:off x="370800" y="273844"/>
            <a:ext cx="8402400" cy="994172"/>
          </a:xfrm>
        </p:spPr>
        <p:txBody>
          <a:bodyPr anchor="ctr">
            <a:normAutofit/>
          </a:bodyPr>
          <a:lstStyle/>
          <a:p>
            <a:r>
              <a:rPr lang="en-GB" dirty="0"/>
              <a:t>Wellbeing – participant’s perspective</a:t>
            </a:r>
          </a:p>
        </p:txBody>
      </p:sp>
      <p:sp>
        <p:nvSpPr>
          <p:cNvPr id="6" name="Content Placeholder 5">
            <a:extLst>
              <a:ext uri="{FF2B5EF4-FFF2-40B4-BE49-F238E27FC236}">
                <a16:creationId xmlns:a16="http://schemas.microsoft.com/office/drawing/2014/main" id="{072C8D39-ECA5-4C14-A802-C99F467C0E7F}"/>
              </a:ext>
            </a:extLst>
          </p:cNvPr>
          <p:cNvSpPr>
            <a:spLocks noGrp="1"/>
          </p:cNvSpPr>
          <p:nvPr>
            <p:ph sz="half" idx="1"/>
          </p:nvPr>
        </p:nvSpPr>
        <p:spPr>
          <a:xfrm>
            <a:off x="370800" y="1369219"/>
            <a:ext cx="8153440" cy="2522061"/>
          </a:xfrm>
        </p:spPr>
        <p:txBody>
          <a:bodyPr>
            <a:normAutofit/>
          </a:bodyPr>
          <a:lstStyle/>
          <a:p>
            <a:pPr marL="0" indent="0">
              <a:lnSpc>
                <a:spcPct val="120000"/>
              </a:lnSpc>
              <a:buNone/>
            </a:pPr>
            <a:r>
              <a:rPr lang="en-GB" sz="1800" dirty="0"/>
              <a:t>“Helped have a community at a time where being at </a:t>
            </a:r>
            <a:r>
              <a:rPr lang="en-GB" sz="1800" dirty="0" err="1"/>
              <a:t>uni</a:t>
            </a:r>
            <a:r>
              <a:rPr lang="en-GB" sz="1800" dirty="0"/>
              <a:t> feels detached and lonely. PASS has brought the opportunity for support when it has been most needed. The sessions make us feel like we're not alone, and the PASS leaders are friendly, reassuring and always willing to help”</a:t>
            </a:r>
          </a:p>
          <a:p>
            <a:pPr marL="0" indent="0">
              <a:lnSpc>
                <a:spcPct val="120000"/>
              </a:lnSpc>
              <a:buNone/>
            </a:pPr>
            <a:r>
              <a:rPr lang="en-GB" sz="1800" dirty="0"/>
              <a:t>“It has been a good source of wellbeing help during a time where contact has been limited”</a:t>
            </a:r>
          </a:p>
          <a:p>
            <a:pPr marL="0" indent="0">
              <a:lnSpc>
                <a:spcPct val="120000"/>
              </a:lnSpc>
              <a:buNone/>
            </a:pPr>
            <a:endParaRPr lang="en-GB" sz="1800" dirty="0"/>
          </a:p>
        </p:txBody>
      </p:sp>
      <p:sp>
        <p:nvSpPr>
          <p:cNvPr id="5" name="Slide Number Placeholder 4" hidden="1">
            <a:extLst>
              <a:ext uri="{FF2B5EF4-FFF2-40B4-BE49-F238E27FC236}">
                <a16:creationId xmlns:a16="http://schemas.microsoft.com/office/drawing/2014/main" id="{7B2F7F71-7B7F-4EEF-9009-19B3057AACA3}"/>
              </a:ext>
            </a:extLst>
          </p:cNvPr>
          <p:cNvSpPr>
            <a:spLocks noGrp="1"/>
          </p:cNvSpPr>
          <p:nvPr>
            <p:ph type="sldNum" sz="quarter" idx="4294967295"/>
          </p:nvPr>
        </p:nvSpPr>
        <p:spPr>
          <a:xfrm>
            <a:off x="6715800" y="4361092"/>
            <a:ext cx="2057400" cy="273844"/>
          </a:xfrm>
        </p:spPr>
        <p:txBody>
          <a:bodyPr/>
          <a:lstStyle/>
          <a:p>
            <a:pPr>
              <a:spcAft>
                <a:spcPts val="600"/>
              </a:spcAft>
              <a:defRPr/>
            </a:pPr>
            <a:fld id="{60320A9C-C16D-4B10-93DF-92546CD01F39}" type="slidenum">
              <a:rPr lang="en-GB" altLang="es-ES_tradnl" smtClean="0"/>
              <a:pPr>
                <a:spcAft>
                  <a:spcPts val="600"/>
                </a:spcAft>
                <a:defRPr/>
              </a:pPr>
              <a:t>11</a:t>
            </a:fld>
            <a:endParaRPr lang="en-GB" altLang="es-ES_tradnl"/>
          </a:p>
        </p:txBody>
      </p:sp>
      <p:sp>
        <p:nvSpPr>
          <p:cNvPr id="9" name="Date Placeholder 5" hidden="1">
            <a:extLst>
              <a:ext uri="{FF2B5EF4-FFF2-40B4-BE49-F238E27FC236}">
                <a16:creationId xmlns:a16="http://schemas.microsoft.com/office/drawing/2014/main" id="{9F09E94C-2C6A-4B5B-9D26-34D962BF204D}"/>
              </a:ext>
            </a:extLst>
          </p:cNvPr>
          <p:cNvSpPr>
            <a:spLocks noGrp="1"/>
          </p:cNvSpPr>
          <p:nvPr>
            <p:ph type="dt" sz="half" idx="4294967295"/>
          </p:nvPr>
        </p:nvSpPr>
        <p:spPr>
          <a:xfrm>
            <a:off x="6192441" y="465537"/>
            <a:ext cx="1600200" cy="273844"/>
          </a:xfrm>
        </p:spPr>
        <p:txBody>
          <a:bodyPr/>
          <a:lstStyle/>
          <a:p>
            <a:pPr>
              <a:spcAft>
                <a:spcPts val="600"/>
              </a:spcAft>
              <a:defRPr/>
            </a:pPr>
            <a:r>
              <a:rPr lang="en-GB"/>
              <a:t>Horizons in STEM 2021</a:t>
            </a:r>
          </a:p>
        </p:txBody>
      </p:sp>
    </p:spTree>
    <p:extLst>
      <p:ext uri="{BB962C8B-B14F-4D97-AF65-F5344CB8AC3E}">
        <p14:creationId xmlns:p14="http://schemas.microsoft.com/office/powerpoint/2010/main" val="40121246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8DB990-D374-441D-89BF-7AC8DDF16313}"/>
              </a:ext>
            </a:extLst>
          </p:cNvPr>
          <p:cNvSpPr>
            <a:spLocks noGrp="1"/>
          </p:cNvSpPr>
          <p:nvPr>
            <p:ph type="title"/>
          </p:nvPr>
        </p:nvSpPr>
        <p:spPr>
          <a:xfrm>
            <a:off x="370800" y="273844"/>
            <a:ext cx="8402400" cy="994172"/>
          </a:xfrm>
        </p:spPr>
        <p:txBody>
          <a:bodyPr anchor="ctr">
            <a:normAutofit/>
          </a:bodyPr>
          <a:lstStyle/>
          <a:p>
            <a:r>
              <a:rPr lang="en-GB" dirty="0"/>
              <a:t>Benefits to PASS leaders</a:t>
            </a:r>
          </a:p>
        </p:txBody>
      </p:sp>
      <p:sp>
        <p:nvSpPr>
          <p:cNvPr id="6" name="Content Placeholder 5">
            <a:extLst>
              <a:ext uri="{FF2B5EF4-FFF2-40B4-BE49-F238E27FC236}">
                <a16:creationId xmlns:a16="http://schemas.microsoft.com/office/drawing/2014/main" id="{072C8D39-ECA5-4C14-A802-C99F467C0E7F}"/>
              </a:ext>
            </a:extLst>
          </p:cNvPr>
          <p:cNvSpPr>
            <a:spLocks noGrp="1"/>
          </p:cNvSpPr>
          <p:nvPr>
            <p:ph sz="half" idx="1"/>
          </p:nvPr>
        </p:nvSpPr>
        <p:spPr>
          <a:xfrm>
            <a:off x="370800" y="1369219"/>
            <a:ext cx="8153440" cy="2522061"/>
          </a:xfrm>
        </p:spPr>
        <p:txBody>
          <a:bodyPr>
            <a:normAutofit/>
          </a:bodyPr>
          <a:lstStyle/>
          <a:p>
            <a:pPr marL="0" indent="0">
              <a:lnSpc>
                <a:spcPct val="120000"/>
              </a:lnSpc>
              <a:buNone/>
            </a:pPr>
            <a:r>
              <a:rPr lang="en-GB" sz="1800" dirty="0"/>
              <a:t>In a December 2020 survey 93% of PASS Leaders agreed that being a PASS Leader had improved their experience at the University of Bristol.</a:t>
            </a:r>
          </a:p>
          <a:p>
            <a:pPr marL="0" indent="0">
              <a:lnSpc>
                <a:spcPct val="120000"/>
              </a:lnSpc>
              <a:buNone/>
            </a:pPr>
            <a:endParaRPr lang="en-GB" sz="1800" dirty="0"/>
          </a:p>
        </p:txBody>
      </p:sp>
      <p:sp>
        <p:nvSpPr>
          <p:cNvPr id="5" name="Slide Number Placeholder 4" hidden="1">
            <a:extLst>
              <a:ext uri="{FF2B5EF4-FFF2-40B4-BE49-F238E27FC236}">
                <a16:creationId xmlns:a16="http://schemas.microsoft.com/office/drawing/2014/main" id="{7B2F7F71-7B7F-4EEF-9009-19B3057AACA3}"/>
              </a:ext>
            </a:extLst>
          </p:cNvPr>
          <p:cNvSpPr>
            <a:spLocks noGrp="1"/>
          </p:cNvSpPr>
          <p:nvPr>
            <p:ph type="sldNum" sz="quarter" idx="4294967295"/>
          </p:nvPr>
        </p:nvSpPr>
        <p:spPr>
          <a:xfrm>
            <a:off x="6715800" y="4361092"/>
            <a:ext cx="2057400" cy="273844"/>
          </a:xfrm>
        </p:spPr>
        <p:txBody>
          <a:bodyPr/>
          <a:lstStyle/>
          <a:p>
            <a:pPr>
              <a:spcAft>
                <a:spcPts val="600"/>
              </a:spcAft>
              <a:defRPr/>
            </a:pPr>
            <a:fld id="{60320A9C-C16D-4B10-93DF-92546CD01F39}" type="slidenum">
              <a:rPr lang="en-GB" altLang="es-ES_tradnl" smtClean="0"/>
              <a:pPr>
                <a:spcAft>
                  <a:spcPts val="600"/>
                </a:spcAft>
                <a:defRPr/>
              </a:pPr>
              <a:t>12</a:t>
            </a:fld>
            <a:endParaRPr lang="en-GB" altLang="es-ES_tradnl"/>
          </a:p>
        </p:txBody>
      </p:sp>
      <p:sp>
        <p:nvSpPr>
          <p:cNvPr id="9" name="Date Placeholder 5" hidden="1">
            <a:extLst>
              <a:ext uri="{FF2B5EF4-FFF2-40B4-BE49-F238E27FC236}">
                <a16:creationId xmlns:a16="http://schemas.microsoft.com/office/drawing/2014/main" id="{9F09E94C-2C6A-4B5B-9D26-34D962BF204D}"/>
              </a:ext>
            </a:extLst>
          </p:cNvPr>
          <p:cNvSpPr>
            <a:spLocks noGrp="1"/>
          </p:cNvSpPr>
          <p:nvPr>
            <p:ph type="dt" sz="half" idx="4294967295"/>
          </p:nvPr>
        </p:nvSpPr>
        <p:spPr>
          <a:xfrm>
            <a:off x="6192441" y="465537"/>
            <a:ext cx="1600200" cy="273844"/>
          </a:xfrm>
        </p:spPr>
        <p:txBody>
          <a:bodyPr/>
          <a:lstStyle/>
          <a:p>
            <a:pPr>
              <a:spcAft>
                <a:spcPts val="600"/>
              </a:spcAft>
              <a:defRPr/>
            </a:pPr>
            <a:r>
              <a:rPr lang="en-GB"/>
              <a:t>Horizons in STEM 2021</a:t>
            </a:r>
          </a:p>
        </p:txBody>
      </p:sp>
      <p:sp>
        <p:nvSpPr>
          <p:cNvPr id="10" name="Speech Bubble: Rectangle with Corners Rounded 9">
            <a:extLst>
              <a:ext uri="{FF2B5EF4-FFF2-40B4-BE49-F238E27FC236}">
                <a16:creationId xmlns:a16="http://schemas.microsoft.com/office/drawing/2014/main" id="{BB44B07E-573D-4011-A2EE-F58154C31E89}"/>
              </a:ext>
            </a:extLst>
          </p:cNvPr>
          <p:cNvSpPr/>
          <p:nvPr/>
        </p:nvSpPr>
        <p:spPr>
          <a:xfrm>
            <a:off x="1178561" y="2468880"/>
            <a:ext cx="3177416" cy="1212951"/>
          </a:xfrm>
          <a:prstGeom prst="wedgeRoundRectCallout">
            <a:avLst>
              <a:gd name="adj1" fmla="val -4135"/>
              <a:gd name="adj2" fmla="val 96509"/>
              <a:gd name="adj3" fmla="val 16667"/>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solidFill>
                  <a:schemeClr val="tx1"/>
                </a:solidFill>
              </a:rPr>
              <a:t>It is really rewarding seeing people grasping concepts and gaining understanding/becoming more confident</a:t>
            </a:r>
          </a:p>
        </p:txBody>
      </p:sp>
      <p:sp>
        <p:nvSpPr>
          <p:cNvPr id="11" name="Speech Bubble: Rectangle with Corners Rounded 10">
            <a:extLst>
              <a:ext uri="{FF2B5EF4-FFF2-40B4-BE49-F238E27FC236}">
                <a16:creationId xmlns:a16="http://schemas.microsoft.com/office/drawing/2014/main" id="{889372CA-DF8C-4E4F-9F41-0F13CE72C0E9}"/>
              </a:ext>
            </a:extLst>
          </p:cNvPr>
          <p:cNvSpPr/>
          <p:nvPr/>
        </p:nvSpPr>
        <p:spPr>
          <a:xfrm>
            <a:off x="4872510" y="2571750"/>
            <a:ext cx="2862077" cy="766783"/>
          </a:xfrm>
          <a:prstGeom prst="wedgeRoundRectCallout">
            <a:avLst>
              <a:gd name="adj1" fmla="val 3129"/>
              <a:gd name="adj2" fmla="val 104398"/>
              <a:gd name="adj3" fmla="val 16667"/>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solidFill>
                  <a:schemeClr val="tx1"/>
                </a:solidFill>
              </a:rPr>
              <a:t>We have enjoyed feeling like we have actually helped people’</a:t>
            </a:r>
          </a:p>
        </p:txBody>
      </p:sp>
    </p:spTree>
    <p:extLst>
      <p:ext uri="{BB962C8B-B14F-4D97-AF65-F5344CB8AC3E}">
        <p14:creationId xmlns:p14="http://schemas.microsoft.com/office/powerpoint/2010/main" val="42416593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3EC30C2-91E0-41D5-A75A-D326AB06226C}"/>
              </a:ext>
            </a:extLst>
          </p:cNvPr>
          <p:cNvPicPr/>
          <p:nvPr/>
        </p:nvPicPr>
        <p:blipFill rotWithShape="1">
          <a:blip r:embed="rId3">
            <a:extLst>
              <a:ext uri="{28A0092B-C50C-407E-A947-70E740481C1C}">
                <a14:useLocalDpi xmlns:a14="http://schemas.microsoft.com/office/drawing/2010/main" val="0"/>
              </a:ext>
            </a:extLst>
          </a:blip>
          <a:srcRect b="20454"/>
          <a:stretch/>
        </p:blipFill>
        <p:spPr>
          <a:xfrm>
            <a:off x="2103120" y="1528207"/>
            <a:ext cx="6761520" cy="2570480"/>
          </a:xfrm>
          <a:prstGeom prst="rect">
            <a:avLst/>
          </a:prstGeom>
          <a:noFill/>
        </p:spPr>
      </p:pic>
      <p:sp>
        <p:nvSpPr>
          <p:cNvPr id="9" name="Title 1">
            <a:extLst>
              <a:ext uri="{FF2B5EF4-FFF2-40B4-BE49-F238E27FC236}">
                <a16:creationId xmlns:a16="http://schemas.microsoft.com/office/drawing/2014/main" id="{88166669-4DB3-4F41-96CD-DC2B9ADEF0B3}"/>
              </a:ext>
            </a:extLst>
          </p:cNvPr>
          <p:cNvSpPr>
            <a:spLocks noGrp="1"/>
          </p:cNvSpPr>
          <p:nvPr>
            <p:ph type="title"/>
          </p:nvPr>
        </p:nvSpPr>
        <p:spPr>
          <a:xfrm>
            <a:off x="370800" y="273844"/>
            <a:ext cx="8402400" cy="994172"/>
          </a:xfrm>
        </p:spPr>
        <p:txBody>
          <a:bodyPr anchor="ctr">
            <a:normAutofit/>
          </a:bodyPr>
          <a:lstStyle/>
          <a:p>
            <a:r>
              <a:rPr lang="en-GB" dirty="0"/>
              <a:t>Access barriers</a:t>
            </a:r>
          </a:p>
        </p:txBody>
      </p:sp>
      <p:sp>
        <p:nvSpPr>
          <p:cNvPr id="3" name="Content Placeholder 2">
            <a:extLst>
              <a:ext uri="{FF2B5EF4-FFF2-40B4-BE49-F238E27FC236}">
                <a16:creationId xmlns:a16="http://schemas.microsoft.com/office/drawing/2014/main" id="{453C9314-3A42-43E0-818D-14CDF36FCF66}"/>
              </a:ext>
            </a:extLst>
          </p:cNvPr>
          <p:cNvSpPr>
            <a:spLocks noGrp="1"/>
          </p:cNvSpPr>
          <p:nvPr>
            <p:ph sz="half" idx="1"/>
          </p:nvPr>
        </p:nvSpPr>
        <p:spPr>
          <a:xfrm>
            <a:off x="370800" y="1369219"/>
            <a:ext cx="2433360" cy="2888456"/>
          </a:xfrm>
        </p:spPr>
        <p:txBody>
          <a:bodyPr>
            <a:normAutofit/>
          </a:bodyPr>
          <a:lstStyle/>
          <a:p>
            <a:pPr marL="0" indent="0">
              <a:buNone/>
            </a:pPr>
            <a:r>
              <a:rPr lang="en-GB" dirty="0"/>
              <a:t>Why did you not attend PASS sessions?</a:t>
            </a:r>
          </a:p>
        </p:txBody>
      </p:sp>
      <p:sp>
        <p:nvSpPr>
          <p:cNvPr id="5" name="Slide Number Placeholder 4" hidden="1">
            <a:extLst>
              <a:ext uri="{FF2B5EF4-FFF2-40B4-BE49-F238E27FC236}">
                <a16:creationId xmlns:a16="http://schemas.microsoft.com/office/drawing/2014/main" id="{462E20A4-021E-449E-8CA0-49C8495FF70C}"/>
              </a:ext>
            </a:extLst>
          </p:cNvPr>
          <p:cNvSpPr>
            <a:spLocks noGrp="1"/>
          </p:cNvSpPr>
          <p:nvPr>
            <p:ph type="sldNum" sz="quarter" idx="4294967295"/>
          </p:nvPr>
        </p:nvSpPr>
        <p:spPr>
          <a:xfrm>
            <a:off x="6715800" y="4361092"/>
            <a:ext cx="2057400" cy="273844"/>
          </a:xfrm>
        </p:spPr>
        <p:txBody>
          <a:bodyPr/>
          <a:lstStyle/>
          <a:p>
            <a:pPr>
              <a:spcAft>
                <a:spcPts val="600"/>
              </a:spcAft>
              <a:defRPr/>
            </a:pPr>
            <a:fld id="{60320A9C-C16D-4B10-93DF-92546CD01F39}" type="slidenum">
              <a:rPr lang="en-GB" altLang="es-ES_tradnl" smtClean="0"/>
              <a:pPr>
                <a:spcAft>
                  <a:spcPts val="600"/>
                </a:spcAft>
                <a:defRPr/>
              </a:pPr>
              <a:t>13</a:t>
            </a:fld>
            <a:endParaRPr lang="en-GB" altLang="es-ES_tradnl"/>
          </a:p>
        </p:txBody>
      </p:sp>
      <p:sp>
        <p:nvSpPr>
          <p:cNvPr id="8" name="Date Placeholder 5" hidden="1">
            <a:extLst>
              <a:ext uri="{FF2B5EF4-FFF2-40B4-BE49-F238E27FC236}">
                <a16:creationId xmlns:a16="http://schemas.microsoft.com/office/drawing/2014/main" id="{6AE0A1A0-4549-41B1-8132-2CF2A41BE77D}"/>
              </a:ext>
            </a:extLst>
          </p:cNvPr>
          <p:cNvSpPr>
            <a:spLocks noGrp="1"/>
          </p:cNvSpPr>
          <p:nvPr>
            <p:ph type="dt" sz="half" idx="4294967295"/>
          </p:nvPr>
        </p:nvSpPr>
        <p:spPr>
          <a:xfrm>
            <a:off x="6192441" y="465537"/>
            <a:ext cx="1600200" cy="273844"/>
          </a:xfrm>
        </p:spPr>
        <p:txBody>
          <a:bodyPr/>
          <a:lstStyle/>
          <a:p>
            <a:pPr>
              <a:spcAft>
                <a:spcPts val="600"/>
              </a:spcAft>
              <a:defRPr/>
            </a:pPr>
            <a:r>
              <a:rPr lang="en-GB" dirty="0"/>
              <a:t>Horizons in STEM 2021</a:t>
            </a:r>
            <a:endParaRPr lang="en-GB"/>
          </a:p>
        </p:txBody>
      </p:sp>
    </p:spTree>
    <p:extLst>
      <p:ext uri="{BB962C8B-B14F-4D97-AF65-F5344CB8AC3E}">
        <p14:creationId xmlns:p14="http://schemas.microsoft.com/office/powerpoint/2010/main" val="36218644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53C9314-3A42-43E0-818D-14CDF36FCF66}"/>
              </a:ext>
            </a:extLst>
          </p:cNvPr>
          <p:cNvSpPr>
            <a:spLocks noGrp="1"/>
          </p:cNvSpPr>
          <p:nvPr>
            <p:ph idx="1"/>
          </p:nvPr>
        </p:nvSpPr>
        <p:spPr>
          <a:xfrm>
            <a:off x="370800" y="1388320"/>
            <a:ext cx="5623600" cy="2970320"/>
          </a:xfrm>
        </p:spPr>
        <p:txBody>
          <a:bodyPr>
            <a:normAutofit/>
          </a:bodyPr>
          <a:lstStyle/>
          <a:p>
            <a:pPr marL="385763" indent="-385763">
              <a:buFont typeface="+mj-lt"/>
              <a:buAutoNum type="arabicPeriod"/>
            </a:pPr>
            <a:r>
              <a:rPr lang="en-GB" dirty="0"/>
              <a:t>Limited resource</a:t>
            </a:r>
          </a:p>
          <a:p>
            <a:pPr marL="385763" indent="-385763">
              <a:buFont typeface="+mj-lt"/>
              <a:buAutoNum type="arabicPeriod"/>
            </a:pPr>
            <a:r>
              <a:rPr lang="en-GB" dirty="0"/>
              <a:t>Timetabling</a:t>
            </a:r>
          </a:p>
          <a:p>
            <a:pPr marL="385763" indent="-385763">
              <a:buFont typeface="+mj-lt"/>
              <a:buAutoNum type="arabicPeriod"/>
            </a:pPr>
            <a:r>
              <a:rPr lang="en-GB" dirty="0"/>
              <a:t>Limited participation</a:t>
            </a:r>
          </a:p>
          <a:p>
            <a:pPr marL="385763" indent="-385763">
              <a:buFont typeface="+mj-lt"/>
              <a:buAutoNum type="arabicPeriod"/>
            </a:pPr>
            <a:r>
              <a:rPr lang="en-GB" dirty="0"/>
              <a:t>Limited engagement</a:t>
            </a:r>
          </a:p>
          <a:p>
            <a:pPr marL="385763" indent="-385763">
              <a:buFont typeface="+mj-lt"/>
              <a:buAutoNum type="arabicPeriod"/>
            </a:pPr>
            <a:r>
              <a:rPr lang="en-GB" dirty="0"/>
              <a:t>Technical difficulties</a:t>
            </a:r>
          </a:p>
          <a:p>
            <a:pPr marL="385763" indent="-385763">
              <a:buFont typeface="+mj-lt"/>
              <a:buAutoNum type="arabicPeriod"/>
            </a:pPr>
            <a:endParaRPr lang="en-GB" dirty="0"/>
          </a:p>
          <a:p>
            <a:pPr marL="0" indent="0">
              <a:buNone/>
            </a:pPr>
            <a:r>
              <a:rPr lang="en-GB" dirty="0"/>
              <a:t>Very effective at building course community</a:t>
            </a:r>
          </a:p>
        </p:txBody>
      </p:sp>
      <p:pic>
        <p:nvPicPr>
          <p:cNvPr id="7" name="Picture 6">
            <a:extLst>
              <a:ext uri="{FF2B5EF4-FFF2-40B4-BE49-F238E27FC236}">
                <a16:creationId xmlns:a16="http://schemas.microsoft.com/office/drawing/2014/main" id="{777E909E-2278-4A62-A098-7155B0815EEF}"/>
              </a:ext>
            </a:extLst>
          </p:cNvPr>
          <p:cNvPicPr>
            <a:picLocks noChangeAspect="1"/>
          </p:cNvPicPr>
          <p:nvPr/>
        </p:nvPicPr>
        <p:blipFill rotWithShape="1">
          <a:blip r:embed="rId3">
            <a:extLst>
              <a:ext uri="{28A0092B-C50C-407E-A947-70E740481C1C}">
                <a14:useLocalDpi xmlns:a14="http://schemas.microsoft.com/office/drawing/2010/main" val="0"/>
              </a:ext>
            </a:extLst>
          </a:blip>
          <a:srcRect b="820"/>
          <a:stretch/>
        </p:blipFill>
        <p:spPr>
          <a:xfrm>
            <a:off x="5682354" y="10"/>
            <a:ext cx="3461646" cy="5143490"/>
          </a:xfrm>
          <a:custGeom>
            <a:avLst/>
            <a:gdLst>
              <a:gd name="connsiteX0" fmla="*/ 0 w 3900487"/>
              <a:gd name="connsiteY0" fmla="*/ 5143500 h 5143500"/>
              <a:gd name="connsiteX1" fmla="*/ 975122 w 3900487"/>
              <a:gd name="connsiteY1" fmla="*/ 0 h 5143500"/>
              <a:gd name="connsiteX2" fmla="*/ 3900487 w 3900487"/>
              <a:gd name="connsiteY2" fmla="*/ 0 h 5143500"/>
              <a:gd name="connsiteX3" fmla="*/ 2925365 w 3900487"/>
              <a:gd name="connsiteY3" fmla="*/ 5143500 h 5143500"/>
              <a:gd name="connsiteX4" fmla="*/ 0 w 3900487"/>
              <a:gd name="connsiteY4" fmla="*/ 5143500 h 5143500"/>
              <a:gd name="connsiteX0" fmla="*/ 0 w 3900487"/>
              <a:gd name="connsiteY0" fmla="*/ 5143500 h 5149287"/>
              <a:gd name="connsiteX1" fmla="*/ 975122 w 3900487"/>
              <a:gd name="connsiteY1" fmla="*/ 0 h 5149287"/>
              <a:gd name="connsiteX2" fmla="*/ 3900487 w 3900487"/>
              <a:gd name="connsiteY2" fmla="*/ 0 h 5149287"/>
              <a:gd name="connsiteX3" fmla="*/ 3897639 w 3900487"/>
              <a:gd name="connsiteY3" fmla="*/ 5149287 h 5149287"/>
              <a:gd name="connsiteX4" fmla="*/ 0 w 3900487"/>
              <a:gd name="connsiteY4" fmla="*/ 5143500 h 5149287"/>
              <a:gd name="connsiteX0" fmla="*/ 0 w 3900487"/>
              <a:gd name="connsiteY0" fmla="*/ 5143500 h 5149287"/>
              <a:gd name="connsiteX1" fmla="*/ 1652241 w 3900487"/>
              <a:gd name="connsiteY1" fmla="*/ 11575 h 5149287"/>
              <a:gd name="connsiteX2" fmla="*/ 3900487 w 3900487"/>
              <a:gd name="connsiteY2" fmla="*/ 0 h 5149287"/>
              <a:gd name="connsiteX3" fmla="*/ 3897639 w 3900487"/>
              <a:gd name="connsiteY3" fmla="*/ 5149287 h 5149287"/>
              <a:gd name="connsiteX4" fmla="*/ 0 w 3900487"/>
              <a:gd name="connsiteY4" fmla="*/ 5143500 h 5149287"/>
              <a:gd name="connsiteX0" fmla="*/ 0 w 3425925"/>
              <a:gd name="connsiteY0" fmla="*/ 5143500 h 5149287"/>
              <a:gd name="connsiteX1" fmla="*/ 1177679 w 3425925"/>
              <a:gd name="connsiteY1" fmla="*/ 11575 h 5149287"/>
              <a:gd name="connsiteX2" fmla="*/ 3425925 w 3425925"/>
              <a:gd name="connsiteY2" fmla="*/ 0 h 5149287"/>
              <a:gd name="connsiteX3" fmla="*/ 3423077 w 3425925"/>
              <a:gd name="connsiteY3" fmla="*/ 5149287 h 5149287"/>
              <a:gd name="connsiteX4" fmla="*/ 0 w 3425925"/>
              <a:gd name="connsiteY4" fmla="*/ 5143500 h 5149287"/>
              <a:gd name="connsiteX0" fmla="*/ 0 w 3425925"/>
              <a:gd name="connsiteY0" fmla="*/ 5143500 h 5149287"/>
              <a:gd name="connsiteX1" fmla="*/ 1183466 w 3425925"/>
              <a:gd name="connsiteY1" fmla="*/ 1 h 5149287"/>
              <a:gd name="connsiteX2" fmla="*/ 3425925 w 3425925"/>
              <a:gd name="connsiteY2" fmla="*/ 0 h 5149287"/>
              <a:gd name="connsiteX3" fmla="*/ 3423077 w 3425925"/>
              <a:gd name="connsiteY3" fmla="*/ 5149287 h 5149287"/>
              <a:gd name="connsiteX4" fmla="*/ 0 w 3425925"/>
              <a:gd name="connsiteY4" fmla="*/ 5143500 h 5149287"/>
              <a:gd name="connsiteX0" fmla="*/ 0 w 3460649"/>
              <a:gd name="connsiteY0" fmla="*/ 5143500 h 5149287"/>
              <a:gd name="connsiteX1" fmla="*/ 1183466 w 3460649"/>
              <a:gd name="connsiteY1" fmla="*/ 1 h 5149287"/>
              <a:gd name="connsiteX2" fmla="*/ 3460649 w 3460649"/>
              <a:gd name="connsiteY2" fmla="*/ 0 h 5149287"/>
              <a:gd name="connsiteX3" fmla="*/ 3423077 w 3460649"/>
              <a:gd name="connsiteY3" fmla="*/ 5149287 h 5149287"/>
              <a:gd name="connsiteX4" fmla="*/ 0 w 3460649"/>
              <a:gd name="connsiteY4" fmla="*/ 5143500 h 5149287"/>
              <a:gd name="connsiteX0" fmla="*/ 0 w 3469436"/>
              <a:gd name="connsiteY0" fmla="*/ 5143500 h 5155075"/>
              <a:gd name="connsiteX1" fmla="*/ 1183466 w 3469436"/>
              <a:gd name="connsiteY1" fmla="*/ 1 h 5155075"/>
              <a:gd name="connsiteX2" fmla="*/ 3460649 w 3469436"/>
              <a:gd name="connsiteY2" fmla="*/ 0 h 5155075"/>
              <a:gd name="connsiteX3" fmla="*/ 3469376 w 3469436"/>
              <a:gd name="connsiteY3" fmla="*/ 5155075 h 5155075"/>
              <a:gd name="connsiteX4" fmla="*/ 0 w 3469436"/>
              <a:gd name="connsiteY4" fmla="*/ 5143500 h 51550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69436" h="5155075">
                <a:moveTo>
                  <a:pt x="0" y="5143500"/>
                </a:moveTo>
                <a:lnTo>
                  <a:pt x="1183466" y="1"/>
                </a:lnTo>
                <a:lnTo>
                  <a:pt x="3460649" y="0"/>
                </a:lnTo>
                <a:cubicBezTo>
                  <a:pt x="3459700" y="1716429"/>
                  <a:pt x="3470325" y="3438646"/>
                  <a:pt x="3469376" y="5155075"/>
                </a:cubicBezTo>
                <a:lnTo>
                  <a:pt x="0" y="5143500"/>
                </a:lnTo>
                <a:close/>
              </a:path>
            </a:pathLst>
          </a:custGeom>
          <a:noFill/>
          <a:effectLst>
            <a:softEdge rad="317500"/>
          </a:effectLst>
        </p:spPr>
      </p:pic>
      <p:sp>
        <p:nvSpPr>
          <p:cNvPr id="5" name="Slide Number Placeholder 4" hidden="1">
            <a:extLst>
              <a:ext uri="{FF2B5EF4-FFF2-40B4-BE49-F238E27FC236}">
                <a16:creationId xmlns:a16="http://schemas.microsoft.com/office/drawing/2014/main" id="{462E20A4-021E-449E-8CA0-49C8495FF70C}"/>
              </a:ext>
            </a:extLst>
          </p:cNvPr>
          <p:cNvSpPr>
            <a:spLocks noGrp="1"/>
          </p:cNvSpPr>
          <p:nvPr>
            <p:ph type="sldNum" sz="quarter" idx="4294967295"/>
          </p:nvPr>
        </p:nvSpPr>
        <p:spPr>
          <a:xfrm>
            <a:off x="6715800" y="4361092"/>
            <a:ext cx="2057400" cy="273844"/>
          </a:xfrm>
        </p:spPr>
        <p:txBody>
          <a:bodyPr/>
          <a:lstStyle/>
          <a:p>
            <a:pPr>
              <a:spcAft>
                <a:spcPts val="600"/>
              </a:spcAft>
              <a:defRPr/>
            </a:pPr>
            <a:fld id="{60320A9C-C16D-4B10-93DF-92546CD01F39}" type="slidenum">
              <a:rPr lang="en-GB" altLang="es-ES_tradnl" smtClean="0"/>
              <a:pPr>
                <a:spcAft>
                  <a:spcPts val="600"/>
                </a:spcAft>
                <a:defRPr/>
              </a:pPr>
              <a:t>14</a:t>
            </a:fld>
            <a:endParaRPr lang="en-GB" altLang="es-ES_tradnl"/>
          </a:p>
        </p:txBody>
      </p:sp>
      <p:sp>
        <p:nvSpPr>
          <p:cNvPr id="8" name="Date Placeholder 5" hidden="1">
            <a:extLst>
              <a:ext uri="{FF2B5EF4-FFF2-40B4-BE49-F238E27FC236}">
                <a16:creationId xmlns:a16="http://schemas.microsoft.com/office/drawing/2014/main" id="{6AE0A1A0-4549-41B1-8132-2CF2A41BE77D}"/>
              </a:ext>
            </a:extLst>
          </p:cNvPr>
          <p:cNvSpPr>
            <a:spLocks noGrp="1"/>
          </p:cNvSpPr>
          <p:nvPr>
            <p:ph type="dt" sz="half" idx="4294967295"/>
          </p:nvPr>
        </p:nvSpPr>
        <p:spPr>
          <a:xfrm>
            <a:off x="6192441" y="465537"/>
            <a:ext cx="1600200" cy="273844"/>
          </a:xfrm>
        </p:spPr>
        <p:txBody>
          <a:bodyPr/>
          <a:lstStyle/>
          <a:p>
            <a:pPr>
              <a:spcAft>
                <a:spcPts val="600"/>
              </a:spcAft>
              <a:defRPr/>
            </a:pPr>
            <a:r>
              <a:rPr lang="en-GB"/>
              <a:t>Horizons in STEM 2021</a:t>
            </a:r>
          </a:p>
        </p:txBody>
      </p:sp>
      <p:sp>
        <p:nvSpPr>
          <p:cNvPr id="10" name="Title 1">
            <a:extLst>
              <a:ext uri="{FF2B5EF4-FFF2-40B4-BE49-F238E27FC236}">
                <a16:creationId xmlns:a16="http://schemas.microsoft.com/office/drawing/2014/main" id="{A1A7A5BA-2BE6-4C03-A609-E8113553D018}"/>
              </a:ext>
            </a:extLst>
          </p:cNvPr>
          <p:cNvSpPr>
            <a:spLocks noGrp="1"/>
          </p:cNvSpPr>
          <p:nvPr>
            <p:ph type="title"/>
          </p:nvPr>
        </p:nvSpPr>
        <p:spPr>
          <a:xfrm>
            <a:off x="370800" y="273844"/>
            <a:ext cx="8402400" cy="994172"/>
          </a:xfrm>
        </p:spPr>
        <p:txBody>
          <a:bodyPr anchor="ctr">
            <a:normAutofit/>
          </a:bodyPr>
          <a:lstStyle/>
          <a:p>
            <a:r>
              <a:rPr lang="en-GB" dirty="0"/>
              <a:t>Challenges &amp; conclusions</a:t>
            </a:r>
          </a:p>
        </p:txBody>
      </p:sp>
    </p:spTree>
    <p:extLst>
      <p:ext uri="{BB962C8B-B14F-4D97-AF65-F5344CB8AC3E}">
        <p14:creationId xmlns:p14="http://schemas.microsoft.com/office/powerpoint/2010/main" val="2402519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B10DA0B-E97E-417C-B870-73AA6BAD17F1}"/>
              </a:ext>
            </a:extLst>
          </p:cNvPr>
          <p:cNvSpPr>
            <a:spLocks noGrp="1"/>
          </p:cNvSpPr>
          <p:nvPr>
            <p:ph type="ctrTitle"/>
          </p:nvPr>
        </p:nvSpPr>
        <p:spPr/>
        <p:txBody>
          <a:bodyPr/>
          <a:lstStyle/>
          <a:p>
            <a:r>
              <a:rPr lang="en-GB" dirty="0"/>
              <a:t>Thank you for listening</a:t>
            </a:r>
          </a:p>
        </p:txBody>
      </p:sp>
      <p:sp>
        <p:nvSpPr>
          <p:cNvPr id="6" name="Subtitle 5">
            <a:extLst>
              <a:ext uri="{FF2B5EF4-FFF2-40B4-BE49-F238E27FC236}">
                <a16:creationId xmlns:a16="http://schemas.microsoft.com/office/drawing/2014/main" id="{97523353-61C8-4943-925E-24408FCC8440}"/>
              </a:ext>
            </a:extLst>
          </p:cNvPr>
          <p:cNvSpPr>
            <a:spLocks noGrp="1"/>
          </p:cNvSpPr>
          <p:nvPr>
            <p:ph type="subTitle" idx="1"/>
          </p:nvPr>
        </p:nvSpPr>
        <p:spPr/>
        <p:txBody>
          <a:bodyPr>
            <a:normAutofit/>
          </a:bodyPr>
          <a:lstStyle/>
          <a:p>
            <a:r>
              <a:rPr lang="en-GB" sz="1800" dirty="0"/>
              <a:t>Thoughts/comments/questions? Please feel free to get in touch: </a:t>
            </a:r>
          </a:p>
          <a:p>
            <a:r>
              <a:rPr lang="en-GB" sz="1800" dirty="0"/>
              <a:t>Sean Lancastle: </a:t>
            </a:r>
            <a:r>
              <a:rPr lang="en-GB" sz="1800" dirty="0">
                <a:hlinkClick r:id="rId3"/>
              </a:rPr>
              <a:t>sean.lancastle@bristol.ac.uk</a:t>
            </a:r>
            <a:r>
              <a:rPr lang="en-GB" sz="1800" dirty="0"/>
              <a:t> </a:t>
            </a:r>
          </a:p>
          <a:p>
            <a:r>
              <a:rPr lang="en-GB" sz="1800" dirty="0"/>
              <a:t> </a:t>
            </a:r>
          </a:p>
        </p:txBody>
      </p:sp>
    </p:spTree>
    <p:extLst>
      <p:ext uri="{BB962C8B-B14F-4D97-AF65-F5344CB8AC3E}">
        <p14:creationId xmlns:p14="http://schemas.microsoft.com/office/powerpoint/2010/main" val="3710703979"/>
      </p:ext>
    </p:extLst>
  </p:cSld>
  <p:clrMapOvr>
    <a:masterClrMapping/>
  </p:clrMapOvr>
</p:sld>
</file>

<file path=ppt/theme/theme1.xml><?xml version="1.0" encoding="utf-8"?>
<a:theme xmlns:a="http://schemas.openxmlformats.org/drawingml/2006/main" name="University of Bristol (Main URL)">
  <a:themeElements>
    <a:clrScheme name="Marquee">
      <a:dk1>
        <a:srgbClr val="000000"/>
      </a:dk1>
      <a:lt1>
        <a:sysClr val="window" lastClr="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fontScheme name="University of Bristol">
      <a:majorFont>
        <a:latin typeface="Sanchez Regular"/>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5" id="{242F8F13-2998-DF4F-BD55-F97E0348F1D9}" vid="{F083564A-2207-4647-8BE4-8FD103A87836}"/>
    </a:ext>
  </a:extLst>
</a:theme>
</file>

<file path=ppt/theme/theme2.xml><?xml version="1.0" encoding="utf-8"?>
<a:theme xmlns:a="http://schemas.openxmlformats.org/drawingml/2006/main" name="University of Bristol (Custom URL)">
  <a:themeElements>
    <a:clrScheme name="University of Bristol">
      <a:dk1>
        <a:sysClr val="windowText" lastClr="000000"/>
      </a:dk1>
      <a:lt1>
        <a:sysClr val="window" lastClr="FFFFFF"/>
      </a:lt1>
      <a:dk2>
        <a:srgbClr val="AB1F2D"/>
      </a:dk2>
      <a:lt2>
        <a:srgbClr val="E3E6E5"/>
      </a:lt2>
      <a:accent1>
        <a:srgbClr val="00C0B5"/>
      </a:accent1>
      <a:accent2>
        <a:srgbClr val="0CC6DE"/>
      </a:accent2>
      <a:accent3>
        <a:srgbClr val="EE7219"/>
      </a:accent3>
      <a:accent4>
        <a:srgbClr val="9278D1"/>
      </a:accent4>
      <a:accent5>
        <a:srgbClr val="E0249A"/>
      </a:accent5>
      <a:accent6>
        <a:srgbClr val="BED600"/>
      </a:accent6>
      <a:hlink>
        <a:srgbClr val="0563C1"/>
      </a:hlink>
      <a:folHlink>
        <a:srgbClr val="954F72"/>
      </a:folHlink>
    </a:clrScheme>
    <a:fontScheme name="University of Bristol">
      <a:majorFont>
        <a:latin typeface="Sanchez Regular"/>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5" id="{242F8F13-2998-DF4F-BD55-F97E0348F1D9}" vid="{2CA93492-6BF1-6943-AC27-762D379CC76E}"/>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UoB RED widescreen_ROCKWELL</Template>
  <TotalTime>3644</TotalTime>
  <Words>777</Words>
  <Application>Microsoft Office PowerPoint</Application>
  <PresentationFormat>On-screen Show (16:9)</PresentationFormat>
  <Paragraphs>107</Paragraphs>
  <Slides>15</Slides>
  <Notes>15</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15</vt:i4>
      </vt:variant>
    </vt:vector>
  </HeadingPairs>
  <TitlesOfParts>
    <vt:vector size="24" baseType="lpstr">
      <vt:lpstr>Arial</vt:lpstr>
      <vt:lpstr>Calibri</vt:lpstr>
      <vt:lpstr>Calibri Light</vt:lpstr>
      <vt:lpstr>Courier New</vt:lpstr>
      <vt:lpstr>Open Sans</vt:lpstr>
      <vt:lpstr>Rockwell</vt:lpstr>
      <vt:lpstr>Wingdings</vt:lpstr>
      <vt:lpstr>University of Bristol (Main URL)</vt:lpstr>
      <vt:lpstr>University of Bristol (Custom URL)</vt:lpstr>
      <vt:lpstr>Maintaining Engineering Students’ Sense of Community through a Peer Assisted Study Scheme</vt:lpstr>
      <vt:lpstr>Contents</vt:lpstr>
      <vt:lpstr>What is PASS?</vt:lpstr>
      <vt:lpstr>What is PASS?</vt:lpstr>
      <vt:lpstr>Guidelines for PASS leaders</vt:lpstr>
      <vt:lpstr>PASS attendance – semester 1 2020/21</vt:lpstr>
      <vt:lpstr>Participant feedback</vt:lpstr>
      <vt:lpstr>Participant feedback</vt:lpstr>
      <vt:lpstr>Participant feedback</vt:lpstr>
      <vt:lpstr>Wellbeing – leader’s perspective</vt:lpstr>
      <vt:lpstr>Wellbeing – participant’s perspective</vt:lpstr>
      <vt:lpstr>Benefits to PASS leaders</vt:lpstr>
      <vt:lpstr>Access barriers</vt:lpstr>
      <vt:lpstr>Challenges &amp; conclusions</vt:lpstr>
      <vt:lpstr>Thank you for listening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Jude Bramton</dc:creator>
  <cp:lastModifiedBy>Sean Lancastle</cp:lastModifiedBy>
  <cp:revision>7</cp:revision>
  <dcterms:created xsi:type="dcterms:W3CDTF">2021-02-17T10:59:54Z</dcterms:created>
  <dcterms:modified xsi:type="dcterms:W3CDTF">2021-06-23T09:55:01Z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f8f13dc-fde9-4565-8fe8-16daab2c2cf7_Enabled">
    <vt:lpwstr>True</vt:lpwstr>
  </property>
  <property fmtid="{D5CDD505-2E9C-101B-9397-08002B2CF9AE}" pid="3" name="MSIP_Label_7f8f13dc-fde9-4565-8fe8-16daab2c2cf7_SiteId">
    <vt:lpwstr>b2e47f30-cd7d-4a4e-a5da-b18cf1a4151b</vt:lpwstr>
  </property>
  <property fmtid="{D5CDD505-2E9C-101B-9397-08002B2CF9AE}" pid="4" name="MSIP_Label_7f8f13dc-fde9-4565-8fe8-16daab2c2cf7_Owner">
    <vt:lpwstr>sl7170@bristol.ac.uk</vt:lpwstr>
  </property>
  <property fmtid="{D5CDD505-2E9C-101B-9397-08002B2CF9AE}" pid="5" name="MSIP_Label_7f8f13dc-fde9-4565-8fe8-16daab2c2cf7_SetDate">
    <vt:lpwstr>2021-06-22T13:53:07.1713855Z</vt:lpwstr>
  </property>
  <property fmtid="{D5CDD505-2E9C-101B-9397-08002B2CF9AE}" pid="6" name="MSIP_Label_7f8f13dc-fde9-4565-8fe8-16daab2c2cf7_Name">
    <vt:lpwstr>Not classifiable or in progress</vt:lpwstr>
  </property>
  <property fmtid="{D5CDD505-2E9C-101B-9397-08002B2CF9AE}" pid="7" name="MSIP_Label_7f8f13dc-fde9-4565-8fe8-16daab2c2cf7_Application">
    <vt:lpwstr>Microsoft Azure Information Protection</vt:lpwstr>
  </property>
  <property fmtid="{D5CDD505-2E9C-101B-9397-08002B2CF9AE}" pid="8" name="MSIP_Label_7f8f13dc-fde9-4565-8fe8-16daab2c2cf7_ActionId">
    <vt:lpwstr>ccde6751-334b-4615-bfc5-920740972862</vt:lpwstr>
  </property>
  <property fmtid="{D5CDD505-2E9C-101B-9397-08002B2CF9AE}" pid="9" name="MSIP_Label_7f8f13dc-fde9-4565-8fe8-16daab2c2cf7_Extended_MSFT_Method">
    <vt:lpwstr>Manual</vt:lpwstr>
  </property>
  <property fmtid="{D5CDD505-2E9C-101B-9397-08002B2CF9AE}" pid="10" name="Sensitivity">
    <vt:lpwstr>Not classifiable or in progress</vt:lpwstr>
  </property>
</Properties>
</file>