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4"/>
  </p:notesMasterIdLst>
  <p:handoutMasterIdLst>
    <p:handoutMasterId r:id="rId15"/>
  </p:handoutMasterIdLst>
  <p:sldIdLst>
    <p:sldId id="276" r:id="rId2"/>
    <p:sldId id="335" r:id="rId3"/>
    <p:sldId id="259" r:id="rId4"/>
    <p:sldId id="260" r:id="rId5"/>
    <p:sldId id="271" r:id="rId6"/>
    <p:sldId id="272" r:id="rId7"/>
    <p:sldId id="273" r:id="rId8"/>
    <p:sldId id="336" r:id="rId9"/>
    <p:sldId id="274" r:id="rId10"/>
    <p:sldId id="338" r:id="rId11"/>
    <p:sldId id="258" r:id="rId12"/>
    <p:sldId id="339" r:id="rId1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B2B2AE-6E09-4238-BB0A-62144A088FB1}" v="12" dt="2021-06-30T07:12:44.027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82997" autoAdjust="0"/>
  </p:normalViewPr>
  <p:slideViewPr>
    <p:cSldViewPr showGuides="1">
      <p:cViewPr varScale="1">
        <p:scale>
          <a:sx n="60" d="100"/>
          <a:sy n="60" d="100"/>
        </p:scale>
        <p:origin x="1152" y="5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7/20/2021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7/20/2021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91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25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7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46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3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09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11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60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5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02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23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6BE64-17C2-4EBE-8517-D30AFCEDFF35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1C4B2-D2A8-4218-994D-DB09A42D29D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MSIPCMContentMarking" descr="{&quot;HashCode&quot;:269818377,&quot;Placement&quot;:&quot;Footer&quot;}">
            <a:extLst>
              <a:ext uri="{FF2B5EF4-FFF2-40B4-BE49-F238E27FC236}">
                <a16:creationId xmlns:a16="http://schemas.microsoft.com/office/drawing/2014/main" id="{8F28E134-35A9-4BD9-BA49-3BBBD2804386}"/>
              </a:ext>
            </a:extLst>
          </p:cNvPr>
          <p:cNvSpPr txBox="1"/>
          <p:nvPr userDrawn="1"/>
        </p:nvSpPr>
        <p:spPr>
          <a:xfrm>
            <a:off x="0" y="6561475"/>
            <a:ext cx="1522472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</a:rPr>
              <a:t>Sensitivity: Internal</a:t>
            </a:r>
          </a:p>
        </p:txBody>
      </p:sp>
    </p:spTree>
    <p:extLst>
      <p:ext uri="{BB962C8B-B14F-4D97-AF65-F5344CB8AC3E}">
        <p14:creationId xmlns:p14="http://schemas.microsoft.com/office/powerpoint/2010/main" val="128029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0C727B-5848-4A20-87C5-64CC94FE4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718"/>
            <a:ext cx="12188825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AEFA6-B92A-44F4-BC9B-9EA5A263E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556792"/>
            <a:ext cx="4536504" cy="28995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Dungeons and Dragons for Employability Skills?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528C7B-9CAA-4841-8DDA-053496CDDFF7}"/>
              </a:ext>
            </a:extLst>
          </p:cNvPr>
          <p:cNvSpPr txBox="1"/>
          <p:nvPr/>
        </p:nvSpPr>
        <p:spPr>
          <a:xfrm>
            <a:off x="9236496" y="17718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Prof. Ian Turner</a:t>
            </a:r>
          </a:p>
          <a:p>
            <a:pPr algn="ctr"/>
            <a:r>
              <a:rPr lang="en-GB" dirty="0"/>
              <a:t>@DocWithTheSocs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3875D7-25A4-4B32-8947-F3AD109D2131}"/>
              </a:ext>
            </a:extLst>
          </p:cNvPr>
          <p:cNvSpPr txBox="1"/>
          <p:nvPr/>
        </p:nvSpPr>
        <p:spPr>
          <a:xfrm>
            <a:off x="6670476" y="17718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Dr.</a:t>
            </a:r>
            <a:r>
              <a:rPr lang="en-GB" dirty="0"/>
              <a:t> Louise Robinson</a:t>
            </a:r>
          </a:p>
          <a:p>
            <a:pPr algn="ctr"/>
            <a:r>
              <a:rPr lang="en-GB" dirty="0"/>
              <a:t>@Doc_R_</a:t>
            </a:r>
          </a:p>
        </p:txBody>
      </p:sp>
    </p:spTree>
    <p:extLst>
      <p:ext uri="{BB962C8B-B14F-4D97-AF65-F5344CB8AC3E}">
        <p14:creationId xmlns:p14="http://schemas.microsoft.com/office/powerpoint/2010/main" val="3539836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1534F65-3BCE-470B-8A2B-88D02379F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2" y="0"/>
            <a:ext cx="12188825" cy="685621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36CCD5-6A15-469F-99BC-4B57775D3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94612" y="502950"/>
            <a:ext cx="3312215" cy="585031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4345E-E1FE-4BCC-AF60-B4D26C5E4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68" y="400204"/>
            <a:ext cx="2905125" cy="1095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C9611C-C458-4566-8DFF-6DA638B1D3EC}"/>
              </a:ext>
            </a:extLst>
          </p:cNvPr>
          <p:cNvSpPr txBox="1"/>
          <p:nvPr/>
        </p:nvSpPr>
        <p:spPr>
          <a:xfrm>
            <a:off x="696453" y="1580561"/>
            <a:ext cx="6091880" cy="1383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Jot down your name.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What was your number between one &amp; six.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CF285B-9CA2-4503-BA2E-6AE005869BE7}"/>
              </a:ext>
            </a:extLst>
          </p:cNvPr>
          <p:cNvSpPr txBox="1"/>
          <p:nvPr/>
        </p:nvSpPr>
        <p:spPr>
          <a:xfrm>
            <a:off x="679472" y="2988486"/>
            <a:ext cx="6091880" cy="357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One (21), Two (19), Three (23), Four (20), Five (22) &amp; Six (18).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Distribute this number of points amongst the skills here.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Six is the highest score possible.  Try and represent your personal strength in how you distribute the points.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4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4"/>
            <a:ext cx="12188825" cy="6856214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" b="98537" l="9919" r="8991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81282" y="870710"/>
            <a:ext cx="5693773" cy="56937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11" b="9666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1197" y="125496"/>
            <a:ext cx="5855039" cy="5855039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2516120" y="265050"/>
            <a:ext cx="2104978" cy="1106617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399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636851" y="293517"/>
            <a:ext cx="2066272" cy="802481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999">
                <a:latin typeface="Berlin Sans FB Demi" panose="020E0802020502020306" pitchFamily="34" charset="0"/>
              </a:rPr>
              <a:t>Enter</a:t>
            </a:r>
          </a:p>
        </p:txBody>
      </p:sp>
    </p:spTree>
    <p:extLst>
      <p:ext uri="{BB962C8B-B14F-4D97-AF65-F5344CB8AC3E}">
        <p14:creationId xmlns:p14="http://schemas.microsoft.com/office/powerpoint/2010/main" val="133991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4D27D2-C5CD-4124-8255-7B9AD6CE5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579"/>
            <a:ext cx="12188825" cy="68562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991211" y="620688"/>
            <a:ext cx="7783660" cy="616716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511678" y="3091561"/>
            <a:ext cx="2088325" cy="1152127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168236" y="1618963"/>
            <a:ext cx="1142140" cy="1077197"/>
            <a:chOff x="7303920" y="2313987"/>
            <a:chExt cx="582814" cy="57811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7303920" y="2313987"/>
              <a:ext cx="582814" cy="57811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436228" y="2588373"/>
              <a:ext cx="318199" cy="5175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7DD503-8B98-48BA-831B-F7B359E2CB12}"/>
              </a:ext>
            </a:extLst>
          </p:cNvPr>
          <p:cNvGrpSpPr/>
          <p:nvPr/>
        </p:nvGrpSpPr>
        <p:grpSpPr>
          <a:xfrm>
            <a:off x="7542624" y="1618364"/>
            <a:ext cx="1152128" cy="1077197"/>
            <a:chOff x="7303920" y="2313987"/>
            <a:chExt cx="582814" cy="57811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78963BB-A961-4D77-B42B-3C72324F2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7303920" y="2313987"/>
              <a:ext cx="582814" cy="57811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620C223-61E1-4064-8FA8-6945D8C35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436228" y="2588373"/>
              <a:ext cx="318199" cy="5175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BB012C-CEB9-4B7F-9443-972DD2213F4E}"/>
              </a:ext>
            </a:extLst>
          </p:cNvPr>
          <p:cNvGrpSpPr/>
          <p:nvPr/>
        </p:nvGrpSpPr>
        <p:grpSpPr>
          <a:xfrm>
            <a:off x="4202344" y="4711786"/>
            <a:ext cx="1142139" cy="1077197"/>
            <a:chOff x="7303920" y="2313987"/>
            <a:chExt cx="582814" cy="57811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57657EA-E278-494F-9671-E8CDE5D0C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7303920" y="2313987"/>
              <a:ext cx="582814" cy="57811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0275832-1094-40D7-9D24-D09A065E9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436228" y="2588373"/>
              <a:ext cx="318199" cy="51758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5CD1C9-A0E9-4135-9E71-74B3E97B9544}"/>
              </a:ext>
            </a:extLst>
          </p:cNvPr>
          <p:cNvGrpSpPr/>
          <p:nvPr/>
        </p:nvGrpSpPr>
        <p:grpSpPr>
          <a:xfrm>
            <a:off x="7581282" y="4711786"/>
            <a:ext cx="1113469" cy="1077197"/>
            <a:chOff x="7303920" y="2313987"/>
            <a:chExt cx="582814" cy="57811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9EAFA9C-AEA2-4DB9-A6CB-31D969707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7303920" y="2313987"/>
              <a:ext cx="582814" cy="57811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F059024-8F72-4CE9-9769-BC0E6EA10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436228" y="2588373"/>
              <a:ext cx="318199" cy="5175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9CCACE-35D7-478C-97BB-CFF9ED482830}"/>
              </a:ext>
            </a:extLst>
          </p:cNvPr>
          <p:cNvSpPr txBox="1"/>
          <p:nvPr/>
        </p:nvSpPr>
        <p:spPr>
          <a:xfrm>
            <a:off x="2392529" y="12686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 	2         3         4           5          6         7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123A64-DB27-45FD-AFA9-FC7D39228FB7}"/>
              </a:ext>
            </a:extLst>
          </p:cNvPr>
          <p:cNvSpPr txBox="1"/>
          <p:nvPr/>
        </p:nvSpPr>
        <p:spPr>
          <a:xfrm rot="16200000">
            <a:off x="-2577736" y="1885458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        B        C         D         E         F</a:t>
            </a:r>
          </a:p>
        </p:txBody>
      </p:sp>
    </p:spTree>
    <p:extLst>
      <p:ext uri="{BB962C8B-B14F-4D97-AF65-F5344CB8AC3E}">
        <p14:creationId xmlns:p14="http://schemas.microsoft.com/office/powerpoint/2010/main" val="2058134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526F7B-FF84-4DDC-8CC4-88694AF05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596"/>
            <a:ext cx="12189882" cy="6856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644D8D-7727-4EF6-A9FA-6896BAD0A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114512" y="-1567763"/>
            <a:ext cx="2771564" cy="9452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934AF2-2819-401D-90F9-0A2DD9F37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182963" y="2497457"/>
            <a:ext cx="2771565" cy="13158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E0DAA3-3052-4978-8C1B-5189B30BA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78076" y="2497456"/>
            <a:ext cx="2771565" cy="13158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BAA4E8-1B78-4B2E-9AE3-88A7237FC020}"/>
              </a:ext>
            </a:extLst>
          </p:cNvPr>
          <p:cNvSpPr txBox="1"/>
          <p:nvPr/>
        </p:nvSpPr>
        <p:spPr>
          <a:xfrm>
            <a:off x="981844" y="1169937"/>
            <a:ext cx="10244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 	2            3             4             5             6           7           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153F89-E8C8-415E-B36B-28247CF9CF8E}"/>
              </a:ext>
            </a:extLst>
          </p:cNvPr>
          <p:cNvSpPr txBox="1"/>
          <p:nvPr/>
        </p:nvSpPr>
        <p:spPr>
          <a:xfrm rot="16200000">
            <a:off x="-4020279" y="-643806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          B</a:t>
            </a:r>
          </a:p>
        </p:txBody>
      </p:sp>
    </p:spTree>
    <p:extLst>
      <p:ext uri="{BB962C8B-B14F-4D97-AF65-F5344CB8AC3E}">
        <p14:creationId xmlns:p14="http://schemas.microsoft.com/office/powerpoint/2010/main" val="1987347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F13C61-804D-4548-89D7-E7D60AF3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1AE852-F619-4F8C-831C-05A704582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996" y="620688"/>
            <a:ext cx="7200800" cy="6154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FC31BB-1E23-430D-90AF-D05293484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927267" y="1221211"/>
            <a:ext cx="2096432" cy="895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F67E13-C961-4AF7-89E1-48B16708B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49996" y="5700406"/>
            <a:ext cx="2096432" cy="1043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15553F-C820-4457-AFD9-526808C4D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5386974" y="2616311"/>
            <a:ext cx="1126843" cy="2162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E83F3-AE62-45E3-8C2D-0F19BDDFD14E}"/>
              </a:ext>
            </a:extLst>
          </p:cNvPr>
          <p:cNvSpPr txBox="1"/>
          <p:nvPr/>
        </p:nvSpPr>
        <p:spPr>
          <a:xfrm>
            <a:off x="2781892" y="3591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1        2         3         4        5         6         7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1609BD-4C0C-433C-8E45-47BBC736020D}"/>
              </a:ext>
            </a:extLst>
          </p:cNvPr>
          <p:cNvSpPr txBox="1"/>
          <p:nvPr/>
        </p:nvSpPr>
        <p:spPr>
          <a:xfrm rot="16200000">
            <a:off x="-2290433" y="1897819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        B        C         D         E         F</a:t>
            </a:r>
          </a:p>
        </p:txBody>
      </p:sp>
    </p:spTree>
    <p:extLst>
      <p:ext uri="{BB962C8B-B14F-4D97-AF65-F5344CB8AC3E}">
        <p14:creationId xmlns:p14="http://schemas.microsoft.com/office/powerpoint/2010/main" val="3102017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EDE724-6774-47C1-AAE6-C09AC9B1D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73" y="893"/>
            <a:ext cx="12188825" cy="6856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77219A-D0B4-4B77-83F2-B8FCD8754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223" y="681037"/>
            <a:ext cx="6857164" cy="5860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D4D8B1-5EFE-4E29-AE83-C6B53298B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873331" y="4998325"/>
            <a:ext cx="1996384" cy="1089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4E0D27-3823-4A01-8ED4-BCE2EE5B5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514243" y="645198"/>
            <a:ext cx="1996391" cy="10299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57224-E48B-465C-AD48-3F5A94D75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>
            <a:off x="2512328" y="4588015"/>
            <a:ext cx="1964187" cy="19641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61DF4E-4F94-4847-825E-A143B73A3C85}"/>
              </a:ext>
            </a:extLst>
          </p:cNvPr>
          <p:cNvSpPr txBox="1"/>
          <p:nvPr/>
        </p:nvSpPr>
        <p:spPr>
          <a:xfrm rot="16200000">
            <a:off x="-2087985" y="1804466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        B        C         D         E         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E5D78-9D64-4BF8-952E-5AF5C2ED253A}"/>
              </a:ext>
            </a:extLst>
          </p:cNvPr>
          <p:cNvSpPr txBox="1"/>
          <p:nvPr/>
        </p:nvSpPr>
        <p:spPr>
          <a:xfrm>
            <a:off x="2781892" y="3591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1        2         3         4        5         6         7 </a:t>
            </a:r>
          </a:p>
        </p:txBody>
      </p:sp>
    </p:spTree>
    <p:extLst>
      <p:ext uri="{BB962C8B-B14F-4D97-AF65-F5344CB8AC3E}">
        <p14:creationId xmlns:p14="http://schemas.microsoft.com/office/powerpoint/2010/main" val="249571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EDE724-6774-47C1-AAE6-C09AC9B1D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73" y="893"/>
            <a:ext cx="12188825" cy="6856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77219A-D0B4-4B77-83F2-B8FCD8754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223" y="681037"/>
            <a:ext cx="6857164" cy="5860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D4D8B1-5EFE-4E29-AE83-C6B53298B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873331" y="4998325"/>
            <a:ext cx="1996384" cy="1089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4E0D27-3823-4A01-8ED4-BCE2EE5B5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514243" y="645198"/>
            <a:ext cx="1996391" cy="10299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61DF4E-4F94-4847-825E-A143B73A3C85}"/>
              </a:ext>
            </a:extLst>
          </p:cNvPr>
          <p:cNvSpPr txBox="1"/>
          <p:nvPr/>
        </p:nvSpPr>
        <p:spPr>
          <a:xfrm rot="16200000">
            <a:off x="-2087985" y="1804466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        B        C         D         E         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E5D78-9D64-4BF8-952E-5AF5C2ED253A}"/>
              </a:ext>
            </a:extLst>
          </p:cNvPr>
          <p:cNvSpPr txBox="1"/>
          <p:nvPr/>
        </p:nvSpPr>
        <p:spPr>
          <a:xfrm>
            <a:off x="2781892" y="3591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1        2         3         4        5         6         7 </a:t>
            </a:r>
          </a:p>
        </p:txBody>
      </p:sp>
    </p:spTree>
    <p:extLst>
      <p:ext uri="{BB962C8B-B14F-4D97-AF65-F5344CB8AC3E}">
        <p14:creationId xmlns:p14="http://schemas.microsoft.com/office/powerpoint/2010/main" val="312233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F0EC3D5D-4005-4678-AAE4-122E24B9181D}"/>
              </a:ext>
            </a:extLst>
          </p:cNvPr>
          <p:cNvSpPr/>
          <p:nvPr/>
        </p:nvSpPr>
        <p:spPr>
          <a:xfrm>
            <a:off x="898421" y="346013"/>
            <a:ext cx="5023291" cy="3384376"/>
          </a:xfrm>
          <a:prstGeom prst="cloudCallout">
            <a:avLst>
              <a:gd name="adj1" fmla="val 61291"/>
              <a:gd name="adj2" fmla="val 7065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406E8C-36C0-4BF9-9B39-13A8D6825619}"/>
              </a:ext>
            </a:extLst>
          </p:cNvPr>
          <p:cNvSpPr txBox="1"/>
          <p:nvPr/>
        </p:nvSpPr>
        <p:spPr>
          <a:xfrm>
            <a:off x="1557908" y="1484784"/>
            <a:ext cx="3962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Employability?</a:t>
            </a:r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D75A6E0D-59B9-4288-8AB3-7FB2B094C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3861048"/>
            <a:ext cx="2376264" cy="27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76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6AC490-BEE8-48E9-9D3E-7AC0EB796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116631"/>
            <a:ext cx="3600400" cy="501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30B30D38-4F79-4AB6-9A24-5581377529E6}"/>
              </a:ext>
            </a:extLst>
          </p:cNvPr>
          <p:cNvPicPr/>
          <p:nvPr/>
        </p:nvPicPr>
        <p:blipFill rotWithShape="1">
          <a:blip r:embed="rId3"/>
          <a:srcRect l="2157" t="55191" r="32941" b="8528"/>
          <a:stretch/>
        </p:blipFill>
        <p:spPr bwMode="auto">
          <a:xfrm>
            <a:off x="5158309" y="116632"/>
            <a:ext cx="6048672" cy="5014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8AA0D6-A59C-467A-BD02-77605F95B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940" y="5270512"/>
            <a:ext cx="8715375" cy="143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2248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596"/>
            <a:ext cx="12189882" cy="6856808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659391" y="394370"/>
            <a:ext cx="8368124" cy="6403469"/>
            <a:chOff x="328528" y="255618"/>
            <a:chExt cx="6712211" cy="52115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1488" y="3919724"/>
              <a:ext cx="1419777" cy="1105856"/>
            </a:xfrm>
            <a:prstGeom prst="rect">
              <a:avLst/>
            </a:prstGeom>
            <a:effectLst>
              <a:softEdge rad="1143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529" y="255618"/>
              <a:ext cx="1837059" cy="157000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343" y="3649749"/>
              <a:ext cx="1837059" cy="157000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7710" y="255619"/>
              <a:ext cx="1837059" cy="157000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908230" y="128561"/>
              <a:ext cx="534838" cy="182412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7639" y="1825625"/>
              <a:ext cx="534838" cy="182412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814045" y="3522690"/>
              <a:ext cx="534838" cy="182412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 flipH="1">
              <a:off x="3721722" y="4167331"/>
              <a:ext cx="271803" cy="53483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3525" y="3915778"/>
              <a:ext cx="1419777" cy="11058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41470" y="514359"/>
              <a:ext cx="260949" cy="2588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1544" y="514358"/>
              <a:ext cx="260949" cy="25884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56199" y="1308042"/>
              <a:ext cx="260949" cy="25884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1544" y="1308042"/>
              <a:ext cx="260949" cy="2588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3801774" y="926407"/>
              <a:ext cx="534839" cy="22843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2012269" y="926407"/>
              <a:ext cx="534839" cy="22843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>
              <a:off x="1077638" y="1711410"/>
              <a:ext cx="534839" cy="22843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>
              <a:off x="1077638" y="3507582"/>
              <a:ext cx="534839" cy="22843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1923087" y="4311909"/>
              <a:ext cx="534839" cy="22843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0800000" flipH="1">
              <a:off x="1202027" y="773201"/>
              <a:ext cx="272435" cy="52289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4280058" y="3919724"/>
              <a:ext cx="337090" cy="32338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4840542" y="4702171"/>
              <a:ext cx="331393" cy="319463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9403627" flipH="1">
              <a:off x="5311219" y="3676334"/>
              <a:ext cx="271803" cy="53483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 flipH="1">
              <a:off x="5386116" y="4081417"/>
              <a:ext cx="271803" cy="53483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 flipH="1">
              <a:off x="5382301" y="4433362"/>
              <a:ext cx="271803" cy="53483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1659517" flipH="1">
              <a:off x="5322267" y="4754214"/>
              <a:ext cx="271803" cy="53483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0800000" flipH="1">
              <a:off x="328528" y="4693543"/>
              <a:ext cx="526213" cy="526213"/>
            </a:xfrm>
            <a:prstGeom prst="rect">
              <a:avLst/>
            </a:prstGeom>
          </p:spPr>
        </p:pic>
        <p:sp>
          <p:nvSpPr>
            <p:cNvPr id="30" name="U-Turn Arrow 29"/>
            <p:cNvSpPr/>
            <p:nvPr/>
          </p:nvSpPr>
          <p:spPr>
            <a:xfrm rot="16200000" flipH="1">
              <a:off x="2969833" y="676671"/>
              <a:ext cx="1740477" cy="4322719"/>
            </a:xfrm>
            <a:prstGeom prst="uturnArrow">
              <a:avLst>
                <a:gd name="adj1" fmla="val 9041"/>
                <a:gd name="adj2" fmla="val 11865"/>
                <a:gd name="adj3" fmla="val 16102"/>
                <a:gd name="adj4" fmla="val 43750"/>
                <a:gd name="adj5" fmla="val 100000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399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50509" y="1907132"/>
              <a:ext cx="1821426" cy="225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Skill Acquisition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49810" y="3363731"/>
              <a:ext cx="1821426" cy="225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Skill Presentation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80235" y="3701421"/>
              <a:ext cx="980090" cy="187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CV Construction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61870" y="5279366"/>
              <a:ext cx="659348" cy="187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Interview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71133" y="4241458"/>
              <a:ext cx="169606" cy="37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399">
                  <a:solidFill>
                    <a:schemeClr val="bg1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8956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278E22-0CD5-44A8-A00B-C45BD7A30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972" y="260648"/>
            <a:ext cx="7334949" cy="6012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1908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2752</TotalTime>
  <Words>167</Words>
  <Application>Microsoft Office PowerPoint</Application>
  <PresentationFormat>Custom</PresentationFormat>
  <Paragraphs>28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Berlin Sans FB Demi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Ian Turner</dc:creator>
  <cp:lastModifiedBy>Diane.Ford</cp:lastModifiedBy>
  <cp:revision>4</cp:revision>
  <dcterms:created xsi:type="dcterms:W3CDTF">2020-12-14T14:24:13Z</dcterms:created>
  <dcterms:modified xsi:type="dcterms:W3CDTF">2021-07-20T10:18:36Z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7d098f-2640-4837-b575-e0be04df0525_Enabled">
    <vt:lpwstr>True</vt:lpwstr>
  </property>
  <property fmtid="{D5CDD505-2E9C-101B-9397-08002B2CF9AE}" pid="3" name="MSIP_Label_b47d098f-2640-4837-b575-e0be04df0525_SiteId">
    <vt:lpwstr>98f1bb3a-5efa-4782-88ba-bd897db60e62</vt:lpwstr>
  </property>
  <property fmtid="{D5CDD505-2E9C-101B-9397-08002B2CF9AE}" pid="4" name="MSIP_Label_b47d098f-2640-4837-b575-e0be04df0525_Owner">
    <vt:lpwstr>SEHS182@derby.ac.uk</vt:lpwstr>
  </property>
  <property fmtid="{D5CDD505-2E9C-101B-9397-08002B2CF9AE}" pid="5" name="MSIP_Label_b47d098f-2640-4837-b575-e0be04df0525_SetDate">
    <vt:lpwstr>2020-12-14T14:51:53.9728924Z</vt:lpwstr>
  </property>
  <property fmtid="{D5CDD505-2E9C-101B-9397-08002B2CF9AE}" pid="6" name="MSIP_Label_b47d098f-2640-4837-b575-e0be04df0525_Name">
    <vt:lpwstr>Internal</vt:lpwstr>
  </property>
  <property fmtid="{D5CDD505-2E9C-101B-9397-08002B2CF9AE}" pid="7" name="MSIP_Label_b47d098f-2640-4837-b575-e0be04df0525_Application">
    <vt:lpwstr>Microsoft Azure Information Protection</vt:lpwstr>
  </property>
  <property fmtid="{D5CDD505-2E9C-101B-9397-08002B2CF9AE}" pid="8" name="MSIP_Label_b47d098f-2640-4837-b575-e0be04df0525_Extended_MSFT_Method">
    <vt:lpwstr>Automatic</vt:lpwstr>
  </property>
  <property fmtid="{D5CDD505-2E9C-101B-9397-08002B2CF9AE}" pid="9" name="MSIP_Label_501a0944-9d81-4c75-b857-2ec7863455b7_Enabled">
    <vt:lpwstr>True</vt:lpwstr>
  </property>
  <property fmtid="{D5CDD505-2E9C-101B-9397-08002B2CF9AE}" pid="10" name="MSIP_Label_501a0944-9d81-4c75-b857-2ec7863455b7_SiteId">
    <vt:lpwstr>98f1bb3a-5efa-4782-88ba-bd897db60e62</vt:lpwstr>
  </property>
  <property fmtid="{D5CDD505-2E9C-101B-9397-08002B2CF9AE}" pid="11" name="MSIP_Label_501a0944-9d81-4c75-b857-2ec7863455b7_Owner">
    <vt:lpwstr>SEHS182@derby.ac.uk</vt:lpwstr>
  </property>
  <property fmtid="{D5CDD505-2E9C-101B-9397-08002B2CF9AE}" pid="12" name="MSIP_Label_501a0944-9d81-4c75-b857-2ec7863455b7_SetDate">
    <vt:lpwstr>2020-12-14T14:51:53.9728924Z</vt:lpwstr>
  </property>
  <property fmtid="{D5CDD505-2E9C-101B-9397-08002B2CF9AE}" pid="13" name="MSIP_Label_501a0944-9d81-4c75-b857-2ec7863455b7_Name">
    <vt:lpwstr>Internal with visible marking</vt:lpwstr>
  </property>
  <property fmtid="{D5CDD505-2E9C-101B-9397-08002B2CF9AE}" pid="14" name="MSIP_Label_501a0944-9d81-4c75-b857-2ec7863455b7_Application">
    <vt:lpwstr>Microsoft Azure Information Protection</vt:lpwstr>
  </property>
  <property fmtid="{D5CDD505-2E9C-101B-9397-08002B2CF9AE}" pid="15" name="MSIP_Label_501a0944-9d81-4c75-b857-2ec7863455b7_Parent">
    <vt:lpwstr>b47d098f-2640-4837-b575-e0be04df0525</vt:lpwstr>
  </property>
  <property fmtid="{D5CDD505-2E9C-101B-9397-08002B2CF9AE}" pid="16" name="MSIP_Label_501a0944-9d81-4c75-b857-2ec7863455b7_Extended_MSFT_Method">
    <vt:lpwstr>Automatic</vt:lpwstr>
  </property>
  <property fmtid="{D5CDD505-2E9C-101B-9397-08002B2CF9AE}" pid="17" name="Sensitivity">
    <vt:lpwstr>Internal Internal with visible marking</vt:lpwstr>
  </property>
</Properties>
</file>